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60" r:id="rId2"/>
    <p:sldId id="263" r:id="rId3"/>
    <p:sldId id="262" r:id="rId4"/>
    <p:sldId id="271" r:id="rId5"/>
    <p:sldId id="259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2" r:id="rId14"/>
  </p:sldIdLst>
  <p:sldSz cx="12192000" cy="6858000"/>
  <p:notesSz cx="6858000" cy="9144000"/>
  <p:embeddedFontLst>
    <p:embeddedFont>
      <p:font typeface="Arial Black" panose="020B0A04020102020204" pitchFamily="34" charset="0"/>
      <p:bold r:id="rId16"/>
    </p:embeddedFont>
    <p:embeddedFont>
      <p:font typeface="Gill Sans Ultra Bold" panose="020B0A02020104020203" pitchFamily="34" charset="0"/>
      <p:regular r:id="rId17"/>
    </p:embeddedFont>
    <p:embeddedFont>
      <p:font typeface="Gill Sans Ultra Bold Condensed" panose="020B0A06020104020203" pitchFamily="34" charset="0"/>
      <p:regular r:id="rId18"/>
    </p:embeddedFont>
    <p:embeddedFont>
      <p:font typeface="Monsters Inc" panose="020B0600000101010101" charset="0"/>
      <p:regular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6934D4D2-66E0-4C4B-A2CC-4B8BA15AEC51}">
          <p14:sldIdLst>
            <p14:sldId id="260"/>
          </p14:sldIdLst>
        </p14:section>
        <p14:section name="How To Play" id="{3F7D7449-9FE3-4343-8204-23A49323D6B5}">
          <p14:sldIdLst>
            <p14:sldId id="263"/>
            <p14:sldId id="262"/>
          </p14:sldIdLst>
        </p14:section>
        <p14:section name="Game" id="{2A6BC199-D804-497F-A98B-D2D417442588}">
          <p14:sldIdLst>
            <p14:sldId id="271"/>
            <p14:sldId id="259"/>
            <p14:sldId id="264"/>
            <p14:sldId id="265"/>
            <p14:sldId id="266"/>
            <p14:sldId id="267"/>
            <p14:sldId id="268"/>
            <p14:sldId id="269"/>
            <p14:sldId id="270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A9E1"/>
    <a:srgbClr val="007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3770" autoAdjust="0"/>
  </p:normalViewPr>
  <p:slideViewPr>
    <p:cSldViewPr snapToGrid="0">
      <p:cViewPr varScale="1">
        <p:scale>
          <a:sx n="84" d="100"/>
          <a:sy n="84" d="100"/>
        </p:scale>
        <p:origin x="157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45263-9DEE-485B-BA54-E4DB48DC4095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A3D3C-CB0A-4667-BACA-BB671B5C605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8294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1" dirty="0"/>
              <a:t>Monsters Inc Pairs Game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A3D3C-CB0A-4667-BACA-BB671B5C605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192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How To Play: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Teams take it in turns to choose a pair of doors, if they match +1 point, if they don’t match the next team goes.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Teams only have one turn per round.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1" i="0" dirty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Click the door to reveal the text, then again to hide it again.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A3D3C-CB0A-4667-BACA-BB671B5C6054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8305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How To Play: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Teams take it in turns to choose a pair of doors, if they match +1 point, if they don’t match the next team goes.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Teams only have one turn per round.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1" i="0" dirty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Click the door to reveal the text, then again to hide it again.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A3D3C-CB0A-4667-BACA-BB671B5C6054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7236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How To Play: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Teams take it in turns to choose a pair of doors, if they match +1 point, if they don’t match the next team goes.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Teams only have one turn per round.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1" i="0" dirty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Click the door to reveal the text, then again to hide it again.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A3D3C-CB0A-4667-BACA-BB671B5C6054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3507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How To Play: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Teams take it in turns to choose a pair of doors, if they match +1 point, if they don’t match the next team goes.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Teams only have one turn per round.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1" i="0" dirty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Click the door to reveal the text, then again to hide it again.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A3D3C-CB0A-4667-BACA-BB671B5C605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00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How To Play: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Teams take it in turns to choose a pair of doors, if they match +1 point, if they don’t match the next team goes.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Teams only have one turn per round.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1" i="0" dirty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Click the door to reveal the text, then again to hide it again.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A3D3C-CB0A-4667-BACA-BB671B5C605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33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How To Play: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Teams take it in turns to choose a pair of doors, if they match +1 point, if they don’t match the next team goes.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Teams only have one turn per round.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1" i="0" dirty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Click the door to reveal the text, then again to hide it again.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A3D3C-CB0A-4667-BACA-BB671B5C605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422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How To Play: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Teams take it in turns to choose a pair of doors, if they match +1 point, if they don’t match the next team goes.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Teams only have one turn per round.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1" i="0" dirty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Click the door to reveal the text, then again to hide it again.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A3D3C-CB0A-4667-BACA-BB671B5C605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441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How To Play: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Teams take it in turns to choose a pair of doors, if they match +1 point, if they don’t match the next team goes.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Teams only have one turn per round.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1" i="0" dirty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Click the door to reveal the text, then again to hide it again.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A3D3C-CB0A-4667-BACA-BB671B5C6054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7146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How To Play: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Teams take it in turns to choose a pair of doors, if they match +1 point, if they don’t match the next team goes.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Teams only have one turn per round.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1" i="0" dirty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Click the door to reveal the text, then again to hide it again.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A3D3C-CB0A-4667-BACA-BB671B5C6054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7620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How To Play: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Teams take it in turns to choose a pair of doors, if they match +1 point, if they don’t match the next team goes.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Teams only have one turn per round.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1" i="0" dirty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Click the door to reveal the text, then again to hide it again.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A3D3C-CB0A-4667-BACA-BB671B5C6054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402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How To Play: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Teams take it in turns to choose a pair of doors, if they match +1 point, if they don’t match the next team goes.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Teams only have one turn per round.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1" i="0" dirty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Click the door to reveal the text, then again to hide it again.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A3D3C-CB0A-4667-BACA-BB671B5C6054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5260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/>
              <a:t>How To Play: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Teams take it in turns to choose a pair of doors, if they match +1 point, if they don’t match the next team goes.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Teams only have one turn per round.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1" i="0" dirty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i="0" dirty="0"/>
              <a:t>Click the door to reveal the text, then again to hide it again.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A3D3C-CB0A-4667-BACA-BB671B5C6054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3610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2D2ED53-01F0-48AC-9198-F3BDBE52E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7159FB2-746A-4E02-9865-D7F00C6A2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64F06BD-5A58-4575-B540-01848818D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B619-CA9C-47F9-B3A2-2F1ACEB1A92D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EB5515B-7221-4409-9B35-C20A3482A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66487D0-44B7-4082-8DE4-A2C11BEFA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4385-888D-4DC4-A6BC-6E3428D788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2184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177DC8-66FE-496E-BFBB-39C57DC71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6D88893-C827-4DB2-A7A6-EEDA7E950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B7296FB-18D9-487E-ABD7-F15DB4D5D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B619-CA9C-47F9-B3A2-2F1ACEB1A92D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6D8DE00-306C-4FD7-AC10-16AB9A78E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39E3109-8AFC-4F22-AC0B-11027A14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4385-888D-4DC4-A6BC-6E3428D788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0583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98658636-911D-4FBF-A87C-05C8BB3D88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9384CC8-77E8-42AB-A4CE-69091D4034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8307A8F-FED4-4434-A5F8-F4B892EB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B619-CA9C-47F9-B3A2-2F1ACEB1A92D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3ED724A-5DC0-4010-92CF-1A6F28837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DA41125-7B05-4FE5-A3B3-52F21CA75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4385-888D-4DC4-A6BC-6E3428D788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2669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A46E69-18A1-43C8-AA9C-C8124990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1076FF7-A835-4249-B888-9EE35028A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F168BA5-5CEE-425C-B4F1-BB642C696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B619-CA9C-47F9-B3A2-2F1ACEB1A92D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80FE6E-0749-4EC5-AEAE-E86D39192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14A7248-34DF-4EC8-8AE5-5FBB67BFF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4385-888D-4DC4-A6BC-6E3428D788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1636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8978EF-ECA4-48A6-B4B5-FE60DBCD7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B7C8C75-1EAC-4F99-BBAD-0E25C0A6C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CF9C1F4-22C0-4C0B-BFA9-EAF9A9BEA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B619-CA9C-47F9-B3A2-2F1ACEB1A92D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7C67BA0-6A2E-455F-BE97-1E01AB83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93DA8CF-CDE5-48DC-A018-8ABEC1B69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4385-888D-4DC4-A6BC-6E3428D788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2559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88F4A15-06ED-49DC-B362-AAE82D11F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CD50F2B-2F0E-4D4B-862C-290AD7680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4F72731-0533-4549-8501-B0DF0A265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AD9BF0A-D4BB-4B49-B50B-F02EFBEEC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B619-CA9C-47F9-B3A2-2F1ACEB1A92D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7537FB0-A8FF-4D52-9A33-B9403CD2A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707054B-A1F9-45C5-A96A-AED0FC875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4385-888D-4DC4-A6BC-6E3428D788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892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020D112-0C08-4708-AD64-C6BA9BB14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A4FF127-F786-41B3-90F0-B95CA54B3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499D321-C577-4DD9-B9E8-5F465AE0E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577F0A4-48CE-41D0-884E-9C014EFD47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7AA0BFD-A51F-464B-850A-9A503746F7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7AE5CF85-7E34-44D6-9A34-9FF8B0352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B619-CA9C-47F9-B3A2-2F1ACEB1A92D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857FA05A-4197-4BEF-BA25-AA32FAF3A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944E355-15BD-41F5-9DD7-070182966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4385-888D-4DC4-A6BC-6E3428D788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1177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ACAEE6-BF50-429D-BE39-E00F006B9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6DC2E1D-308E-4E2F-A2E8-D34729E7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B619-CA9C-47F9-B3A2-2F1ACEB1A92D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54D95D2-7B14-490A-AA6F-E18F5319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337D5E2-DBE1-4527-B7BD-44B2B81DD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4385-888D-4DC4-A6BC-6E3428D788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0174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8CF35440-F796-4C58-9906-D3E243670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B619-CA9C-47F9-B3A2-2F1ACEB1A92D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1918A00F-7899-4FAD-A0BA-D7DE13B6C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592028F-C16D-4CC9-8C46-A91E8C50F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4385-888D-4DC4-A6BC-6E3428D788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9077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7850B8-D4B4-45A5-9550-5438626C2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052E19D-38F4-4F48-BFA5-6FFD314C3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F7C9185-73F1-4FDD-8E95-5A0B94039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B3D1E3C-000A-414C-A6C7-1A834CFFA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B619-CA9C-47F9-B3A2-2F1ACEB1A92D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E05B44B-AE8E-4488-AD90-66A6A5FB8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106681-F8EC-4BD4-8FB0-3214F58D8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4385-888D-4DC4-A6BC-6E3428D788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0391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8A08E2-2C13-4930-A6E7-905F762D4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B340771-5960-4DD5-B766-F1840E0697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C3F236D-05D0-4C07-AEF7-7C56BB2F4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2DC10E7-2ECB-45B7-8F9B-882FE7D3D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B619-CA9C-47F9-B3A2-2F1ACEB1A92D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48545E3-1106-4DEF-8A5D-801B4C85C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0765C1B-6438-4296-AC8A-9FE262B5E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4385-888D-4DC4-A6BC-6E3428D788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146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8A8C92E-55CC-4D90-9427-F3D0F6337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33BDE39-521B-4E95-AA0B-BE971DB40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26B743E-704C-47F2-A7B0-D08176E84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AB619-CA9C-47F9-B3A2-2F1ACEB1A92D}" type="datetimeFigureOut">
              <a:rPr lang="ko-KR" altLang="en-US" smtClean="0"/>
              <a:t>2024-05-02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5B57C62-3466-452C-94B1-0BED4F8B6F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0726CA6-63A1-4A90-ACD2-429D735A7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44385-888D-4DC4-A6BC-6E3428D788C2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C8AFF5-1090-44CF-BB11-77B59F24EC50}"/>
              </a:ext>
            </a:extLst>
          </p:cNvPr>
          <p:cNvSpPr txBox="1"/>
          <p:nvPr userDrawn="1"/>
        </p:nvSpPr>
        <p:spPr>
          <a:xfrm>
            <a:off x="11143315" y="-1975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Arial Black" panose="020B0A04020102020204" pitchFamily="34" charset="0"/>
              </a:rPr>
              <a:t>MAECHEU</a:t>
            </a:r>
            <a:endParaRPr lang="en-GB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C33DF5-2CB8-4E6C-8B42-F3DC0263371C}"/>
              </a:ext>
            </a:extLst>
          </p:cNvPr>
          <p:cNvSpPr txBox="1"/>
          <p:nvPr userDrawn="1"/>
        </p:nvSpPr>
        <p:spPr>
          <a:xfrm>
            <a:off x="4780479" y="-461665"/>
            <a:ext cx="263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GAME BY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maecheu-teachers-tools.com</a:t>
            </a:r>
            <a:endParaRPr lang="en-GB" sz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A5D0F8AE-C80F-4423-966C-FD5F4D061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 rot="1371427">
            <a:off x="9076750" y="4112115"/>
            <a:ext cx="1454976" cy="253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E6D234F6-7DE8-492E-9AF1-7920F1A2E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372291" y="469635"/>
            <a:ext cx="1799409" cy="314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52D16C2D-DD62-42AD-81EB-4EC9AD94C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 rot="19800000">
            <a:off x="9413509" y="1116353"/>
            <a:ext cx="1217137" cy="212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62015C-B631-4AFB-9A9F-D7CB9E76B6FE}"/>
              </a:ext>
            </a:extLst>
          </p:cNvPr>
          <p:cNvSpPr txBox="1"/>
          <p:nvPr/>
        </p:nvSpPr>
        <p:spPr>
          <a:xfrm>
            <a:off x="1141095" y="2351892"/>
            <a:ext cx="990981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900" dirty="0">
                <a:ln w="38100">
                  <a:solidFill>
                    <a:schemeClr val="bg1"/>
                  </a:solidFill>
                </a:ln>
                <a:solidFill>
                  <a:srgbClr val="007CC4"/>
                </a:solidFill>
                <a:latin typeface="Monsters Inc" panose="02000500000000000000" pitchFamily="2" charset="0"/>
              </a:rPr>
              <a:t>Monsters</a:t>
            </a:r>
            <a:r>
              <a:rPr lang="ko-KR" altLang="en-US" sz="19900" dirty="0">
                <a:ln w="38100">
                  <a:solidFill>
                    <a:schemeClr val="bg1"/>
                  </a:solidFill>
                </a:ln>
                <a:solidFill>
                  <a:srgbClr val="007CC4"/>
                </a:solidFill>
                <a:latin typeface="Monsters Inc" panose="02000500000000000000" pitchFamily="2" charset="0"/>
              </a:rPr>
              <a:t> </a:t>
            </a:r>
            <a:r>
              <a:rPr lang="en-US" altLang="ko-KR" sz="19900" dirty="0">
                <a:ln w="38100">
                  <a:solidFill>
                    <a:schemeClr val="bg1"/>
                  </a:solidFill>
                </a:ln>
                <a:solidFill>
                  <a:srgbClr val="007CC4"/>
                </a:solidFill>
                <a:latin typeface="Monsters Inc" panose="02000500000000000000" pitchFamily="2" charset="0"/>
              </a:rPr>
              <a:t>Inc </a:t>
            </a:r>
            <a:endParaRPr lang="ko-KR" altLang="en-US" sz="19900" dirty="0">
              <a:ln w="38100">
                <a:solidFill>
                  <a:schemeClr val="bg1"/>
                </a:solidFill>
              </a:ln>
              <a:solidFill>
                <a:srgbClr val="007CC4"/>
              </a:solidFill>
              <a:latin typeface="Monsters Inc" panose="02000500000000000000" pitchFamily="2" charset="0"/>
            </a:endParaRPr>
          </a:p>
        </p:txBody>
      </p:sp>
      <p:pic>
        <p:nvPicPr>
          <p:cNvPr id="6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46768373-5960-46DE-AD25-A315C989BF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 rot="20837046">
            <a:off x="6198367" y="2095712"/>
            <a:ext cx="1019264" cy="177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8D159C39-10A6-4C90-B499-C726A7D1C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 rot="20616966">
            <a:off x="3410647" y="5653037"/>
            <a:ext cx="979672" cy="17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459AA3A1-10BB-429C-86BF-40FDA99645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 rot="1427537">
            <a:off x="2848728" y="-583402"/>
            <a:ext cx="876851" cy="153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F2AC21B5-081D-4E9E-A153-884BFBCF2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 rot="21189399">
            <a:off x="7850446" y="710039"/>
            <a:ext cx="443525" cy="77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1D59B9A1-D829-4B27-A72C-1007DC99C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 rot="1780194">
            <a:off x="5522041" y="5483559"/>
            <a:ext cx="726217" cy="126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F261FFAB-BDF2-4284-ADC3-F2D3E0BFF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 rot="1599359">
            <a:off x="696232" y="5041949"/>
            <a:ext cx="876044" cy="152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A3A29ABE-C4C4-4F8D-AEE1-BB9C601BF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 rot="20616966">
            <a:off x="11555610" y="5856331"/>
            <a:ext cx="979672" cy="17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C8DC2426-A58F-4096-9341-2754613AA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 rot="932464">
            <a:off x="4157720" y="414662"/>
            <a:ext cx="1332096" cy="232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C7E60F61-D859-4457-A860-7223A6C9B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 rot="900000">
            <a:off x="11539933" y="376839"/>
            <a:ext cx="984487" cy="171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4C47BD-DEDC-4DAB-BE73-D3BE3364390A}"/>
              </a:ext>
            </a:extLst>
          </p:cNvPr>
          <p:cNvSpPr txBox="1"/>
          <p:nvPr/>
        </p:nvSpPr>
        <p:spPr>
          <a:xfrm>
            <a:off x="1868736" y="4695758"/>
            <a:ext cx="9909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ln w="3175">
                  <a:noFill/>
                </a:ln>
                <a:solidFill>
                  <a:schemeClr val="bg1"/>
                </a:solidFill>
                <a:latin typeface="Gill Sans Ultra Bold" panose="020B0A02020104020203" pitchFamily="34" charset="0"/>
              </a:rPr>
              <a:t>matching pairs game</a:t>
            </a:r>
            <a:endParaRPr lang="ko-KR" altLang="en-US" sz="4000" dirty="0">
              <a:ln w="3175">
                <a:noFill/>
              </a:ln>
              <a:solidFill>
                <a:schemeClr val="bg1"/>
              </a:solidFill>
              <a:latin typeface="Gill Sans Ultra Bold" panose="020B0A02020104020203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6B94BD6-23DA-4086-832D-1643FC032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650" y="2768989"/>
            <a:ext cx="1665660" cy="1665660"/>
          </a:xfrm>
          <a:prstGeom prst="rect">
            <a:avLst/>
          </a:prstGeom>
        </p:spPr>
      </p:pic>
      <p:pic>
        <p:nvPicPr>
          <p:cNvPr id="3" name="Y2meta.app - Monsters Inc theme (full) (128 kbps)">
            <a:hlinkClick r:id="" action="ppaction://media"/>
            <a:extLst>
              <a:ext uri="{FF2B5EF4-FFF2-40B4-BE49-F238E27FC236}">
                <a16:creationId xmlns:a16="http://schemas.microsoft.com/office/drawing/2014/main" id="{859B546A-1E8A-4616-8377-1360D1D64D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6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69146" y="-34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5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ED3A5FE2-8A46-455E-9075-EAFE3A559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103478" y="84763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" name="그룹 93">
            <a:extLst>
              <a:ext uri="{FF2B5EF4-FFF2-40B4-BE49-F238E27FC236}">
                <a16:creationId xmlns:a16="http://schemas.microsoft.com/office/drawing/2014/main" id="{D3528903-AB5A-4C74-9CF6-4D7BE0451DC7}"/>
              </a:ext>
            </a:extLst>
          </p:cNvPr>
          <p:cNvGrpSpPr/>
          <p:nvPr/>
        </p:nvGrpSpPr>
        <p:grpSpPr>
          <a:xfrm>
            <a:off x="103478" y="84762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95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F2ED4509-18CE-4448-84F4-47FBA45191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자유형: 도형 95">
              <a:extLst>
                <a:ext uri="{FF2B5EF4-FFF2-40B4-BE49-F238E27FC236}">
                  <a16:creationId xmlns:a16="http://schemas.microsoft.com/office/drawing/2014/main" id="{B8ECBB55-7E03-4F80-B46C-2FE6FE739DEE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97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43178B0B-5F76-4A03-8E52-0B11207D0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103478" y="350520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8" name="그룹 97">
            <a:extLst>
              <a:ext uri="{FF2B5EF4-FFF2-40B4-BE49-F238E27FC236}">
                <a16:creationId xmlns:a16="http://schemas.microsoft.com/office/drawing/2014/main" id="{D2FA0DE2-E93A-4932-BC1A-B8FF0ABBF422}"/>
              </a:ext>
            </a:extLst>
          </p:cNvPr>
          <p:cNvGrpSpPr/>
          <p:nvPr/>
        </p:nvGrpSpPr>
        <p:grpSpPr>
          <a:xfrm>
            <a:off x="103478" y="350520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99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D8A1AFD8-30FF-43E0-AB99-FB8DBE13B3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자유형: 도형 99">
              <a:extLst>
                <a:ext uri="{FF2B5EF4-FFF2-40B4-BE49-F238E27FC236}">
                  <a16:creationId xmlns:a16="http://schemas.microsoft.com/office/drawing/2014/main" id="{5EFEEDC8-52A3-4A16-A441-4263F40498DE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1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F72A787E-5474-4C71-B49E-8DA449F91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2025639" y="8476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358A1D29-3CAA-4615-B87E-31BC82C880E8}"/>
              </a:ext>
            </a:extLst>
          </p:cNvPr>
          <p:cNvGrpSpPr/>
          <p:nvPr/>
        </p:nvGrpSpPr>
        <p:grpSpPr>
          <a:xfrm>
            <a:off x="2025639" y="8476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03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1369B878-E933-4A2B-8D06-C3FBA2C289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자유형: 도형 103">
              <a:extLst>
                <a:ext uri="{FF2B5EF4-FFF2-40B4-BE49-F238E27FC236}">
                  <a16:creationId xmlns:a16="http://schemas.microsoft.com/office/drawing/2014/main" id="{75B4C49B-401A-43C6-9995-AB1FDD15B10B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5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56400567-4D22-42BB-BD01-8F6FC3C82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2025639" y="350519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A69776BE-88D7-433B-A130-872E8CA7C59A}"/>
              </a:ext>
            </a:extLst>
          </p:cNvPr>
          <p:cNvGrpSpPr/>
          <p:nvPr/>
        </p:nvGrpSpPr>
        <p:grpSpPr>
          <a:xfrm>
            <a:off x="2025639" y="350519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07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DA020983-F435-4F54-9802-B1F86F141A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자유형: 도형 107">
              <a:extLst>
                <a:ext uri="{FF2B5EF4-FFF2-40B4-BE49-F238E27FC236}">
                  <a16:creationId xmlns:a16="http://schemas.microsoft.com/office/drawing/2014/main" id="{60BC191B-7598-4F70-9180-9D9E3793B636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9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7FBF45C2-C331-4CA9-AFEA-A2B80C831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3940164" y="8476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5481BC26-5B7A-4300-9F0B-4D4C2EC50897}"/>
              </a:ext>
            </a:extLst>
          </p:cNvPr>
          <p:cNvGrpSpPr/>
          <p:nvPr/>
        </p:nvGrpSpPr>
        <p:grpSpPr>
          <a:xfrm>
            <a:off x="3940164" y="8476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11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D4D1B420-1FAF-4991-B6D6-AB90C2D7D8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자유형: 도형 111">
              <a:extLst>
                <a:ext uri="{FF2B5EF4-FFF2-40B4-BE49-F238E27FC236}">
                  <a16:creationId xmlns:a16="http://schemas.microsoft.com/office/drawing/2014/main" id="{59DE1583-5C3E-4623-A464-96D7BC864B4B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1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9D898833-9BA4-4F68-8CA1-71749B2E5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3940164" y="350519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4" name="그룹 113">
            <a:extLst>
              <a:ext uri="{FF2B5EF4-FFF2-40B4-BE49-F238E27FC236}">
                <a16:creationId xmlns:a16="http://schemas.microsoft.com/office/drawing/2014/main" id="{85E18054-82AC-4FE5-A6AF-0CA30996DDDA}"/>
              </a:ext>
            </a:extLst>
          </p:cNvPr>
          <p:cNvGrpSpPr/>
          <p:nvPr/>
        </p:nvGrpSpPr>
        <p:grpSpPr>
          <a:xfrm>
            <a:off x="3940164" y="350519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15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61F1016C-D98E-47D9-8836-1BA8453C5C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" name="자유형: 도형 115">
              <a:extLst>
                <a:ext uri="{FF2B5EF4-FFF2-40B4-BE49-F238E27FC236}">
                  <a16:creationId xmlns:a16="http://schemas.microsoft.com/office/drawing/2014/main" id="{2249993A-F63E-4AC1-AA4D-ACF969D17FED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17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752FCBC4-9F40-4174-9CFF-4A9A8AE62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5854689" y="8476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" name="그룹 117">
            <a:extLst>
              <a:ext uri="{FF2B5EF4-FFF2-40B4-BE49-F238E27FC236}">
                <a16:creationId xmlns:a16="http://schemas.microsoft.com/office/drawing/2014/main" id="{819BDD8B-6837-4FC2-A3B6-6CB6B4E557B8}"/>
              </a:ext>
            </a:extLst>
          </p:cNvPr>
          <p:cNvGrpSpPr/>
          <p:nvPr/>
        </p:nvGrpSpPr>
        <p:grpSpPr>
          <a:xfrm>
            <a:off x="5854689" y="8476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19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AEBB0ABA-CC36-47A3-9022-D0D2207AA8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" name="자유형: 도형 119">
              <a:extLst>
                <a:ext uri="{FF2B5EF4-FFF2-40B4-BE49-F238E27FC236}">
                  <a16:creationId xmlns:a16="http://schemas.microsoft.com/office/drawing/2014/main" id="{BD79323D-77DB-4E72-88BE-9289747E5EC2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21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6B479B59-9790-44FB-BB2C-5C9A133D6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5854689" y="350519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" name="그룹 121">
            <a:extLst>
              <a:ext uri="{FF2B5EF4-FFF2-40B4-BE49-F238E27FC236}">
                <a16:creationId xmlns:a16="http://schemas.microsoft.com/office/drawing/2014/main" id="{6D6F4275-AB83-4D12-A3BC-E168D7B6938E}"/>
              </a:ext>
            </a:extLst>
          </p:cNvPr>
          <p:cNvGrpSpPr/>
          <p:nvPr/>
        </p:nvGrpSpPr>
        <p:grpSpPr>
          <a:xfrm>
            <a:off x="5854689" y="350519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23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5ED864D7-7A69-45A7-9E70-757A398BC3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자유형: 도형 123">
              <a:extLst>
                <a:ext uri="{FF2B5EF4-FFF2-40B4-BE49-F238E27FC236}">
                  <a16:creationId xmlns:a16="http://schemas.microsoft.com/office/drawing/2014/main" id="{2C8DF2E5-8A52-4A8F-9CEF-06102253E551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25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C38F7C2B-DBAF-4229-9768-F256B1B5B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7769398" y="85726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B663B509-1770-46CA-97CC-5EFF2BC500D0}"/>
              </a:ext>
            </a:extLst>
          </p:cNvPr>
          <p:cNvGrpSpPr/>
          <p:nvPr/>
        </p:nvGrpSpPr>
        <p:grpSpPr>
          <a:xfrm>
            <a:off x="7769398" y="85725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27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74C35EF0-26BB-4077-B096-1A95B65157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자유형: 도형 127">
              <a:extLst>
                <a:ext uri="{FF2B5EF4-FFF2-40B4-BE49-F238E27FC236}">
                  <a16:creationId xmlns:a16="http://schemas.microsoft.com/office/drawing/2014/main" id="{08307FE0-7FA0-4BBC-B8A8-73F7594472B5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29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3ED48A8A-5B12-48A7-8C42-79EAF5FD6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7769398" y="3506164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그룹 129">
            <a:extLst>
              <a:ext uri="{FF2B5EF4-FFF2-40B4-BE49-F238E27FC236}">
                <a16:creationId xmlns:a16="http://schemas.microsoft.com/office/drawing/2014/main" id="{B6EE7E25-2C60-41E8-B3C3-A9BF6DFB1F62}"/>
              </a:ext>
            </a:extLst>
          </p:cNvPr>
          <p:cNvGrpSpPr/>
          <p:nvPr/>
        </p:nvGrpSpPr>
        <p:grpSpPr>
          <a:xfrm>
            <a:off x="7769398" y="3506163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31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E5FCD1DF-D266-48B6-BC06-673C192E3F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" name="자유형: 도형 131">
              <a:extLst>
                <a:ext uri="{FF2B5EF4-FFF2-40B4-BE49-F238E27FC236}">
                  <a16:creationId xmlns:a16="http://schemas.microsoft.com/office/drawing/2014/main" id="{68190C07-0FDF-405B-9521-5EF1415766CD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3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701D45D6-94DF-4D19-8B62-AD8B60461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9684107" y="8321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4" name="그룹 133">
            <a:extLst>
              <a:ext uri="{FF2B5EF4-FFF2-40B4-BE49-F238E27FC236}">
                <a16:creationId xmlns:a16="http://schemas.microsoft.com/office/drawing/2014/main" id="{E4691D34-BB5D-4A6E-850F-D3D50FBF84E1}"/>
              </a:ext>
            </a:extLst>
          </p:cNvPr>
          <p:cNvGrpSpPr/>
          <p:nvPr/>
        </p:nvGrpSpPr>
        <p:grpSpPr>
          <a:xfrm>
            <a:off x="9684107" y="8321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35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51127CCA-F303-427A-8E38-7E4FC7EA04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6" name="자유형: 도형 135">
              <a:extLst>
                <a:ext uri="{FF2B5EF4-FFF2-40B4-BE49-F238E27FC236}">
                  <a16:creationId xmlns:a16="http://schemas.microsoft.com/office/drawing/2014/main" id="{EB89BD59-652E-46A7-84B7-0112B4FD9B79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37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B4F1A075-06A9-45F6-89FE-AA3AB73F8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9684107" y="3503657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8" name="그룹 137">
            <a:extLst>
              <a:ext uri="{FF2B5EF4-FFF2-40B4-BE49-F238E27FC236}">
                <a16:creationId xmlns:a16="http://schemas.microsoft.com/office/drawing/2014/main" id="{FB234A47-71C2-44B0-B1D5-2C6D99455977}"/>
              </a:ext>
            </a:extLst>
          </p:cNvPr>
          <p:cNvGrpSpPr/>
          <p:nvPr/>
        </p:nvGrpSpPr>
        <p:grpSpPr>
          <a:xfrm>
            <a:off x="9684107" y="3503656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39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ED3AF87B-E795-47A9-AF7F-E608581859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" name="자유형: 도형 139">
              <a:extLst>
                <a:ext uri="{FF2B5EF4-FFF2-40B4-BE49-F238E27FC236}">
                  <a16:creationId xmlns:a16="http://schemas.microsoft.com/office/drawing/2014/main" id="{46A25E4C-BA0F-41C6-8412-C844EC9EC40F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91B3CF2B-2242-4135-AB1B-C1E22568AE92}"/>
              </a:ext>
            </a:extLst>
          </p:cNvPr>
          <p:cNvSpPr txBox="1"/>
          <p:nvPr/>
        </p:nvSpPr>
        <p:spPr>
          <a:xfrm>
            <a:off x="908833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66ECE454-A427-4520-8DAC-23A868515210}"/>
              </a:ext>
            </a:extLst>
          </p:cNvPr>
          <p:cNvSpPr txBox="1"/>
          <p:nvPr/>
        </p:nvSpPr>
        <p:spPr>
          <a:xfrm>
            <a:off x="2827844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2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C9BD9881-8C01-4C6B-95F9-E7D09571DCAA}"/>
              </a:ext>
            </a:extLst>
          </p:cNvPr>
          <p:cNvSpPr txBox="1"/>
          <p:nvPr/>
        </p:nvSpPr>
        <p:spPr>
          <a:xfrm>
            <a:off x="4746855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3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470D5E8-BE34-46C9-90D1-7639842D6770}"/>
              </a:ext>
            </a:extLst>
          </p:cNvPr>
          <p:cNvSpPr txBox="1"/>
          <p:nvPr/>
        </p:nvSpPr>
        <p:spPr>
          <a:xfrm>
            <a:off x="6665866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4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35D74FE9-0573-45B8-8B68-C0FF46DF5ABD}"/>
              </a:ext>
            </a:extLst>
          </p:cNvPr>
          <p:cNvSpPr txBox="1"/>
          <p:nvPr/>
        </p:nvSpPr>
        <p:spPr>
          <a:xfrm>
            <a:off x="8584877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5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50BF7C38-4BA0-43B2-A9FF-53650C77012D}"/>
              </a:ext>
            </a:extLst>
          </p:cNvPr>
          <p:cNvSpPr txBox="1"/>
          <p:nvPr/>
        </p:nvSpPr>
        <p:spPr>
          <a:xfrm>
            <a:off x="10503886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6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156F1F5-A2B9-41A8-B7A0-434198D5782D}"/>
              </a:ext>
            </a:extLst>
          </p:cNvPr>
          <p:cNvSpPr txBox="1"/>
          <p:nvPr/>
        </p:nvSpPr>
        <p:spPr>
          <a:xfrm>
            <a:off x="908833" y="6291696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7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725BC69-3D80-436B-BAEC-3653953F7994}"/>
              </a:ext>
            </a:extLst>
          </p:cNvPr>
          <p:cNvSpPr txBox="1"/>
          <p:nvPr/>
        </p:nvSpPr>
        <p:spPr>
          <a:xfrm>
            <a:off x="2827844" y="6291696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8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2F3FE52-73F7-4049-B0A1-203E3E834CE2}"/>
              </a:ext>
            </a:extLst>
          </p:cNvPr>
          <p:cNvSpPr txBox="1"/>
          <p:nvPr/>
        </p:nvSpPr>
        <p:spPr>
          <a:xfrm>
            <a:off x="4746855" y="6291696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9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6375456-6EB6-47E3-BB15-A703585F2A57}"/>
              </a:ext>
            </a:extLst>
          </p:cNvPr>
          <p:cNvSpPr txBox="1"/>
          <p:nvPr/>
        </p:nvSpPr>
        <p:spPr>
          <a:xfrm>
            <a:off x="6417946" y="6291696"/>
            <a:ext cx="770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10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EEC1000-7FB6-4244-B104-352B798876EB}"/>
              </a:ext>
            </a:extLst>
          </p:cNvPr>
          <p:cNvSpPr txBox="1"/>
          <p:nvPr/>
        </p:nvSpPr>
        <p:spPr>
          <a:xfrm>
            <a:off x="8345593" y="6291696"/>
            <a:ext cx="73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11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D3FE3B1-20ED-46D1-A77D-AA5B00ECF17B}"/>
              </a:ext>
            </a:extLst>
          </p:cNvPr>
          <p:cNvSpPr txBox="1"/>
          <p:nvPr/>
        </p:nvSpPr>
        <p:spPr>
          <a:xfrm>
            <a:off x="10264602" y="6291696"/>
            <a:ext cx="769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12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BFC391DF-9E68-49C7-9E83-BFEA8C7F3A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702" y="5779792"/>
            <a:ext cx="1225085" cy="122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0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ED3A5FE2-8A46-455E-9075-EAFE3A559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103478" y="84763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" name="그룹 93">
            <a:extLst>
              <a:ext uri="{FF2B5EF4-FFF2-40B4-BE49-F238E27FC236}">
                <a16:creationId xmlns:a16="http://schemas.microsoft.com/office/drawing/2014/main" id="{D3528903-AB5A-4C74-9CF6-4D7BE0451DC7}"/>
              </a:ext>
            </a:extLst>
          </p:cNvPr>
          <p:cNvGrpSpPr/>
          <p:nvPr/>
        </p:nvGrpSpPr>
        <p:grpSpPr>
          <a:xfrm>
            <a:off x="103478" y="84762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95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F2ED4509-18CE-4448-84F4-47FBA45191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자유형: 도형 95">
              <a:extLst>
                <a:ext uri="{FF2B5EF4-FFF2-40B4-BE49-F238E27FC236}">
                  <a16:creationId xmlns:a16="http://schemas.microsoft.com/office/drawing/2014/main" id="{B8ECBB55-7E03-4F80-B46C-2FE6FE739DEE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97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43178B0B-5F76-4A03-8E52-0B11207D0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103478" y="350520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8" name="그룹 97">
            <a:extLst>
              <a:ext uri="{FF2B5EF4-FFF2-40B4-BE49-F238E27FC236}">
                <a16:creationId xmlns:a16="http://schemas.microsoft.com/office/drawing/2014/main" id="{D2FA0DE2-E93A-4932-BC1A-B8FF0ABBF422}"/>
              </a:ext>
            </a:extLst>
          </p:cNvPr>
          <p:cNvGrpSpPr/>
          <p:nvPr/>
        </p:nvGrpSpPr>
        <p:grpSpPr>
          <a:xfrm>
            <a:off x="103478" y="350520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99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D8A1AFD8-30FF-43E0-AB99-FB8DBE13B3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자유형: 도형 99">
              <a:extLst>
                <a:ext uri="{FF2B5EF4-FFF2-40B4-BE49-F238E27FC236}">
                  <a16:creationId xmlns:a16="http://schemas.microsoft.com/office/drawing/2014/main" id="{5EFEEDC8-52A3-4A16-A441-4263F40498DE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1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F72A787E-5474-4C71-B49E-8DA449F91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2025639" y="8476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358A1D29-3CAA-4615-B87E-31BC82C880E8}"/>
              </a:ext>
            </a:extLst>
          </p:cNvPr>
          <p:cNvGrpSpPr/>
          <p:nvPr/>
        </p:nvGrpSpPr>
        <p:grpSpPr>
          <a:xfrm>
            <a:off x="2025639" y="8476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03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1369B878-E933-4A2B-8D06-C3FBA2C289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자유형: 도형 103">
              <a:extLst>
                <a:ext uri="{FF2B5EF4-FFF2-40B4-BE49-F238E27FC236}">
                  <a16:creationId xmlns:a16="http://schemas.microsoft.com/office/drawing/2014/main" id="{75B4C49B-401A-43C6-9995-AB1FDD15B10B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5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56400567-4D22-42BB-BD01-8F6FC3C82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2025639" y="350519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A69776BE-88D7-433B-A130-872E8CA7C59A}"/>
              </a:ext>
            </a:extLst>
          </p:cNvPr>
          <p:cNvGrpSpPr/>
          <p:nvPr/>
        </p:nvGrpSpPr>
        <p:grpSpPr>
          <a:xfrm>
            <a:off x="2025639" y="350519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07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DA020983-F435-4F54-9802-B1F86F141A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자유형: 도형 107">
              <a:extLst>
                <a:ext uri="{FF2B5EF4-FFF2-40B4-BE49-F238E27FC236}">
                  <a16:creationId xmlns:a16="http://schemas.microsoft.com/office/drawing/2014/main" id="{60BC191B-7598-4F70-9180-9D9E3793B636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9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7FBF45C2-C331-4CA9-AFEA-A2B80C831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3940164" y="8476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5481BC26-5B7A-4300-9F0B-4D4C2EC50897}"/>
              </a:ext>
            </a:extLst>
          </p:cNvPr>
          <p:cNvGrpSpPr/>
          <p:nvPr/>
        </p:nvGrpSpPr>
        <p:grpSpPr>
          <a:xfrm>
            <a:off x="3940164" y="8476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11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D4D1B420-1FAF-4991-B6D6-AB90C2D7D8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자유형: 도형 111">
              <a:extLst>
                <a:ext uri="{FF2B5EF4-FFF2-40B4-BE49-F238E27FC236}">
                  <a16:creationId xmlns:a16="http://schemas.microsoft.com/office/drawing/2014/main" id="{59DE1583-5C3E-4623-A464-96D7BC864B4B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1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9D898833-9BA4-4F68-8CA1-71749B2E5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3940164" y="350519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4" name="그룹 113">
            <a:extLst>
              <a:ext uri="{FF2B5EF4-FFF2-40B4-BE49-F238E27FC236}">
                <a16:creationId xmlns:a16="http://schemas.microsoft.com/office/drawing/2014/main" id="{85E18054-82AC-4FE5-A6AF-0CA30996DDDA}"/>
              </a:ext>
            </a:extLst>
          </p:cNvPr>
          <p:cNvGrpSpPr/>
          <p:nvPr/>
        </p:nvGrpSpPr>
        <p:grpSpPr>
          <a:xfrm>
            <a:off x="3940164" y="350519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15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61F1016C-D98E-47D9-8836-1BA8453C5C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" name="자유형: 도형 115">
              <a:extLst>
                <a:ext uri="{FF2B5EF4-FFF2-40B4-BE49-F238E27FC236}">
                  <a16:creationId xmlns:a16="http://schemas.microsoft.com/office/drawing/2014/main" id="{2249993A-F63E-4AC1-AA4D-ACF969D17FED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17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752FCBC4-9F40-4174-9CFF-4A9A8AE62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5854689" y="8476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" name="그룹 117">
            <a:extLst>
              <a:ext uri="{FF2B5EF4-FFF2-40B4-BE49-F238E27FC236}">
                <a16:creationId xmlns:a16="http://schemas.microsoft.com/office/drawing/2014/main" id="{819BDD8B-6837-4FC2-A3B6-6CB6B4E557B8}"/>
              </a:ext>
            </a:extLst>
          </p:cNvPr>
          <p:cNvGrpSpPr/>
          <p:nvPr/>
        </p:nvGrpSpPr>
        <p:grpSpPr>
          <a:xfrm>
            <a:off x="5854689" y="8476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19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AEBB0ABA-CC36-47A3-9022-D0D2207AA8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" name="자유형: 도형 119">
              <a:extLst>
                <a:ext uri="{FF2B5EF4-FFF2-40B4-BE49-F238E27FC236}">
                  <a16:creationId xmlns:a16="http://schemas.microsoft.com/office/drawing/2014/main" id="{BD79323D-77DB-4E72-88BE-9289747E5EC2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21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6B479B59-9790-44FB-BB2C-5C9A133D6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5854689" y="350519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" name="그룹 121">
            <a:extLst>
              <a:ext uri="{FF2B5EF4-FFF2-40B4-BE49-F238E27FC236}">
                <a16:creationId xmlns:a16="http://schemas.microsoft.com/office/drawing/2014/main" id="{6D6F4275-AB83-4D12-A3BC-E168D7B6938E}"/>
              </a:ext>
            </a:extLst>
          </p:cNvPr>
          <p:cNvGrpSpPr/>
          <p:nvPr/>
        </p:nvGrpSpPr>
        <p:grpSpPr>
          <a:xfrm>
            <a:off x="5854689" y="350519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23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5ED864D7-7A69-45A7-9E70-757A398BC3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자유형: 도형 123">
              <a:extLst>
                <a:ext uri="{FF2B5EF4-FFF2-40B4-BE49-F238E27FC236}">
                  <a16:creationId xmlns:a16="http://schemas.microsoft.com/office/drawing/2014/main" id="{2C8DF2E5-8A52-4A8F-9CEF-06102253E551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25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C38F7C2B-DBAF-4229-9768-F256B1B5B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7769398" y="85726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B663B509-1770-46CA-97CC-5EFF2BC500D0}"/>
              </a:ext>
            </a:extLst>
          </p:cNvPr>
          <p:cNvGrpSpPr/>
          <p:nvPr/>
        </p:nvGrpSpPr>
        <p:grpSpPr>
          <a:xfrm>
            <a:off x="7769398" y="85725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27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74C35EF0-26BB-4077-B096-1A95B65157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자유형: 도형 127">
              <a:extLst>
                <a:ext uri="{FF2B5EF4-FFF2-40B4-BE49-F238E27FC236}">
                  <a16:creationId xmlns:a16="http://schemas.microsoft.com/office/drawing/2014/main" id="{08307FE0-7FA0-4BBC-B8A8-73F7594472B5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29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3ED48A8A-5B12-48A7-8C42-79EAF5FD6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7769398" y="3506164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그룹 129">
            <a:extLst>
              <a:ext uri="{FF2B5EF4-FFF2-40B4-BE49-F238E27FC236}">
                <a16:creationId xmlns:a16="http://schemas.microsoft.com/office/drawing/2014/main" id="{B6EE7E25-2C60-41E8-B3C3-A9BF6DFB1F62}"/>
              </a:ext>
            </a:extLst>
          </p:cNvPr>
          <p:cNvGrpSpPr/>
          <p:nvPr/>
        </p:nvGrpSpPr>
        <p:grpSpPr>
          <a:xfrm>
            <a:off x="7769398" y="3506163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31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E5FCD1DF-D266-48B6-BC06-673C192E3F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" name="자유형: 도형 131">
              <a:extLst>
                <a:ext uri="{FF2B5EF4-FFF2-40B4-BE49-F238E27FC236}">
                  <a16:creationId xmlns:a16="http://schemas.microsoft.com/office/drawing/2014/main" id="{68190C07-0FDF-405B-9521-5EF1415766CD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3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701D45D6-94DF-4D19-8B62-AD8B60461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9684107" y="8321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4" name="그룹 133">
            <a:extLst>
              <a:ext uri="{FF2B5EF4-FFF2-40B4-BE49-F238E27FC236}">
                <a16:creationId xmlns:a16="http://schemas.microsoft.com/office/drawing/2014/main" id="{E4691D34-BB5D-4A6E-850F-D3D50FBF84E1}"/>
              </a:ext>
            </a:extLst>
          </p:cNvPr>
          <p:cNvGrpSpPr/>
          <p:nvPr/>
        </p:nvGrpSpPr>
        <p:grpSpPr>
          <a:xfrm>
            <a:off x="9684107" y="8321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35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51127CCA-F303-427A-8E38-7E4FC7EA04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6" name="자유형: 도형 135">
              <a:extLst>
                <a:ext uri="{FF2B5EF4-FFF2-40B4-BE49-F238E27FC236}">
                  <a16:creationId xmlns:a16="http://schemas.microsoft.com/office/drawing/2014/main" id="{EB89BD59-652E-46A7-84B7-0112B4FD9B79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37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B4F1A075-06A9-45F6-89FE-AA3AB73F8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9684107" y="3503657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8" name="그룹 137">
            <a:extLst>
              <a:ext uri="{FF2B5EF4-FFF2-40B4-BE49-F238E27FC236}">
                <a16:creationId xmlns:a16="http://schemas.microsoft.com/office/drawing/2014/main" id="{FB234A47-71C2-44B0-B1D5-2C6D99455977}"/>
              </a:ext>
            </a:extLst>
          </p:cNvPr>
          <p:cNvGrpSpPr/>
          <p:nvPr/>
        </p:nvGrpSpPr>
        <p:grpSpPr>
          <a:xfrm>
            <a:off x="9684107" y="3503656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39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ED3AF87B-E795-47A9-AF7F-E608581859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" name="자유형: 도형 139">
              <a:extLst>
                <a:ext uri="{FF2B5EF4-FFF2-40B4-BE49-F238E27FC236}">
                  <a16:creationId xmlns:a16="http://schemas.microsoft.com/office/drawing/2014/main" id="{46A25E4C-BA0F-41C6-8412-C844EC9EC40F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91B3CF2B-2242-4135-AB1B-C1E22568AE92}"/>
              </a:ext>
            </a:extLst>
          </p:cNvPr>
          <p:cNvSpPr txBox="1"/>
          <p:nvPr/>
        </p:nvSpPr>
        <p:spPr>
          <a:xfrm>
            <a:off x="908833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66ECE454-A427-4520-8DAC-23A868515210}"/>
              </a:ext>
            </a:extLst>
          </p:cNvPr>
          <p:cNvSpPr txBox="1"/>
          <p:nvPr/>
        </p:nvSpPr>
        <p:spPr>
          <a:xfrm>
            <a:off x="2827844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2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C9BD9881-8C01-4C6B-95F9-E7D09571DCAA}"/>
              </a:ext>
            </a:extLst>
          </p:cNvPr>
          <p:cNvSpPr txBox="1"/>
          <p:nvPr/>
        </p:nvSpPr>
        <p:spPr>
          <a:xfrm>
            <a:off x="4746855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3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470D5E8-BE34-46C9-90D1-7639842D6770}"/>
              </a:ext>
            </a:extLst>
          </p:cNvPr>
          <p:cNvSpPr txBox="1"/>
          <p:nvPr/>
        </p:nvSpPr>
        <p:spPr>
          <a:xfrm>
            <a:off x="6665866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4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35D74FE9-0573-45B8-8B68-C0FF46DF5ABD}"/>
              </a:ext>
            </a:extLst>
          </p:cNvPr>
          <p:cNvSpPr txBox="1"/>
          <p:nvPr/>
        </p:nvSpPr>
        <p:spPr>
          <a:xfrm>
            <a:off x="8584877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5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50BF7C38-4BA0-43B2-A9FF-53650C77012D}"/>
              </a:ext>
            </a:extLst>
          </p:cNvPr>
          <p:cNvSpPr txBox="1"/>
          <p:nvPr/>
        </p:nvSpPr>
        <p:spPr>
          <a:xfrm>
            <a:off x="10503886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6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156F1F5-A2B9-41A8-B7A0-434198D5782D}"/>
              </a:ext>
            </a:extLst>
          </p:cNvPr>
          <p:cNvSpPr txBox="1"/>
          <p:nvPr/>
        </p:nvSpPr>
        <p:spPr>
          <a:xfrm>
            <a:off x="908833" y="6291696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7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725BC69-3D80-436B-BAEC-3653953F7994}"/>
              </a:ext>
            </a:extLst>
          </p:cNvPr>
          <p:cNvSpPr txBox="1"/>
          <p:nvPr/>
        </p:nvSpPr>
        <p:spPr>
          <a:xfrm>
            <a:off x="2827844" y="6291696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8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2F3FE52-73F7-4049-B0A1-203E3E834CE2}"/>
              </a:ext>
            </a:extLst>
          </p:cNvPr>
          <p:cNvSpPr txBox="1"/>
          <p:nvPr/>
        </p:nvSpPr>
        <p:spPr>
          <a:xfrm>
            <a:off x="4746855" y="6291696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9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6375456-6EB6-47E3-BB15-A703585F2A57}"/>
              </a:ext>
            </a:extLst>
          </p:cNvPr>
          <p:cNvSpPr txBox="1"/>
          <p:nvPr/>
        </p:nvSpPr>
        <p:spPr>
          <a:xfrm>
            <a:off x="6417946" y="6291696"/>
            <a:ext cx="770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10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EEC1000-7FB6-4244-B104-352B798876EB}"/>
              </a:ext>
            </a:extLst>
          </p:cNvPr>
          <p:cNvSpPr txBox="1"/>
          <p:nvPr/>
        </p:nvSpPr>
        <p:spPr>
          <a:xfrm>
            <a:off x="8345593" y="6291696"/>
            <a:ext cx="73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11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D3FE3B1-20ED-46D1-A77D-AA5B00ECF17B}"/>
              </a:ext>
            </a:extLst>
          </p:cNvPr>
          <p:cNvSpPr txBox="1"/>
          <p:nvPr/>
        </p:nvSpPr>
        <p:spPr>
          <a:xfrm>
            <a:off x="10264602" y="6291696"/>
            <a:ext cx="769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12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BFC391DF-9E68-49C7-9E83-BFEA8C7F3A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702" y="5779792"/>
            <a:ext cx="1225085" cy="122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4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ED3A5FE2-8A46-455E-9075-EAFE3A559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103478" y="84763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" name="그룹 93">
            <a:extLst>
              <a:ext uri="{FF2B5EF4-FFF2-40B4-BE49-F238E27FC236}">
                <a16:creationId xmlns:a16="http://schemas.microsoft.com/office/drawing/2014/main" id="{D3528903-AB5A-4C74-9CF6-4D7BE0451DC7}"/>
              </a:ext>
            </a:extLst>
          </p:cNvPr>
          <p:cNvGrpSpPr/>
          <p:nvPr/>
        </p:nvGrpSpPr>
        <p:grpSpPr>
          <a:xfrm>
            <a:off x="103478" y="84762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95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F2ED4509-18CE-4448-84F4-47FBA45191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자유형: 도형 95">
              <a:extLst>
                <a:ext uri="{FF2B5EF4-FFF2-40B4-BE49-F238E27FC236}">
                  <a16:creationId xmlns:a16="http://schemas.microsoft.com/office/drawing/2014/main" id="{B8ECBB55-7E03-4F80-B46C-2FE6FE739DEE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97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43178B0B-5F76-4A03-8E52-0B11207D0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103478" y="350520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8" name="그룹 97">
            <a:extLst>
              <a:ext uri="{FF2B5EF4-FFF2-40B4-BE49-F238E27FC236}">
                <a16:creationId xmlns:a16="http://schemas.microsoft.com/office/drawing/2014/main" id="{D2FA0DE2-E93A-4932-BC1A-B8FF0ABBF422}"/>
              </a:ext>
            </a:extLst>
          </p:cNvPr>
          <p:cNvGrpSpPr/>
          <p:nvPr/>
        </p:nvGrpSpPr>
        <p:grpSpPr>
          <a:xfrm>
            <a:off x="103478" y="350520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99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D8A1AFD8-30FF-43E0-AB99-FB8DBE13B3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자유형: 도형 99">
              <a:extLst>
                <a:ext uri="{FF2B5EF4-FFF2-40B4-BE49-F238E27FC236}">
                  <a16:creationId xmlns:a16="http://schemas.microsoft.com/office/drawing/2014/main" id="{5EFEEDC8-52A3-4A16-A441-4263F40498DE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1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F72A787E-5474-4C71-B49E-8DA449F91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2025639" y="8476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358A1D29-3CAA-4615-B87E-31BC82C880E8}"/>
              </a:ext>
            </a:extLst>
          </p:cNvPr>
          <p:cNvGrpSpPr/>
          <p:nvPr/>
        </p:nvGrpSpPr>
        <p:grpSpPr>
          <a:xfrm>
            <a:off x="2025639" y="8476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03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1369B878-E933-4A2B-8D06-C3FBA2C289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자유형: 도형 103">
              <a:extLst>
                <a:ext uri="{FF2B5EF4-FFF2-40B4-BE49-F238E27FC236}">
                  <a16:creationId xmlns:a16="http://schemas.microsoft.com/office/drawing/2014/main" id="{75B4C49B-401A-43C6-9995-AB1FDD15B10B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5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56400567-4D22-42BB-BD01-8F6FC3C82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2025639" y="350519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A69776BE-88D7-433B-A130-872E8CA7C59A}"/>
              </a:ext>
            </a:extLst>
          </p:cNvPr>
          <p:cNvGrpSpPr/>
          <p:nvPr/>
        </p:nvGrpSpPr>
        <p:grpSpPr>
          <a:xfrm>
            <a:off x="2025639" y="350519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07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DA020983-F435-4F54-9802-B1F86F141A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자유형: 도형 107">
              <a:extLst>
                <a:ext uri="{FF2B5EF4-FFF2-40B4-BE49-F238E27FC236}">
                  <a16:creationId xmlns:a16="http://schemas.microsoft.com/office/drawing/2014/main" id="{60BC191B-7598-4F70-9180-9D9E3793B636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9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7FBF45C2-C331-4CA9-AFEA-A2B80C831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3940164" y="8476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5481BC26-5B7A-4300-9F0B-4D4C2EC50897}"/>
              </a:ext>
            </a:extLst>
          </p:cNvPr>
          <p:cNvGrpSpPr/>
          <p:nvPr/>
        </p:nvGrpSpPr>
        <p:grpSpPr>
          <a:xfrm>
            <a:off x="3940164" y="8476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11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D4D1B420-1FAF-4991-B6D6-AB90C2D7D8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자유형: 도형 111">
              <a:extLst>
                <a:ext uri="{FF2B5EF4-FFF2-40B4-BE49-F238E27FC236}">
                  <a16:creationId xmlns:a16="http://schemas.microsoft.com/office/drawing/2014/main" id="{59DE1583-5C3E-4623-A464-96D7BC864B4B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1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9D898833-9BA4-4F68-8CA1-71749B2E5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3940164" y="350519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4" name="그룹 113">
            <a:extLst>
              <a:ext uri="{FF2B5EF4-FFF2-40B4-BE49-F238E27FC236}">
                <a16:creationId xmlns:a16="http://schemas.microsoft.com/office/drawing/2014/main" id="{85E18054-82AC-4FE5-A6AF-0CA30996DDDA}"/>
              </a:ext>
            </a:extLst>
          </p:cNvPr>
          <p:cNvGrpSpPr/>
          <p:nvPr/>
        </p:nvGrpSpPr>
        <p:grpSpPr>
          <a:xfrm>
            <a:off x="3940164" y="350519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15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61F1016C-D98E-47D9-8836-1BA8453C5C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" name="자유형: 도형 115">
              <a:extLst>
                <a:ext uri="{FF2B5EF4-FFF2-40B4-BE49-F238E27FC236}">
                  <a16:creationId xmlns:a16="http://schemas.microsoft.com/office/drawing/2014/main" id="{2249993A-F63E-4AC1-AA4D-ACF969D17FED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17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752FCBC4-9F40-4174-9CFF-4A9A8AE62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5854689" y="8476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" name="그룹 117">
            <a:extLst>
              <a:ext uri="{FF2B5EF4-FFF2-40B4-BE49-F238E27FC236}">
                <a16:creationId xmlns:a16="http://schemas.microsoft.com/office/drawing/2014/main" id="{819BDD8B-6837-4FC2-A3B6-6CB6B4E557B8}"/>
              </a:ext>
            </a:extLst>
          </p:cNvPr>
          <p:cNvGrpSpPr/>
          <p:nvPr/>
        </p:nvGrpSpPr>
        <p:grpSpPr>
          <a:xfrm>
            <a:off x="5854689" y="8476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19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AEBB0ABA-CC36-47A3-9022-D0D2207AA8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" name="자유형: 도형 119">
              <a:extLst>
                <a:ext uri="{FF2B5EF4-FFF2-40B4-BE49-F238E27FC236}">
                  <a16:creationId xmlns:a16="http://schemas.microsoft.com/office/drawing/2014/main" id="{BD79323D-77DB-4E72-88BE-9289747E5EC2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21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6B479B59-9790-44FB-BB2C-5C9A133D6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5854689" y="350519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" name="그룹 121">
            <a:extLst>
              <a:ext uri="{FF2B5EF4-FFF2-40B4-BE49-F238E27FC236}">
                <a16:creationId xmlns:a16="http://schemas.microsoft.com/office/drawing/2014/main" id="{6D6F4275-AB83-4D12-A3BC-E168D7B6938E}"/>
              </a:ext>
            </a:extLst>
          </p:cNvPr>
          <p:cNvGrpSpPr/>
          <p:nvPr/>
        </p:nvGrpSpPr>
        <p:grpSpPr>
          <a:xfrm>
            <a:off x="5854689" y="350519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23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5ED864D7-7A69-45A7-9E70-757A398BC3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자유형: 도형 123">
              <a:extLst>
                <a:ext uri="{FF2B5EF4-FFF2-40B4-BE49-F238E27FC236}">
                  <a16:creationId xmlns:a16="http://schemas.microsoft.com/office/drawing/2014/main" id="{2C8DF2E5-8A52-4A8F-9CEF-06102253E551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25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C38F7C2B-DBAF-4229-9768-F256B1B5B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7769398" y="85726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B663B509-1770-46CA-97CC-5EFF2BC500D0}"/>
              </a:ext>
            </a:extLst>
          </p:cNvPr>
          <p:cNvGrpSpPr/>
          <p:nvPr/>
        </p:nvGrpSpPr>
        <p:grpSpPr>
          <a:xfrm>
            <a:off x="7769398" y="85725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27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74C35EF0-26BB-4077-B096-1A95B65157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자유형: 도형 127">
              <a:extLst>
                <a:ext uri="{FF2B5EF4-FFF2-40B4-BE49-F238E27FC236}">
                  <a16:creationId xmlns:a16="http://schemas.microsoft.com/office/drawing/2014/main" id="{08307FE0-7FA0-4BBC-B8A8-73F7594472B5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29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3ED48A8A-5B12-48A7-8C42-79EAF5FD6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7769398" y="3506164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그룹 129">
            <a:extLst>
              <a:ext uri="{FF2B5EF4-FFF2-40B4-BE49-F238E27FC236}">
                <a16:creationId xmlns:a16="http://schemas.microsoft.com/office/drawing/2014/main" id="{B6EE7E25-2C60-41E8-B3C3-A9BF6DFB1F62}"/>
              </a:ext>
            </a:extLst>
          </p:cNvPr>
          <p:cNvGrpSpPr/>
          <p:nvPr/>
        </p:nvGrpSpPr>
        <p:grpSpPr>
          <a:xfrm>
            <a:off x="7769398" y="3506163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31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E5FCD1DF-D266-48B6-BC06-673C192E3F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" name="자유형: 도형 131">
              <a:extLst>
                <a:ext uri="{FF2B5EF4-FFF2-40B4-BE49-F238E27FC236}">
                  <a16:creationId xmlns:a16="http://schemas.microsoft.com/office/drawing/2014/main" id="{68190C07-0FDF-405B-9521-5EF1415766CD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3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701D45D6-94DF-4D19-8B62-AD8B60461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9684107" y="8321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4" name="그룹 133">
            <a:extLst>
              <a:ext uri="{FF2B5EF4-FFF2-40B4-BE49-F238E27FC236}">
                <a16:creationId xmlns:a16="http://schemas.microsoft.com/office/drawing/2014/main" id="{E4691D34-BB5D-4A6E-850F-D3D50FBF84E1}"/>
              </a:ext>
            </a:extLst>
          </p:cNvPr>
          <p:cNvGrpSpPr/>
          <p:nvPr/>
        </p:nvGrpSpPr>
        <p:grpSpPr>
          <a:xfrm>
            <a:off x="9684107" y="8321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35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51127CCA-F303-427A-8E38-7E4FC7EA04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6" name="자유형: 도형 135">
              <a:extLst>
                <a:ext uri="{FF2B5EF4-FFF2-40B4-BE49-F238E27FC236}">
                  <a16:creationId xmlns:a16="http://schemas.microsoft.com/office/drawing/2014/main" id="{EB89BD59-652E-46A7-84B7-0112B4FD9B79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37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B4F1A075-06A9-45F6-89FE-AA3AB73F8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9684107" y="3503657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8" name="그룹 137">
            <a:extLst>
              <a:ext uri="{FF2B5EF4-FFF2-40B4-BE49-F238E27FC236}">
                <a16:creationId xmlns:a16="http://schemas.microsoft.com/office/drawing/2014/main" id="{FB234A47-71C2-44B0-B1D5-2C6D99455977}"/>
              </a:ext>
            </a:extLst>
          </p:cNvPr>
          <p:cNvGrpSpPr/>
          <p:nvPr/>
        </p:nvGrpSpPr>
        <p:grpSpPr>
          <a:xfrm>
            <a:off x="9684107" y="3503656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39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ED3AF87B-E795-47A9-AF7F-E608581859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" name="자유형: 도형 139">
              <a:extLst>
                <a:ext uri="{FF2B5EF4-FFF2-40B4-BE49-F238E27FC236}">
                  <a16:creationId xmlns:a16="http://schemas.microsoft.com/office/drawing/2014/main" id="{46A25E4C-BA0F-41C6-8412-C844EC9EC40F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91B3CF2B-2242-4135-AB1B-C1E22568AE92}"/>
              </a:ext>
            </a:extLst>
          </p:cNvPr>
          <p:cNvSpPr txBox="1"/>
          <p:nvPr/>
        </p:nvSpPr>
        <p:spPr>
          <a:xfrm>
            <a:off x="908833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66ECE454-A427-4520-8DAC-23A868515210}"/>
              </a:ext>
            </a:extLst>
          </p:cNvPr>
          <p:cNvSpPr txBox="1"/>
          <p:nvPr/>
        </p:nvSpPr>
        <p:spPr>
          <a:xfrm>
            <a:off x="2827844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2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C9BD9881-8C01-4C6B-95F9-E7D09571DCAA}"/>
              </a:ext>
            </a:extLst>
          </p:cNvPr>
          <p:cNvSpPr txBox="1"/>
          <p:nvPr/>
        </p:nvSpPr>
        <p:spPr>
          <a:xfrm>
            <a:off x="4746855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3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470D5E8-BE34-46C9-90D1-7639842D6770}"/>
              </a:ext>
            </a:extLst>
          </p:cNvPr>
          <p:cNvSpPr txBox="1"/>
          <p:nvPr/>
        </p:nvSpPr>
        <p:spPr>
          <a:xfrm>
            <a:off x="6665866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4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35D74FE9-0573-45B8-8B68-C0FF46DF5ABD}"/>
              </a:ext>
            </a:extLst>
          </p:cNvPr>
          <p:cNvSpPr txBox="1"/>
          <p:nvPr/>
        </p:nvSpPr>
        <p:spPr>
          <a:xfrm>
            <a:off x="8584877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5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50BF7C38-4BA0-43B2-A9FF-53650C77012D}"/>
              </a:ext>
            </a:extLst>
          </p:cNvPr>
          <p:cNvSpPr txBox="1"/>
          <p:nvPr/>
        </p:nvSpPr>
        <p:spPr>
          <a:xfrm>
            <a:off x="10503886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6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156F1F5-A2B9-41A8-B7A0-434198D5782D}"/>
              </a:ext>
            </a:extLst>
          </p:cNvPr>
          <p:cNvSpPr txBox="1"/>
          <p:nvPr/>
        </p:nvSpPr>
        <p:spPr>
          <a:xfrm>
            <a:off x="908833" y="6291696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7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725BC69-3D80-436B-BAEC-3653953F7994}"/>
              </a:ext>
            </a:extLst>
          </p:cNvPr>
          <p:cNvSpPr txBox="1"/>
          <p:nvPr/>
        </p:nvSpPr>
        <p:spPr>
          <a:xfrm>
            <a:off x="2827844" y="6291696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8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2F3FE52-73F7-4049-B0A1-203E3E834CE2}"/>
              </a:ext>
            </a:extLst>
          </p:cNvPr>
          <p:cNvSpPr txBox="1"/>
          <p:nvPr/>
        </p:nvSpPr>
        <p:spPr>
          <a:xfrm>
            <a:off x="4746855" y="6291696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9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6375456-6EB6-47E3-BB15-A703585F2A57}"/>
              </a:ext>
            </a:extLst>
          </p:cNvPr>
          <p:cNvSpPr txBox="1"/>
          <p:nvPr/>
        </p:nvSpPr>
        <p:spPr>
          <a:xfrm>
            <a:off x="6417946" y="6291696"/>
            <a:ext cx="770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10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EEC1000-7FB6-4244-B104-352B798876EB}"/>
              </a:ext>
            </a:extLst>
          </p:cNvPr>
          <p:cNvSpPr txBox="1"/>
          <p:nvPr/>
        </p:nvSpPr>
        <p:spPr>
          <a:xfrm>
            <a:off x="8345593" y="6291696"/>
            <a:ext cx="73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11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D3FE3B1-20ED-46D1-A77D-AA5B00ECF17B}"/>
              </a:ext>
            </a:extLst>
          </p:cNvPr>
          <p:cNvSpPr txBox="1"/>
          <p:nvPr/>
        </p:nvSpPr>
        <p:spPr>
          <a:xfrm>
            <a:off x="10264602" y="6291696"/>
            <a:ext cx="769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12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BFC391DF-9E68-49C7-9E83-BFEA8C7F3A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702" y="5779792"/>
            <a:ext cx="1225085" cy="122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11">
            <a:extLst>
              <a:ext uri="{FF2B5EF4-FFF2-40B4-BE49-F238E27FC236}">
                <a16:creationId xmlns:a16="http://schemas.microsoft.com/office/drawing/2014/main" id="{D365B161-5AF3-4199-8FE1-FD9302094DB6}"/>
              </a:ext>
            </a:extLst>
          </p:cNvPr>
          <p:cNvGrpSpPr/>
          <p:nvPr/>
        </p:nvGrpSpPr>
        <p:grpSpPr>
          <a:xfrm>
            <a:off x="473302" y="189211"/>
            <a:ext cx="11215868" cy="6123007"/>
            <a:chOff x="601884" y="81023"/>
            <a:chExt cx="11215868" cy="6123007"/>
          </a:xfrm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26F9F7D3-E2B7-4CA7-8664-980ABE751C00}"/>
                </a:ext>
              </a:extLst>
            </p:cNvPr>
            <p:cNvSpPr/>
            <p:nvPr/>
          </p:nvSpPr>
          <p:spPr>
            <a:xfrm>
              <a:off x="601884" y="81023"/>
              <a:ext cx="11215868" cy="6123007"/>
            </a:xfrm>
            <a:custGeom>
              <a:avLst/>
              <a:gdLst>
                <a:gd name="connsiteX0" fmla="*/ 520860 w 11215868"/>
                <a:gd name="connsiteY0" fmla="*/ 6123007 h 6123007"/>
                <a:gd name="connsiteX1" fmla="*/ 502398 w 11215868"/>
                <a:gd name="connsiteY1" fmla="*/ 5334192 h 6123007"/>
                <a:gd name="connsiteX2" fmla="*/ 486483 w 11215868"/>
                <a:gd name="connsiteY2" fmla="*/ 4654180 h 6123007"/>
                <a:gd name="connsiteX3" fmla="*/ 473115 w 11215868"/>
                <a:gd name="connsiteY3" fmla="*/ 4082969 h 6123007"/>
                <a:gd name="connsiteX4" fmla="*/ 461019 w 11215868"/>
                <a:gd name="connsiteY4" fmla="*/ 3566160 h 6123007"/>
                <a:gd name="connsiteX5" fmla="*/ 443831 w 11215868"/>
                <a:gd name="connsiteY5" fmla="*/ 2831746 h 6123007"/>
                <a:gd name="connsiteX6" fmla="*/ 425369 w 11215868"/>
                <a:gd name="connsiteY6" fmla="*/ 2042931 h 6123007"/>
                <a:gd name="connsiteX7" fmla="*/ 413274 w 11215868"/>
                <a:gd name="connsiteY7" fmla="*/ 1526122 h 6123007"/>
                <a:gd name="connsiteX8" fmla="*/ 393539 w 11215868"/>
                <a:gd name="connsiteY8" fmla="*/ 682906 h 6123007"/>
                <a:gd name="connsiteX9" fmla="*/ 1293355 w 11215868"/>
                <a:gd name="connsiteY9" fmla="*/ 683909 h 6123007"/>
                <a:gd name="connsiteX10" fmla="*/ 1674046 w 11215868"/>
                <a:gd name="connsiteY10" fmla="*/ 684334 h 6123007"/>
                <a:gd name="connsiteX11" fmla="*/ 2573862 w 11215868"/>
                <a:gd name="connsiteY11" fmla="*/ 685337 h 6123007"/>
                <a:gd name="connsiteX12" fmla="*/ 3058378 w 11215868"/>
                <a:gd name="connsiteY12" fmla="*/ 685877 h 6123007"/>
                <a:gd name="connsiteX13" fmla="*/ 3750544 w 11215868"/>
                <a:gd name="connsiteY13" fmla="*/ 686649 h 6123007"/>
                <a:gd name="connsiteX14" fmla="*/ 4442710 w 11215868"/>
                <a:gd name="connsiteY14" fmla="*/ 687420 h 6123007"/>
                <a:gd name="connsiteX15" fmla="*/ 5238701 w 11215868"/>
                <a:gd name="connsiteY15" fmla="*/ 688308 h 6123007"/>
                <a:gd name="connsiteX16" fmla="*/ 6034692 w 11215868"/>
                <a:gd name="connsiteY16" fmla="*/ 689195 h 6123007"/>
                <a:gd name="connsiteX17" fmla="*/ 6415384 w 11215868"/>
                <a:gd name="connsiteY17" fmla="*/ 689620 h 6123007"/>
                <a:gd name="connsiteX18" fmla="*/ 6796075 w 11215868"/>
                <a:gd name="connsiteY18" fmla="*/ 690044 h 6123007"/>
                <a:gd name="connsiteX19" fmla="*/ 7695891 w 11215868"/>
                <a:gd name="connsiteY19" fmla="*/ 691047 h 6123007"/>
                <a:gd name="connsiteX20" fmla="*/ 8388057 w 11215868"/>
                <a:gd name="connsiteY20" fmla="*/ 691819 h 6123007"/>
                <a:gd name="connsiteX21" fmla="*/ 9184048 w 11215868"/>
                <a:gd name="connsiteY21" fmla="*/ 692706 h 6123007"/>
                <a:gd name="connsiteX22" fmla="*/ 9564739 w 11215868"/>
                <a:gd name="connsiteY22" fmla="*/ 693131 h 6123007"/>
                <a:gd name="connsiteX23" fmla="*/ 9945431 w 11215868"/>
                <a:gd name="connsiteY23" fmla="*/ 693555 h 6123007"/>
                <a:gd name="connsiteX24" fmla="*/ 10776030 w 11215868"/>
                <a:gd name="connsiteY24" fmla="*/ 694481 h 6123007"/>
                <a:gd name="connsiteX25" fmla="*/ 10752881 w 11215868"/>
                <a:gd name="connsiteY25" fmla="*/ 6111433 h 6123007"/>
                <a:gd name="connsiteX26" fmla="*/ 11030673 w 11215868"/>
                <a:gd name="connsiteY26" fmla="*/ 6123007 h 6123007"/>
                <a:gd name="connsiteX27" fmla="*/ 11042248 w 11215868"/>
                <a:gd name="connsiteY27" fmla="*/ 5636871 h 6123007"/>
                <a:gd name="connsiteX28" fmla="*/ 11204293 w 11215868"/>
                <a:gd name="connsiteY28" fmla="*/ 5382228 h 6123007"/>
                <a:gd name="connsiteX29" fmla="*/ 10961225 w 11215868"/>
                <a:gd name="connsiteY29" fmla="*/ 5208607 h 6123007"/>
                <a:gd name="connsiteX30" fmla="*/ 10961225 w 11215868"/>
                <a:gd name="connsiteY30" fmla="*/ 4977114 h 6123007"/>
                <a:gd name="connsiteX31" fmla="*/ 11181144 w 11215868"/>
                <a:gd name="connsiteY31" fmla="*/ 4849792 h 6123007"/>
                <a:gd name="connsiteX32" fmla="*/ 10984374 w 11215868"/>
                <a:gd name="connsiteY32" fmla="*/ 4653023 h 6123007"/>
                <a:gd name="connsiteX33" fmla="*/ 10984374 w 11215868"/>
                <a:gd name="connsiteY33" fmla="*/ 4398380 h 6123007"/>
                <a:gd name="connsiteX34" fmla="*/ 11204293 w 11215868"/>
                <a:gd name="connsiteY34" fmla="*/ 4178461 h 6123007"/>
                <a:gd name="connsiteX35" fmla="*/ 11030673 w 11215868"/>
                <a:gd name="connsiteY35" fmla="*/ 4016415 h 6123007"/>
                <a:gd name="connsiteX36" fmla="*/ 11019098 w 11215868"/>
                <a:gd name="connsiteY36" fmla="*/ 3796496 h 6123007"/>
                <a:gd name="connsiteX37" fmla="*/ 11215868 w 11215868"/>
                <a:gd name="connsiteY37" fmla="*/ 3530278 h 6123007"/>
                <a:gd name="connsiteX38" fmla="*/ 11053822 w 11215868"/>
                <a:gd name="connsiteY38" fmla="*/ 3449255 h 6123007"/>
                <a:gd name="connsiteX39" fmla="*/ 11042248 w 11215868"/>
                <a:gd name="connsiteY39" fmla="*/ 3183038 h 6123007"/>
                <a:gd name="connsiteX40" fmla="*/ 11146420 w 11215868"/>
                <a:gd name="connsiteY40" fmla="*/ 2939969 h 6123007"/>
                <a:gd name="connsiteX41" fmla="*/ 11007524 w 11215868"/>
                <a:gd name="connsiteY41" fmla="*/ 2801073 h 6123007"/>
                <a:gd name="connsiteX42" fmla="*/ 11007524 w 11215868"/>
                <a:gd name="connsiteY42" fmla="*/ 2592729 h 6123007"/>
                <a:gd name="connsiteX43" fmla="*/ 11204293 w 11215868"/>
                <a:gd name="connsiteY43" fmla="*/ 2291787 h 6123007"/>
                <a:gd name="connsiteX44" fmla="*/ 11182533 w 11215868"/>
                <a:gd name="connsiteY44" fmla="*/ 1744150 h 6123007"/>
                <a:gd name="connsiteX45" fmla="*/ 11158689 w 11215868"/>
                <a:gd name="connsiteY45" fmla="*/ 1144080 h 6123007"/>
                <a:gd name="connsiteX46" fmla="*/ 11134845 w 11215868"/>
                <a:gd name="connsiteY46" fmla="*/ 544010 h 6123007"/>
                <a:gd name="connsiteX47" fmla="*/ 10659357 w 11215868"/>
                <a:gd name="connsiteY47" fmla="*/ 369464 h 6123007"/>
                <a:gd name="connsiteX48" fmla="*/ 10220445 w 11215868"/>
                <a:gd name="connsiteY48" fmla="*/ 208344 h 6123007"/>
                <a:gd name="connsiteX49" fmla="*/ 10012101 w 11215868"/>
                <a:gd name="connsiteY49" fmla="*/ 196769 h 6123007"/>
                <a:gd name="connsiteX50" fmla="*/ 9873205 w 11215868"/>
                <a:gd name="connsiteY50" fmla="*/ 335666 h 6123007"/>
                <a:gd name="connsiteX51" fmla="*/ 9343277 w 11215868"/>
                <a:gd name="connsiteY51" fmla="*/ 307192 h 6123007"/>
                <a:gd name="connsiteX52" fmla="*/ 8735799 w 11215868"/>
                <a:gd name="connsiteY52" fmla="*/ 274551 h 6123007"/>
                <a:gd name="connsiteX53" fmla="*/ 8167097 w 11215868"/>
                <a:gd name="connsiteY53" fmla="*/ 243994 h 6123007"/>
                <a:gd name="connsiteX54" fmla="*/ 7443293 w 11215868"/>
                <a:gd name="connsiteY54" fmla="*/ 205103 h 6123007"/>
                <a:gd name="connsiteX55" fmla="*/ 6797040 w 11215868"/>
                <a:gd name="connsiteY55" fmla="*/ 170379 h 6123007"/>
                <a:gd name="connsiteX56" fmla="*/ 5995686 w 11215868"/>
                <a:gd name="connsiteY56" fmla="*/ 127321 h 6123007"/>
                <a:gd name="connsiteX57" fmla="*/ 5926238 w 11215868"/>
                <a:gd name="connsiteY57" fmla="*/ 11574 h 6123007"/>
                <a:gd name="connsiteX58" fmla="*/ 5459894 w 11215868"/>
                <a:gd name="connsiteY58" fmla="*/ 5671 h 6123007"/>
                <a:gd name="connsiteX59" fmla="*/ 5011838 w 11215868"/>
                <a:gd name="connsiteY59" fmla="*/ 0 h 6123007"/>
                <a:gd name="connsiteX60" fmla="*/ 4930815 w 11215868"/>
                <a:gd name="connsiteY60" fmla="*/ 92597 h 6123007"/>
                <a:gd name="connsiteX61" fmla="*/ 4434107 w 11215868"/>
                <a:gd name="connsiteY61" fmla="*/ 133726 h 6123007"/>
                <a:gd name="connsiteX62" fmla="*/ 3755676 w 11215868"/>
                <a:gd name="connsiteY62" fmla="*/ 189902 h 6123007"/>
                <a:gd name="connsiteX63" fmla="*/ 3149934 w 11215868"/>
                <a:gd name="connsiteY63" fmla="*/ 240059 h 6123007"/>
                <a:gd name="connsiteX64" fmla="*/ 2580537 w 11215868"/>
                <a:gd name="connsiteY64" fmla="*/ 287206 h 6123007"/>
                <a:gd name="connsiteX65" fmla="*/ 1938450 w 11215868"/>
                <a:gd name="connsiteY65" fmla="*/ 340373 h 6123007"/>
                <a:gd name="connsiteX66" fmla="*/ 1296364 w 11215868"/>
                <a:gd name="connsiteY66" fmla="*/ 393539 h 6123007"/>
                <a:gd name="connsiteX67" fmla="*/ 914400 w 11215868"/>
                <a:gd name="connsiteY67" fmla="*/ 196769 h 6123007"/>
                <a:gd name="connsiteX68" fmla="*/ 492156 w 11215868"/>
                <a:gd name="connsiteY68" fmla="*/ 380112 h 6123007"/>
                <a:gd name="connsiteX69" fmla="*/ 34724 w 11215868"/>
                <a:gd name="connsiteY69" fmla="*/ 578734 h 6123007"/>
                <a:gd name="connsiteX70" fmla="*/ 34724 w 11215868"/>
                <a:gd name="connsiteY70" fmla="*/ 1237411 h 6123007"/>
                <a:gd name="connsiteX71" fmla="*/ 34724 w 11215868"/>
                <a:gd name="connsiteY71" fmla="*/ 1957201 h 6123007"/>
                <a:gd name="connsiteX72" fmla="*/ 34724 w 11215868"/>
                <a:gd name="connsiteY72" fmla="*/ 2615878 h 6123007"/>
                <a:gd name="connsiteX73" fmla="*/ 150470 w 11215868"/>
                <a:gd name="connsiteY73" fmla="*/ 2743200 h 6123007"/>
                <a:gd name="connsiteX74" fmla="*/ 162045 w 11215868"/>
                <a:gd name="connsiteY74" fmla="*/ 2905245 h 6123007"/>
                <a:gd name="connsiteX75" fmla="*/ 11574 w 11215868"/>
                <a:gd name="connsiteY75" fmla="*/ 3020992 h 6123007"/>
                <a:gd name="connsiteX76" fmla="*/ 196769 w 11215868"/>
                <a:gd name="connsiteY76" fmla="*/ 3229336 h 6123007"/>
                <a:gd name="connsiteX77" fmla="*/ 196769 w 11215868"/>
                <a:gd name="connsiteY77" fmla="*/ 3483980 h 6123007"/>
                <a:gd name="connsiteX78" fmla="*/ 0 w 11215868"/>
                <a:gd name="connsiteY78" fmla="*/ 3599726 h 6123007"/>
                <a:gd name="connsiteX79" fmla="*/ 219919 w 11215868"/>
                <a:gd name="connsiteY79" fmla="*/ 3761772 h 6123007"/>
                <a:gd name="connsiteX80" fmla="*/ 231493 w 11215868"/>
                <a:gd name="connsiteY80" fmla="*/ 4062714 h 6123007"/>
                <a:gd name="connsiteX81" fmla="*/ 57873 w 11215868"/>
                <a:gd name="connsiteY81" fmla="*/ 4178461 h 6123007"/>
                <a:gd name="connsiteX82" fmla="*/ 289367 w 11215868"/>
                <a:gd name="connsiteY82" fmla="*/ 4433104 h 6123007"/>
                <a:gd name="connsiteX83" fmla="*/ 277792 w 11215868"/>
                <a:gd name="connsiteY83" fmla="*/ 4676172 h 6123007"/>
                <a:gd name="connsiteX84" fmla="*/ 81022 w 11215868"/>
                <a:gd name="connsiteY84" fmla="*/ 4872942 h 6123007"/>
                <a:gd name="connsiteX85" fmla="*/ 312516 w 11215868"/>
                <a:gd name="connsiteY85" fmla="*/ 5116010 h 6123007"/>
                <a:gd name="connsiteX86" fmla="*/ 312516 w 11215868"/>
                <a:gd name="connsiteY86" fmla="*/ 5324354 h 6123007"/>
                <a:gd name="connsiteX87" fmla="*/ 104172 w 11215868"/>
                <a:gd name="connsiteY87" fmla="*/ 5532699 h 6123007"/>
                <a:gd name="connsiteX88" fmla="*/ 277792 w 11215868"/>
                <a:gd name="connsiteY88" fmla="*/ 5648445 h 6123007"/>
                <a:gd name="connsiteX89" fmla="*/ 300941 w 11215868"/>
                <a:gd name="connsiteY89" fmla="*/ 6099858 h 6123007"/>
                <a:gd name="connsiteX90" fmla="*/ 520860 w 11215868"/>
                <a:gd name="connsiteY90" fmla="*/ 6123007 h 612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11215868" h="6123007" fill="none" extrusionOk="0">
                  <a:moveTo>
                    <a:pt x="520860" y="6123007"/>
                  </a:moveTo>
                  <a:cubicBezTo>
                    <a:pt x="500122" y="5817221"/>
                    <a:pt x="544002" y="5720277"/>
                    <a:pt x="502398" y="5334192"/>
                  </a:cubicBezTo>
                  <a:cubicBezTo>
                    <a:pt x="460794" y="4948107"/>
                    <a:pt x="478337" y="4930093"/>
                    <a:pt x="486483" y="4654180"/>
                  </a:cubicBezTo>
                  <a:cubicBezTo>
                    <a:pt x="494629" y="4378267"/>
                    <a:pt x="469774" y="4204119"/>
                    <a:pt x="473115" y="4082969"/>
                  </a:cubicBezTo>
                  <a:cubicBezTo>
                    <a:pt x="476456" y="3961819"/>
                    <a:pt x="487714" y="3773236"/>
                    <a:pt x="461019" y="3566160"/>
                  </a:cubicBezTo>
                  <a:cubicBezTo>
                    <a:pt x="434325" y="3359084"/>
                    <a:pt x="424585" y="3033464"/>
                    <a:pt x="443831" y="2831746"/>
                  </a:cubicBezTo>
                  <a:cubicBezTo>
                    <a:pt x="463077" y="2630028"/>
                    <a:pt x="467964" y="2405429"/>
                    <a:pt x="425369" y="2042931"/>
                  </a:cubicBezTo>
                  <a:cubicBezTo>
                    <a:pt x="382775" y="1680433"/>
                    <a:pt x="392475" y="1639465"/>
                    <a:pt x="413274" y="1526122"/>
                  </a:cubicBezTo>
                  <a:cubicBezTo>
                    <a:pt x="434072" y="1412779"/>
                    <a:pt x="415002" y="939600"/>
                    <a:pt x="393539" y="682906"/>
                  </a:cubicBezTo>
                  <a:cubicBezTo>
                    <a:pt x="727731" y="716993"/>
                    <a:pt x="1084109" y="675780"/>
                    <a:pt x="1293355" y="683909"/>
                  </a:cubicBezTo>
                  <a:cubicBezTo>
                    <a:pt x="1502601" y="692039"/>
                    <a:pt x="1538013" y="681982"/>
                    <a:pt x="1674046" y="684334"/>
                  </a:cubicBezTo>
                  <a:cubicBezTo>
                    <a:pt x="1810079" y="686686"/>
                    <a:pt x="2293479" y="728655"/>
                    <a:pt x="2573862" y="685337"/>
                  </a:cubicBezTo>
                  <a:cubicBezTo>
                    <a:pt x="2854245" y="642019"/>
                    <a:pt x="2829099" y="678480"/>
                    <a:pt x="3058378" y="685877"/>
                  </a:cubicBezTo>
                  <a:cubicBezTo>
                    <a:pt x="3287657" y="693274"/>
                    <a:pt x="3610878" y="718504"/>
                    <a:pt x="3750544" y="686649"/>
                  </a:cubicBezTo>
                  <a:cubicBezTo>
                    <a:pt x="3890210" y="654793"/>
                    <a:pt x="4214489" y="714682"/>
                    <a:pt x="4442710" y="687420"/>
                  </a:cubicBezTo>
                  <a:cubicBezTo>
                    <a:pt x="4670931" y="660158"/>
                    <a:pt x="4946416" y="685511"/>
                    <a:pt x="5238701" y="688308"/>
                  </a:cubicBezTo>
                  <a:cubicBezTo>
                    <a:pt x="5530986" y="691105"/>
                    <a:pt x="5647480" y="728035"/>
                    <a:pt x="6034692" y="689195"/>
                  </a:cubicBezTo>
                  <a:cubicBezTo>
                    <a:pt x="6421904" y="650356"/>
                    <a:pt x="6293921" y="690598"/>
                    <a:pt x="6415384" y="689620"/>
                  </a:cubicBezTo>
                  <a:cubicBezTo>
                    <a:pt x="6536847" y="688642"/>
                    <a:pt x="6709395" y="675696"/>
                    <a:pt x="6796075" y="690044"/>
                  </a:cubicBezTo>
                  <a:cubicBezTo>
                    <a:pt x="6882755" y="704392"/>
                    <a:pt x="7316937" y="717296"/>
                    <a:pt x="7695891" y="691047"/>
                  </a:cubicBezTo>
                  <a:cubicBezTo>
                    <a:pt x="8074845" y="664798"/>
                    <a:pt x="8105366" y="700298"/>
                    <a:pt x="8388057" y="691819"/>
                  </a:cubicBezTo>
                  <a:cubicBezTo>
                    <a:pt x="8670748" y="683340"/>
                    <a:pt x="8966731" y="697926"/>
                    <a:pt x="9184048" y="692706"/>
                  </a:cubicBezTo>
                  <a:cubicBezTo>
                    <a:pt x="9401365" y="687486"/>
                    <a:pt x="9379275" y="679836"/>
                    <a:pt x="9564739" y="693131"/>
                  </a:cubicBezTo>
                  <a:cubicBezTo>
                    <a:pt x="9750203" y="706425"/>
                    <a:pt x="9785118" y="687900"/>
                    <a:pt x="9945431" y="693555"/>
                  </a:cubicBezTo>
                  <a:cubicBezTo>
                    <a:pt x="10105744" y="699210"/>
                    <a:pt x="10506460" y="682798"/>
                    <a:pt x="10776030" y="694481"/>
                  </a:cubicBezTo>
                  <a:cubicBezTo>
                    <a:pt x="10725608" y="2680464"/>
                    <a:pt x="11007607" y="4045726"/>
                    <a:pt x="10752881" y="6111433"/>
                  </a:cubicBezTo>
                  <a:cubicBezTo>
                    <a:pt x="10812893" y="6100087"/>
                    <a:pt x="10954353" y="6128849"/>
                    <a:pt x="11030673" y="6123007"/>
                  </a:cubicBezTo>
                  <a:cubicBezTo>
                    <a:pt x="11053073" y="5902615"/>
                    <a:pt x="11018433" y="5876082"/>
                    <a:pt x="11042248" y="5636871"/>
                  </a:cubicBezTo>
                  <a:cubicBezTo>
                    <a:pt x="11125494" y="5531928"/>
                    <a:pt x="11130848" y="5496156"/>
                    <a:pt x="11204293" y="5382228"/>
                  </a:cubicBezTo>
                  <a:cubicBezTo>
                    <a:pt x="11149300" y="5326341"/>
                    <a:pt x="11078905" y="5279343"/>
                    <a:pt x="10961225" y="5208607"/>
                  </a:cubicBezTo>
                  <a:cubicBezTo>
                    <a:pt x="10961241" y="5126567"/>
                    <a:pt x="10960584" y="5028563"/>
                    <a:pt x="10961225" y="4977114"/>
                  </a:cubicBezTo>
                  <a:cubicBezTo>
                    <a:pt x="11064075" y="4928358"/>
                    <a:pt x="11125800" y="4882957"/>
                    <a:pt x="11181144" y="4849792"/>
                  </a:cubicBezTo>
                  <a:cubicBezTo>
                    <a:pt x="11130996" y="4796006"/>
                    <a:pt x="11020842" y="4705404"/>
                    <a:pt x="10984374" y="4653023"/>
                  </a:cubicBezTo>
                  <a:cubicBezTo>
                    <a:pt x="10989774" y="4601843"/>
                    <a:pt x="10983183" y="4459157"/>
                    <a:pt x="10984374" y="4398380"/>
                  </a:cubicBezTo>
                  <a:cubicBezTo>
                    <a:pt x="11070944" y="4318129"/>
                    <a:pt x="11151771" y="4234346"/>
                    <a:pt x="11204293" y="4178461"/>
                  </a:cubicBezTo>
                  <a:cubicBezTo>
                    <a:pt x="11145640" y="4135704"/>
                    <a:pt x="11068169" y="4055420"/>
                    <a:pt x="11030673" y="4016415"/>
                  </a:cubicBezTo>
                  <a:cubicBezTo>
                    <a:pt x="11029708" y="3959884"/>
                    <a:pt x="11030391" y="3844118"/>
                    <a:pt x="11019098" y="3796496"/>
                  </a:cubicBezTo>
                  <a:cubicBezTo>
                    <a:pt x="11086041" y="3679780"/>
                    <a:pt x="11131350" y="3638458"/>
                    <a:pt x="11215868" y="3530278"/>
                  </a:cubicBezTo>
                  <a:cubicBezTo>
                    <a:pt x="11157768" y="3492853"/>
                    <a:pt x="11088083" y="3471406"/>
                    <a:pt x="11053822" y="3449255"/>
                  </a:cubicBezTo>
                  <a:cubicBezTo>
                    <a:pt x="11050485" y="3317625"/>
                    <a:pt x="11058859" y="3294116"/>
                    <a:pt x="11042248" y="3183038"/>
                  </a:cubicBezTo>
                  <a:cubicBezTo>
                    <a:pt x="11058690" y="3129242"/>
                    <a:pt x="11104769" y="3049784"/>
                    <a:pt x="11146420" y="2939969"/>
                  </a:cubicBezTo>
                  <a:cubicBezTo>
                    <a:pt x="11101395" y="2899213"/>
                    <a:pt x="11059622" y="2843355"/>
                    <a:pt x="11007524" y="2801073"/>
                  </a:cubicBezTo>
                  <a:cubicBezTo>
                    <a:pt x="11004344" y="2759194"/>
                    <a:pt x="11016360" y="2676803"/>
                    <a:pt x="11007524" y="2592729"/>
                  </a:cubicBezTo>
                  <a:cubicBezTo>
                    <a:pt x="11065123" y="2522517"/>
                    <a:pt x="11118470" y="2423673"/>
                    <a:pt x="11204293" y="2291787"/>
                  </a:cubicBezTo>
                  <a:cubicBezTo>
                    <a:pt x="11200071" y="2053984"/>
                    <a:pt x="11210515" y="1931814"/>
                    <a:pt x="11182533" y="1744150"/>
                  </a:cubicBezTo>
                  <a:cubicBezTo>
                    <a:pt x="11154551" y="1556486"/>
                    <a:pt x="11152051" y="1363334"/>
                    <a:pt x="11158689" y="1144080"/>
                  </a:cubicBezTo>
                  <a:cubicBezTo>
                    <a:pt x="11165327" y="924826"/>
                    <a:pt x="11144451" y="698742"/>
                    <a:pt x="11134845" y="544010"/>
                  </a:cubicBezTo>
                  <a:cubicBezTo>
                    <a:pt x="10915894" y="462857"/>
                    <a:pt x="10834933" y="430265"/>
                    <a:pt x="10659357" y="369464"/>
                  </a:cubicBezTo>
                  <a:cubicBezTo>
                    <a:pt x="10483781" y="308662"/>
                    <a:pt x="10434722" y="290413"/>
                    <a:pt x="10220445" y="208344"/>
                  </a:cubicBezTo>
                  <a:cubicBezTo>
                    <a:pt x="10147263" y="207378"/>
                    <a:pt x="10113402" y="203962"/>
                    <a:pt x="10012101" y="196769"/>
                  </a:cubicBezTo>
                  <a:cubicBezTo>
                    <a:pt x="9967301" y="249703"/>
                    <a:pt x="9929093" y="270927"/>
                    <a:pt x="9873205" y="335666"/>
                  </a:cubicBezTo>
                  <a:cubicBezTo>
                    <a:pt x="9717412" y="345792"/>
                    <a:pt x="9545606" y="324756"/>
                    <a:pt x="9343277" y="307192"/>
                  </a:cubicBezTo>
                  <a:cubicBezTo>
                    <a:pt x="9140948" y="289628"/>
                    <a:pt x="8866762" y="292459"/>
                    <a:pt x="8735799" y="274551"/>
                  </a:cubicBezTo>
                  <a:cubicBezTo>
                    <a:pt x="8604836" y="256643"/>
                    <a:pt x="8450939" y="250522"/>
                    <a:pt x="8167097" y="243994"/>
                  </a:cubicBezTo>
                  <a:cubicBezTo>
                    <a:pt x="7883255" y="237466"/>
                    <a:pt x="7758862" y="240141"/>
                    <a:pt x="7443293" y="205103"/>
                  </a:cubicBezTo>
                  <a:cubicBezTo>
                    <a:pt x="7127724" y="170065"/>
                    <a:pt x="7044740" y="192699"/>
                    <a:pt x="6797040" y="170379"/>
                  </a:cubicBezTo>
                  <a:cubicBezTo>
                    <a:pt x="6549340" y="148059"/>
                    <a:pt x="6365631" y="143021"/>
                    <a:pt x="5995686" y="127321"/>
                  </a:cubicBezTo>
                  <a:cubicBezTo>
                    <a:pt x="5964875" y="69229"/>
                    <a:pt x="5955332" y="67836"/>
                    <a:pt x="5926238" y="11574"/>
                  </a:cubicBezTo>
                  <a:cubicBezTo>
                    <a:pt x="5796123" y="28466"/>
                    <a:pt x="5667861" y="410"/>
                    <a:pt x="5459894" y="5671"/>
                  </a:cubicBezTo>
                  <a:cubicBezTo>
                    <a:pt x="5251927" y="10932"/>
                    <a:pt x="5172449" y="3601"/>
                    <a:pt x="5011838" y="0"/>
                  </a:cubicBezTo>
                  <a:cubicBezTo>
                    <a:pt x="4985084" y="29942"/>
                    <a:pt x="4967413" y="48015"/>
                    <a:pt x="4930815" y="92597"/>
                  </a:cubicBezTo>
                  <a:cubicBezTo>
                    <a:pt x="4694793" y="107972"/>
                    <a:pt x="4540561" y="122405"/>
                    <a:pt x="4434107" y="133726"/>
                  </a:cubicBezTo>
                  <a:cubicBezTo>
                    <a:pt x="4327653" y="145046"/>
                    <a:pt x="4034114" y="171782"/>
                    <a:pt x="3755676" y="189902"/>
                  </a:cubicBezTo>
                  <a:cubicBezTo>
                    <a:pt x="3477238" y="208022"/>
                    <a:pt x="3450656" y="241123"/>
                    <a:pt x="3149934" y="240059"/>
                  </a:cubicBezTo>
                  <a:cubicBezTo>
                    <a:pt x="2849212" y="238995"/>
                    <a:pt x="2734445" y="278074"/>
                    <a:pt x="2580537" y="287206"/>
                  </a:cubicBezTo>
                  <a:cubicBezTo>
                    <a:pt x="2426629" y="296338"/>
                    <a:pt x="2091207" y="357565"/>
                    <a:pt x="1938450" y="340373"/>
                  </a:cubicBezTo>
                  <a:cubicBezTo>
                    <a:pt x="1785693" y="323180"/>
                    <a:pt x="1544924" y="345888"/>
                    <a:pt x="1296364" y="393539"/>
                  </a:cubicBezTo>
                  <a:cubicBezTo>
                    <a:pt x="1190560" y="352780"/>
                    <a:pt x="1091473" y="285814"/>
                    <a:pt x="914400" y="196769"/>
                  </a:cubicBezTo>
                  <a:cubicBezTo>
                    <a:pt x="709676" y="267670"/>
                    <a:pt x="670159" y="301016"/>
                    <a:pt x="492156" y="380112"/>
                  </a:cubicBezTo>
                  <a:cubicBezTo>
                    <a:pt x="314153" y="459208"/>
                    <a:pt x="226495" y="486855"/>
                    <a:pt x="34724" y="578734"/>
                  </a:cubicBezTo>
                  <a:cubicBezTo>
                    <a:pt x="48187" y="745801"/>
                    <a:pt x="29885" y="1043085"/>
                    <a:pt x="34724" y="1237411"/>
                  </a:cubicBezTo>
                  <a:cubicBezTo>
                    <a:pt x="39563" y="1431737"/>
                    <a:pt x="2422" y="1644065"/>
                    <a:pt x="34724" y="1957201"/>
                  </a:cubicBezTo>
                  <a:cubicBezTo>
                    <a:pt x="67027" y="2270337"/>
                    <a:pt x="40420" y="2380018"/>
                    <a:pt x="34724" y="2615878"/>
                  </a:cubicBezTo>
                  <a:cubicBezTo>
                    <a:pt x="57443" y="2644865"/>
                    <a:pt x="117352" y="2712037"/>
                    <a:pt x="150470" y="2743200"/>
                  </a:cubicBezTo>
                  <a:cubicBezTo>
                    <a:pt x="160052" y="2792205"/>
                    <a:pt x="149485" y="2826491"/>
                    <a:pt x="162045" y="2905245"/>
                  </a:cubicBezTo>
                  <a:cubicBezTo>
                    <a:pt x="107491" y="2938094"/>
                    <a:pt x="44983" y="2989345"/>
                    <a:pt x="11574" y="3020992"/>
                  </a:cubicBezTo>
                  <a:cubicBezTo>
                    <a:pt x="92155" y="3117964"/>
                    <a:pt x="140089" y="3178009"/>
                    <a:pt x="196769" y="3229336"/>
                  </a:cubicBezTo>
                  <a:cubicBezTo>
                    <a:pt x="201671" y="3284892"/>
                    <a:pt x="207937" y="3420045"/>
                    <a:pt x="196769" y="3483980"/>
                  </a:cubicBezTo>
                  <a:cubicBezTo>
                    <a:pt x="150608" y="3508969"/>
                    <a:pt x="90060" y="3545977"/>
                    <a:pt x="0" y="3599726"/>
                  </a:cubicBezTo>
                  <a:cubicBezTo>
                    <a:pt x="101007" y="3669489"/>
                    <a:pt x="105025" y="3687639"/>
                    <a:pt x="219919" y="3761772"/>
                  </a:cubicBezTo>
                  <a:cubicBezTo>
                    <a:pt x="220803" y="3832329"/>
                    <a:pt x="214701" y="3935933"/>
                    <a:pt x="231493" y="4062714"/>
                  </a:cubicBezTo>
                  <a:cubicBezTo>
                    <a:pt x="170634" y="4102909"/>
                    <a:pt x="108266" y="4143511"/>
                    <a:pt x="57873" y="4178461"/>
                  </a:cubicBezTo>
                  <a:cubicBezTo>
                    <a:pt x="132833" y="4256335"/>
                    <a:pt x="186875" y="4336660"/>
                    <a:pt x="289367" y="4433104"/>
                  </a:cubicBezTo>
                  <a:cubicBezTo>
                    <a:pt x="283954" y="4502966"/>
                    <a:pt x="281337" y="4555011"/>
                    <a:pt x="277792" y="4676172"/>
                  </a:cubicBezTo>
                  <a:cubicBezTo>
                    <a:pt x="201705" y="4754829"/>
                    <a:pt x="179554" y="4787609"/>
                    <a:pt x="81022" y="4872942"/>
                  </a:cubicBezTo>
                  <a:cubicBezTo>
                    <a:pt x="140308" y="4941459"/>
                    <a:pt x="256414" y="5069419"/>
                    <a:pt x="312516" y="5116010"/>
                  </a:cubicBezTo>
                  <a:cubicBezTo>
                    <a:pt x="315437" y="5210460"/>
                    <a:pt x="307466" y="5269234"/>
                    <a:pt x="312516" y="5324354"/>
                  </a:cubicBezTo>
                  <a:cubicBezTo>
                    <a:pt x="245770" y="5404911"/>
                    <a:pt x="200124" y="5428130"/>
                    <a:pt x="104172" y="5532699"/>
                  </a:cubicBezTo>
                  <a:cubicBezTo>
                    <a:pt x="182476" y="5590736"/>
                    <a:pt x="202775" y="5606642"/>
                    <a:pt x="277792" y="5648445"/>
                  </a:cubicBezTo>
                  <a:cubicBezTo>
                    <a:pt x="282179" y="5791082"/>
                    <a:pt x="307239" y="5961149"/>
                    <a:pt x="300941" y="6099858"/>
                  </a:cubicBezTo>
                  <a:cubicBezTo>
                    <a:pt x="346537" y="6096979"/>
                    <a:pt x="454053" y="6111919"/>
                    <a:pt x="520860" y="6123007"/>
                  </a:cubicBezTo>
                  <a:close/>
                </a:path>
                <a:path w="11215868" h="6123007" stroke="0" extrusionOk="0">
                  <a:moveTo>
                    <a:pt x="520860" y="6123007"/>
                  </a:moveTo>
                  <a:cubicBezTo>
                    <a:pt x="507833" y="5855482"/>
                    <a:pt x="529253" y="5668838"/>
                    <a:pt x="507491" y="5551796"/>
                  </a:cubicBezTo>
                  <a:cubicBezTo>
                    <a:pt x="485729" y="5434754"/>
                    <a:pt x="488959" y="5184916"/>
                    <a:pt x="492849" y="4926185"/>
                  </a:cubicBezTo>
                  <a:cubicBezTo>
                    <a:pt x="496739" y="4667454"/>
                    <a:pt x="509966" y="4458911"/>
                    <a:pt x="474388" y="4137370"/>
                  </a:cubicBezTo>
                  <a:cubicBezTo>
                    <a:pt x="438809" y="3815829"/>
                    <a:pt x="470353" y="3670300"/>
                    <a:pt x="455926" y="3348555"/>
                  </a:cubicBezTo>
                  <a:cubicBezTo>
                    <a:pt x="441499" y="3026810"/>
                    <a:pt x="471659" y="2944758"/>
                    <a:pt x="443831" y="2831746"/>
                  </a:cubicBezTo>
                  <a:cubicBezTo>
                    <a:pt x="416003" y="2718734"/>
                    <a:pt x="418450" y="2494000"/>
                    <a:pt x="429189" y="2206134"/>
                  </a:cubicBezTo>
                  <a:cubicBezTo>
                    <a:pt x="439928" y="1918268"/>
                    <a:pt x="430877" y="1837229"/>
                    <a:pt x="413274" y="1526122"/>
                  </a:cubicBezTo>
                  <a:cubicBezTo>
                    <a:pt x="395671" y="1215015"/>
                    <a:pt x="403914" y="1005712"/>
                    <a:pt x="393539" y="682906"/>
                  </a:cubicBezTo>
                  <a:cubicBezTo>
                    <a:pt x="630004" y="677662"/>
                    <a:pt x="832443" y="688707"/>
                    <a:pt x="981880" y="683562"/>
                  </a:cubicBezTo>
                  <a:cubicBezTo>
                    <a:pt x="1131317" y="678417"/>
                    <a:pt x="1524563" y="719992"/>
                    <a:pt x="1777871" y="684449"/>
                  </a:cubicBezTo>
                  <a:cubicBezTo>
                    <a:pt x="2031180" y="648907"/>
                    <a:pt x="2008005" y="692912"/>
                    <a:pt x="2158562" y="684874"/>
                  </a:cubicBezTo>
                  <a:cubicBezTo>
                    <a:pt x="2309119" y="676836"/>
                    <a:pt x="2863723" y="675561"/>
                    <a:pt x="3058378" y="685877"/>
                  </a:cubicBezTo>
                  <a:cubicBezTo>
                    <a:pt x="3253033" y="696193"/>
                    <a:pt x="3351191" y="697823"/>
                    <a:pt x="3439070" y="686301"/>
                  </a:cubicBezTo>
                  <a:cubicBezTo>
                    <a:pt x="3526949" y="674780"/>
                    <a:pt x="3840945" y="701060"/>
                    <a:pt x="4235061" y="687189"/>
                  </a:cubicBezTo>
                  <a:cubicBezTo>
                    <a:pt x="4629177" y="673318"/>
                    <a:pt x="4643883" y="703980"/>
                    <a:pt x="4927227" y="687960"/>
                  </a:cubicBezTo>
                  <a:cubicBezTo>
                    <a:pt x="5210571" y="671940"/>
                    <a:pt x="5403911" y="662324"/>
                    <a:pt x="5619393" y="688732"/>
                  </a:cubicBezTo>
                  <a:cubicBezTo>
                    <a:pt x="5834875" y="715140"/>
                    <a:pt x="6000799" y="667436"/>
                    <a:pt x="6103909" y="689272"/>
                  </a:cubicBezTo>
                  <a:cubicBezTo>
                    <a:pt x="6207019" y="711108"/>
                    <a:pt x="6398569" y="675162"/>
                    <a:pt x="6692250" y="689928"/>
                  </a:cubicBezTo>
                  <a:cubicBezTo>
                    <a:pt x="6985931" y="704694"/>
                    <a:pt x="7187924" y="716478"/>
                    <a:pt x="7592066" y="690931"/>
                  </a:cubicBezTo>
                  <a:cubicBezTo>
                    <a:pt x="7996208" y="665384"/>
                    <a:pt x="8144419" y="710120"/>
                    <a:pt x="8284232" y="691703"/>
                  </a:cubicBezTo>
                  <a:cubicBezTo>
                    <a:pt x="8424045" y="673286"/>
                    <a:pt x="8516070" y="679113"/>
                    <a:pt x="8664923" y="692127"/>
                  </a:cubicBezTo>
                  <a:cubicBezTo>
                    <a:pt x="8813776" y="705142"/>
                    <a:pt x="9119906" y="694787"/>
                    <a:pt x="9460914" y="693015"/>
                  </a:cubicBezTo>
                  <a:cubicBezTo>
                    <a:pt x="9801922" y="691243"/>
                    <a:pt x="10239145" y="669809"/>
                    <a:pt x="10776030" y="694481"/>
                  </a:cubicBezTo>
                  <a:cubicBezTo>
                    <a:pt x="10708385" y="2259297"/>
                    <a:pt x="11070302" y="4388508"/>
                    <a:pt x="10752881" y="6111433"/>
                  </a:cubicBezTo>
                  <a:cubicBezTo>
                    <a:pt x="10810620" y="6125799"/>
                    <a:pt x="10891976" y="6117329"/>
                    <a:pt x="11030673" y="6123007"/>
                  </a:cubicBezTo>
                  <a:cubicBezTo>
                    <a:pt x="11036264" y="6002472"/>
                    <a:pt x="11027976" y="5854605"/>
                    <a:pt x="11042248" y="5636871"/>
                  </a:cubicBezTo>
                  <a:cubicBezTo>
                    <a:pt x="11068664" y="5568488"/>
                    <a:pt x="11127818" y="5493217"/>
                    <a:pt x="11204293" y="5382228"/>
                  </a:cubicBezTo>
                  <a:cubicBezTo>
                    <a:pt x="11090118" y="5303281"/>
                    <a:pt x="11033155" y="5257128"/>
                    <a:pt x="10961225" y="5208607"/>
                  </a:cubicBezTo>
                  <a:cubicBezTo>
                    <a:pt x="10956170" y="5113955"/>
                    <a:pt x="10954064" y="5053026"/>
                    <a:pt x="10961225" y="4977114"/>
                  </a:cubicBezTo>
                  <a:cubicBezTo>
                    <a:pt x="11036994" y="4923826"/>
                    <a:pt x="11105350" y="4891169"/>
                    <a:pt x="11181144" y="4849792"/>
                  </a:cubicBezTo>
                  <a:cubicBezTo>
                    <a:pt x="11091967" y="4745630"/>
                    <a:pt x="11053666" y="4729877"/>
                    <a:pt x="10984374" y="4653023"/>
                  </a:cubicBezTo>
                  <a:cubicBezTo>
                    <a:pt x="10984744" y="4578349"/>
                    <a:pt x="10988139" y="4481696"/>
                    <a:pt x="10984374" y="4398380"/>
                  </a:cubicBezTo>
                  <a:cubicBezTo>
                    <a:pt x="11064581" y="4297711"/>
                    <a:pt x="11136009" y="4253130"/>
                    <a:pt x="11204293" y="4178461"/>
                  </a:cubicBezTo>
                  <a:cubicBezTo>
                    <a:pt x="11150004" y="4138487"/>
                    <a:pt x="11078706" y="4064303"/>
                    <a:pt x="11030673" y="4016415"/>
                  </a:cubicBezTo>
                  <a:cubicBezTo>
                    <a:pt x="11021546" y="3912813"/>
                    <a:pt x="11014653" y="3891878"/>
                    <a:pt x="11019098" y="3796496"/>
                  </a:cubicBezTo>
                  <a:cubicBezTo>
                    <a:pt x="11071863" y="3743107"/>
                    <a:pt x="11147652" y="3617279"/>
                    <a:pt x="11215868" y="3530278"/>
                  </a:cubicBezTo>
                  <a:cubicBezTo>
                    <a:pt x="11134196" y="3492573"/>
                    <a:pt x="11084999" y="3473575"/>
                    <a:pt x="11053822" y="3449255"/>
                  </a:cubicBezTo>
                  <a:cubicBezTo>
                    <a:pt x="11058501" y="3354729"/>
                    <a:pt x="11045805" y="3264314"/>
                    <a:pt x="11042248" y="3183038"/>
                  </a:cubicBezTo>
                  <a:cubicBezTo>
                    <a:pt x="11087515" y="3105326"/>
                    <a:pt x="11128069" y="2990557"/>
                    <a:pt x="11146420" y="2939969"/>
                  </a:cubicBezTo>
                  <a:cubicBezTo>
                    <a:pt x="11084850" y="2886785"/>
                    <a:pt x="11044147" y="2850733"/>
                    <a:pt x="11007524" y="2801073"/>
                  </a:cubicBezTo>
                  <a:cubicBezTo>
                    <a:pt x="11005325" y="2717251"/>
                    <a:pt x="11009286" y="2692150"/>
                    <a:pt x="11007524" y="2592729"/>
                  </a:cubicBezTo>
                  <a:cubicBezTo>
                    <a:pt x="11089154" y="2479685"/>
                    <a:pt x="11153999" y="2398789"/>
                    <a:pt x="11204293" y="2291787"/>
                  </a:cubicBezTo>
                  <a:cubicBezTo>
                    <a:pt x="11221324" y="2015540"/>
                    <a:pt x="11164453" y="1951239"/>
                    <a:pt x="11180449" y="1691717"/>
                  </a:cubicBezTo>
                  <a:cubicBezTo>
                    <a:pt x="11196445" y="1432195"/>
                    <a:pt x="11153229" y="1275559"/>
                    <a:pt x="11157994" y="1126602"/>
                  </a:cubicBezTo>
                  <a:cubicBezTo>
                    <a:pt x="11162759" y="977645"/>
                    <a:pt x="11165246" y="773196"/>
                    <a:pt x="11134845" y="544010"/>
                  </a:cubicBezTo>
                  <a:cubicBezTo>
                    <a:pt x="10998988" y="517597"/>
                    <a:pt x="10793984" y="400533"/>
                    <a:pt x="10668501" y="372820"/>
                  </a:cubicBezTo>
                  <a:cubicBezTo>
                    <a:pt x="10543018" y="345107"/>
                    <a:pt x="10398224" y="262051"/>
                    <a:pt x="10220445" y="208344"/>
                  </a:cubicBezTo>
                  <a:cubicBezTo>
                    <a:pt x="10159838" y="203827"/>
                    <a:pt x="10066705" y="200382"/>
                    <a:pt x="10012101" y="196769"/>
                  </a:cubicBezTo>
                  <a:cubicBezTo>
                    <a:pt x="9955336" y="244569"/>
                    <a:pt x="9939803" y="280176"/>
                    <a:pt x="9873205" y="335666"/>
                  </a:cubicBezTo>
                  <a:cubicBezTo>
                    <a:pt x="9660282" y="345446"/>
                    <a:pt x="9526279" y="315155"/>
                    <a:pt x="9343277" y="307192"/>
                  </a:cubicBezTo>
                  <a:cubicBezTo>
                    <a:pt x="9160275" y="299229"/>
                    <a:pt x="8964992" y="270241"/>
                    <a:pt x="8658249" y="270385"/>
                  </a:cubicBezTo>
                  <a:cubicBezTo>
                    <a:pt x="8351506" y="270529"/>
                    <a:pt x="8266416" y="232200"/>
                    <a:pt x="8128321" y="241911"/>
                  </a:cubicBezTo>
                  <a:cubicBezTo>
                    <a:pt x="7990226" y="251622"/>
                    <a:pt x="7644038" y="204542"/>
                    <a:pt x="7520843" y="209270"/>
                  </a:cubicBezTo>
                  <a:cubicBezTo>
                    <a:pt x="7397648" y="213998"/>
                    <a:pt x="6973585" y="201077"/>
                    <a:pt x="6797040" y="170379"/>
                  </a:cubicBezTo>
                  <a:cubicBezTo>
                    <a:pt x="6620495" y="139681"/>
                    <a:pt x="6321482" y="132769"/>
                    <a:pt x="5995686" y="127321"/>
                  </a:cubicBezTo>
                  <a:cubicBezTo>
                    <a:pt x="5981796" y="101053"/>
                    <a:pt x="5949906" y="53887"/>
                    <a:pt x="5926238" y="11574"/>
                  </a:cubicBezTo>
                  <a:cubicBezTo>
                    <a:pt x="5773975" y="12341"/>
                    <a:pt x="5645419" y="3896"/>
                    <a:pt x="5469038" y="5787"/>
                  </a:cubicBezTo>
                  <a:cubicBezTo>
                    <a:pt x="5292657" y="7678"/>
                    <a:pt x="5170615" y="24212"/>
                    <a:pt x="5011838" y="0"/>
                  </a:cubicBezTo>
                  <a:cubicBezTo>
                    <a:pt x="4999379" y="22412"/>
                    <a:pt x="4959919" y="50676"/>
                    <a:pt x="4930815" y="92597"/>
                  </a:cubicBezTo>
                  <a:cubicBezTo>
                    <a:pt x="4631249" y="133000"/>
                    <a:pt x="4517186" y="141570"/>
                    <a:pt x="4252384" y="148773"/>
                  </a:cubicBezTo>
                  <a:cubicBezTo>
                    <a:pt x="3987582" y="155975"/>
                    <a:pt x="3951644" y="160262"/>
                    <a:pt x="3682987" y="195920"/>
                  </a:cubicBezTo>
                  <a:cubicBezTo>
                    <a:pt x="3414330" y="231579"/>
                    <a:pt x="3227921" y="227972"/>
                    <a:pt x="3113590" y="243068"/>
                  </a:cubicBezTo>
                  <a:cubicBezTo>
                    <a:pt x="2999259" y="258164"/>
                    <a:pt x="2787397" y="251813"/>
                    <a:pt x="2580537" y="287206"/>
                  </a:cubicBezTo>
                  <a:cubicBezTo>
                    <a:pt x="2373677" y="322599"/>
                    <a:pt x="2244891" y="345150"/>
                    <a:pt x="1974795" y="337363"/>
                  </a:cubicBezTo>
                  <a:cubicBezTo>
                    <a:pt x="1704699" y="329576"/>
                    <a:pt x="1631587" y="390060"/>
                    <a:pt x="1296364" y="393539"/>
                  </a:cubicBezTo>
                  <a:cubicBezTo>
                    <a:pt x="1145045" y="322671"/>
                    <a:pt x="1099631" y="283209"/>
                    <a:pt x="914400" y="196769"/>
                  </a:cubicBezTo>
                  <a:cubicBezTo>
                    <a:pt x="816539" y="239519"/>
                    <a:pt x="648971" y="298512"/>
                    <a:pt x="465765" y="391571"/>
                  </a:cubicBezTo>
                  <a:cubicBezTo>
                    <a:pt x="282559" y="484630"/>
                    <a:pt x="229434" y="488288"/>
                    <a:pt x="34724" y="578734"/>
                  </a:cubicBezTo>
                  <a:cubicBezTo>
                    <a:pt x="50016" y="881713"/>
                    <a:pt x="6395" y="1004170"/>
                    <a:pt x="34724" y="1237411"/>
                  </a:cubicBezTo>
                  <a:cubicBezTo>
                    <a:pt x="63053" y="1470652"/>
                    <a:pt x="15611" y="1647880"/>
                    <a:pt x="34724" y="1936830"/>
                  </a:cubicBezTo>
                  <a:cubicBezTo>
                    <a:pt x="53837" y="2225780"/>
                    <a:pt x="23800" y="2340322"/>
                    <a:pt x="34724" y="2615878"/>
                  </a:cubicBezTo>
                  <a:cubicBezTo>
                    <a:pt x="58450" y="2642387"/>
                    <a:pt x="125196" y="2719356"/>
                    <a:pt x="150470" y="2743200"/>
                  </a:cubicBezTo>
                  <a:cubicBezTo>
                    <a:pt x="151370" y="2798914"/>
                    <a:pt x="164623" y="2832159"/>
                    <a:pt x="162045" y="2905245"/>
                  </a:cubicBezTo>
                  <a:cubicBezTo>
                    <a:pt x="90579" y="2963536"/>
                    <a:pt x="78821" y="2978077"/>
                    <a:pt x="11574" y="3020992"/>
                  </a:cubicBezTo>
                  <a:cubicBezTo>
                    <a:pt x="90284" y="3115482"/>
                    <a:pt x="147582" y="3185425"/>
                    <a:pt x="196769" y="3229336"/>
                  </a:cubicBezTo>
                  <a:cubicBezTo>
                    <a:pt x="209076" y="3308327"/>
                    <a:pt x="195474" y="3420164"/>
                    <a:pt x="196769" y="3483980"/>
                  </a:cubicBezTo>
                  <a:cubicBezTo>
                    <a:pt x="122871" y="3516352"/>
                    <a:pt x="87387" y="3560635"/>
                    <a:pt x="0" y="3599726"/>
                  </a:cubicBezTo>
                  <a:cubicBezTo>
                    <a:pt x="53090" y="3627289"/>
                    <a:pt x="138043" y="3691150"/>
                    <a:pt x="219919" y="3761772"/>
                  </a:cubicBezTo>
                  <a:cubicBezTo>
                    <a:pt x="235435" y="3903915"/>
                    <a:pt x="214544" y="3989858"/>
                    <a:pt x="231493" y="4062714"/>
                  </a:cubicBezTo>
                  <a:cubicBezTo>
                    <a:pt x="154676" y="4113180"/>
                    <a:pt x="102913" y="4138902"/>
                    <a:pt x="57873" y="4178461"/>
                  </a:cubicBezTo>
                  <a:cubicBezTo>
                    <a:pt x="153423" y="4271620"/>
                    <a:pt x="212033" y="4347057"/>
                    <a:pt x="289367" y="4433104"/>
                  </a:cubicBezTo>
                  <a:cubicBezTo>
                    <a:pt x="284336" y="4491075"/>
                    <a:pt x="289574" y="4607099"/>
                    <a:pt x="277792" y="4676172"/>
                  </a:cubicBezTo>
                  <a:cubicBezTo>
                    <a:pt x="236500" y="4731162"/>
                    <a:pt x="175117" y="4796414"/>
                    <a:pt x="81022" y="4872942"/>
                  </a:cubicBezTo>
                  <a:cubicBezTo>
                    <a:pt x="153286" y="4969762"/>
                    <a:pt x="253486" y="5075531"/>
                    <a:pt x="312516" y="5116010"/>
                  </a:cubicBezTo>
                  <a:cubicBezTo>
                    <a:pt x="306440" y="5163346"/>
                    <a:pt x="302312" y="5255584"/>
                    <a:pt x="312516" y="5324354"/>
                  </a:cubicBezTo>
                  <a:cubicBezTo>
                    <a:pt x="254861" y="5366824"/>
                    <a:pt x="150135" y="5477921"/>
                    <a:pt x="104172" y="5532699"/>
                  </a:cubicBezTo>
                  <a:cubicBezTo>
                    <a:pt x="178692" y="5592200"/>
                    <a:pt x="242998" y="5622133"/>
                    <a:pt x="277792" y="5648445"/>
                  </a:cubicBezTo>
                  <a:cubicBezTo>
                    <a:pt x="269869" y="5774361"/>
                    <a:pt x="304178" y="5975674"/>
                    <a:pt x="300941" y="6099858"/>
                  </a:cubicBezTo>
                  <a:cubicBezTo>
                    <a:pt x="360365" y="6102626"/>
                    <a:pt x="477084" y="6107327"/>
                    <a:pt x="520860" y="612300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828353761">
                    <a:custGeom>
                      <a:avLst/>
                      <a:gdLst>
                        <a:gd name="connsiteX0" fmla="*/ 520860 w 11215868"/>
                        <a:gd name="connsiteY0" fmla="*/ 6123007 h 6123007"/>
                        <a:gd name="connsiteX1" fmla="*/ 393539 w 11215868"/>
                        <a:gd name="connsiteY1" fmla="*/ 682906 h 6123007"/>
                        <a:gd name="connsiteX2" fmla="*/ 10776030 w 11215868"/>
                        <a:gd name="connsiteY2" fmla="*/ 694481 h 6123007"/>
                        <a:gd name="connsiteX3" fmla="*/ 10752881 w 11215868"/>
                        <a:gd name="connsiteY3" fmla="*/ 6111433 h 6123007"/>
                        <a:gd name="connsiteX4" fmla="*/ 11030673 w 11215868"/>
                        <a:gd name="connsiteY4" fmla="*/ 6123007 h 6123007"/>
                        <a:gd name="connsiteX5" fmla="*/ 11042248 w 11215868"/>
                        <a:gd name="connsiteY5" fmla="*/ 5636871 h 6123007"/>
                        <a:gd name="connsiteX6" fmla="*/ 11204293 w 11215868"/>
                        <a:gd name="connsiteY6" fmla="*/ 5382228 h 6123007"/>
                        <a:gd name="connsiteX7" fmla="*/ 10961225 w 11215868"/>
                        <a:gd name="connsiteY7" fmla="*/ 5208607 h 6123007"/>
                        <a:gd name="connsiteX8" fmla="*/ 10961225 w 11215868"/>
                        <a:gd name="connsiteY8" fmla="*/ 4977114 h 6123007"/>
                        <a:gd name="connsiteX9" fmla="*/ 11181144 w 11215868"/>
                        <a:gd name="connsiteY9" fmla="*/ 4849792 h 6123007"/>
                        <a:gd name="connsiteX10" fmla="*/ 10984374 w 11215868"/>
                        <a:gd name="connsiteY10" fmla="*/ 4653023 h 6123007"/>
                        <a:gd name="connsiteX11" fmla="*/ 10984374 w 11215868"/>
                        <a:gd name="connsiteY11" fmla="*/ 4398380 h 6123007"/>
                        <a:gd name="connsiteX12" fmla="*/ 11204293 w 11215868"/>
                        <a:gd name="connsiteY12" fmla="*/ 4178461 h 6123007"/>
                        <a:gd name="connsiteX13" fmla="*/ 11030673 w 11215868"/>
                        <a:gd name="connsiteY13" fmla="*/ 4016415 h 6123007"/>
                        <a:gd name="connsiteX14" fmla="*/ 11019098 w 11215868"/>
                        <a:gd name="connsiteY14" fmla="*/ 3796496 h 6123007"/>
                        <a:gd name="connsiteX15" fmla="*/ 11215868 w 11215868"/>
                        <a:gd name="connsiteY15" fmla="*/ 3530278 h 6123007"/>
                        <a:gd name="connsiteX16" fmla="*/ 11053822 w 11215868"/>
                        <a:gd name="connsiteY16" fmla="*/ 3449255 h 6123007"/>
                        <a:gd name="connsiteX17" fmla="*/ 11042248 w 11215868"/>
                        <a:gd name="connsiteY17" fmla="*/ 3183038 h 6123007"/>
                        <a:gd name="connsiteX18" fmla="*/ 11146420 w 11215868"/>
                        <a:gd name="connsiteY18" fmla="*/ 2939969 h 6123007"/>
                        <a:gd name="connsiteX19" fmla="*/ 11007524 w 11215868"/>
                        <a:gd name="connsiteY19" fmla="*/ 2801073 h 6123007"/>
                        <a:gd name="connsiteX20" fmla="*/ 11007524 w 11215868"/>
                        <a:gd name="connsiteY20" fmla="*/ 2592729 h 6123007"/>
                        <a:gd name="connsiteX21" fmla="*/ 11204293 w 11215868"/>
                        <a:gd name="connsiteY21" fmla="*/ 2291787 h 6123007"/>
                        <a:gd name="connsiteX22" fmla="*/ 11134845 w 11215868"/>
                        <a:gd name="connsiteY22" fmla="*/ 544010 h 6123007"/>
                        <a:gd name="connsiteX23" fmla="*/ 10220445 w 11215868"/>
                        <a:gd name="connsiteY23" fmla="*/ 208344 h 6123007"/>
                        <a:gd name="connsiteX24" fmla="*/ 10012101 w 11215868"/>
                        <a:gd name="connsiteY24" fmla="*/ 196769 h 6123007"/>
                        <a:gd name="connsiteX25" fmla="*/ 9873205 w 11215868"/>
                        <a:gd name="connsiteY25" fmla="*/ 335666 h 6123007"/>
                        <a:gd name="connsiteX26" fmla="*/ 5995686 w 11215868"/>
                        <a:gd name="connsiteY26" fmla="*/ 127321 h 6123007"/>
                        <a:gd name="connsiteX27" fmla="*/ 5926238 w 11215868"/>
                        <a:gd name="connsiteY27" fmla="*/ 11574 h 6123007"/>
                        <a:gd name="connsiteX28" fmla="*/ 5011838 w 11215868"/>
                        <a:gd name="connsiteY28" fmla="*/ 0 h 6123007"/>
                        <a:gd name="connsiteX29" fmla="*/ 4930815 w 11215868"/>
                        <a:gd name="connsiteY29" fmla="*/ 92597 h 6123007"/>
                        <a:gd name="connsiteX30" fmla="*/ 1296364 w 11215868"/>
                        <a:gd name="connsiteY30" fmla="*/ 393539 h 6123007"/>
                        <a:gd name="connsiteX31" fmla="*/ 914400 w 11215868"/>
                        <a:gd name="connsiteY31" fmla="*/ 196769 h 6123007"/>
                        <a:gd name="connsiteX32" fmla="*/ 34724 w 11215868"/>
                        <a:gd name="connsiteY32" fmla="*/ 578734 h 6123007"/>
                        <a:gd name="connsiteX33" fmla="*/ 34724 w 11215868"/>
                        <a:gd name="connsiteY33" fmla="*/ 2615878 h 6123007"/>
                        <a:gd name="connsiteX34" fmla="*/ 150470 w 11215868"/>
                        <a:gd name="connsiteY34" fmla="*/ 2743200 h 6123007"/>
                        <a:gd name="connsiteX35" fmla="*/ 162045 w 11215868"/>
                        <a:gd name="connsiteY35" fmla="*/ 2905245 h 6123007"/>
                        <a:gd name="connsiteX36" fmla="*/ 11574 w 11215868"/>
                        <a:gd name="connsiteY36" fmla="*/ 3020992 h 6123007"/>
                        <a:gd name="connsiteX37" fmla="*/ 196769 w 11215868"/>
                        <a:gd name="connsiteY37" fmla="*/ 3229336 h 6123007"/>
                        <a:gd name="connsiteX38" fmla="*/ 196769 w 11215868"/>
                        <a:gd name="connsiteY38" fmla="*/ 3483980 h 6123007"/>
                        <a:gd name="connsiteX39" fmla="*/ 0 w 11215868"/>
                        <a:gd name="connsiteY39" fmla="*/ 3599726 h 6123007"/>
                        <a:gd name="connsiteX40" fmla="*/ 219919 w 11215868"/>
                        <a:gd name="connsiteY40" fmla="*/ 3761772 h 6123007"/>
                        <a:gd name="connsiteX41" fmla="*/ 231493 w 11215868"/>
                        <a:gd name="connsiteY41" fmla="*/ 4062714 h 6123007"/>
                        <a:gd name="connsiteX42" fmla="*/ 57873 w 11215868"/>
                        <a:gd name="connsiteY42" fmla="*/ 4178461 h 6123007"/>
                        <a:gd name="connsiteX43" fmla="*/ 289367 w 11215868"/>
                        <a:gd name="connsiteY43" fmla="*/ 4433104 h 6123007"/>
                        <a:gd name="connsiteX44" fmla="*/ 277792 w 11215868"/>
                        <a:gd name="connsiteY44" fmla="*/ 4676172 h 6123007"/>
                        <a:gd name="connsiteX45" fmla="*/ 81022 w 11215868"/>
                        <a:gd name="connsiteY45" fmla="*/ 4872942 h 6123007"/>
                        <a:gd name="connsiteX46" fmla="*/ 312516 w 11215868"/>
                        <a:gd name="connsiteY46" fmla="*/ 5116010 h 6123007"/>
                        <a:gd name="connsiteX47" fmla="*/ 312516 w 11215868"/>
                        <a:gd name="connsiteY47" fmla="*/ 5324354 h 6123007"/>
                        <a:gd name="connsiteX48" fmla="*/ 104172 w 11215868"/>
                        <a:gd name="connsiteY48" fmla="*/ 5532699 h 6123007"/>
                        <a:gd name="connsiteX49" fmla="*/ 277792 w 11215868"/>
                        <a:gd name="connsiteY49" fmla="*/ 5648445 h 6123007"/>
                        <a:gd name="connsiteX50" fmla="*/ 300941 w 11215868"/>
                        <a:gd name="connsiteY50" fmla="*/ 6099858 h 6123007"/>
                        <a:gd name="connsiteX51" fmla="*/ 520860 w 11215868"/>
                        <a:gd name="connsiteY51" fmla="*/ 6123007 h 61230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</a:cxnLst>
                      <a:rect l="l" t="t" r="r" b="b"/>
                      <a:pathLst>
                        <a:path w="11215868" h="6123007">
                          <a:moveTo>
                            <a:pt x="520860" y="6123007"/>
                          </a:moveTo>
                          <a:lnTo>
                            <a:pt x="393539" y="682906"/>
                          </a:lnTo>
                          <a:lnTo>
                            <a:pt x="10776030" y="694481"/>
                          </a:lnTo>
                          <a:cubicBezTo>
                            <a:pt x="10768314" y="2500132"/>
                            <a:pt x="10760597" y="4305782"/>
                            <a:pt x="10752881" y="6111433"/>
                          </a:cubicBezTo>
                          <a:lnTo>
                            <a:pt x="11030673" y="6123007"/>
                          </a:lnTo>
                          <a:lnTo>
                            <a:pt x="11042248" y="5636871"/>
                          </a:lnTo>
                          <a:lnTo>
                            <a:pt x="11204293" y="5382228"/>
                          </a:lnTo>
                          <a:lnTo>
                            <a:pt x="10961225" y="5208607"/>
                          </a:lnTo>
                          <a:lnTo>
                            <a:pt x="10961225" y="4977114"/>
                          </a:lnTo>
                          <a:lnTo>
                            <a:pt x="11181144" y="4849792"/>
                          </a:lnTo>
                          <a:lnTo>
                            <a:pt x="10984374" y="4653023"/>
                          </a:lnTo>
                          <a:lnTo>
                            <a:pt x="10984374" y="4398380"/>
                          </a:lnTo>
                          <a:lnTo>
                            <a:pt x="11204293" y="4178461"/>
                          </a:lnTo>
                          <a:lnTo>
                            <a:pt x="11030673" y="4016415"/>
                          </a:lnTo>
                          <a:lnTo>
                            <a:pt x="11019098" y="3796496"/>
                          </a:lnTo>
                          <a:lnTo>
                            <a:pt x="11215868" y="3530278"/>
                          </a:lnTo>
                          <a:lnTo>
                            <a:pt x="11053822" y="3449255"/>
                          </a:lnTo>
                          <a:lnTo>
                            <a:pt x="11042248" y="3183038"/>
                          </a:lnTo>
                          <a:lnTo>
                            <a:pt x="11146420" y="2939969"/>
                          </a:lnTo>
                          <a:lnTo>
                            <a:pt x="11007524" y="2801073"/>
                          </a:lnTo>
                          <a:lnTo>
                            <a:pt x="11007524" y="2592729"/>
                          </a:lnTo>
                          <a:lnTo>
                            <a:pt x="11204293" y="2291787"/>
                          </a:lnTo>
                          <a:lnTo>
                            <a:pt x="11134845" y="544010"/>
                          </a:lnTo>
                          <a:lnTo>
                            <a:pt x="10220445" y="208344"/>
                          </a:lnTo>
                          <a:lnTo>
                            <a:pt x="10012101" y="196769"/>
                          </a:lnTo>
                          <a:lnTo>
                            <a:pt x="9873205" y="335666"/>
                          </a:lnTo>
                          <a:lnTo>
                            <a:pt x="5995686" y="127321"/>
                          </a:lnTo>
                          <a:lnTo>
                            <a:pt x="5926238" y="11574"/>
                          </a:lnTo>
                          <a:lnTo>
                            <a:pt x="5011838" y="0"/>
                          </a:lnTo>
                          <a:lnTo>
                            <a:pt x="4930815" y="92597"/>
                          </a:lnTo>
                          <a:lnTo>
                            <a:pt x="1296364" y="393539"/>
                          </a:lnTo>
                          <a:lnTo>
                            <a:pt x="914400" y="196769"/>
                          </a:lnTo>
                          <a:lnTo>
                            <a:pt x="34724" y="578734"/>
                          </a:lnTo>
                          <a:lnTo>
                            <a:pt x="34724" y="2615878"/>
                          </a:lnTo>
                          <a:lnTo>
                            <a:pt x="150470" y="2743200"/>
                          </a:lnTo>
                          <a:lnTo>
                            <a:pt x="162045" y="2905245"/>
                          </a:lnTo>
                          <a:lnTo>
                            <a:pt x="11574" y="3020992"/>
                          </a:lnTo>
                          <a:lnTo>
                            <a:pt x="196769" y="3229336"/>
                          </a:lnTo>
                          <a:lnTo>
                            <a:pt x="196769" y="3483980"/>
                          </a:lnTo>
                          <a:lnTo>
                            <a:pt x="0" y="3599726"/>
                          </a:lnTo>
                          <a:lnTo>
                            <a:pt x="219919" y="3761772"/>
                          </a:lnTo>
                          <a:lnTo>
                            <a:pt x="231493" y="4062714"/>
                          </a:lnTo>
                          <a:lnTo>
                            <a:pt x="57873" y="4178461"/>
                          </a:lnTo>
                          <a:lnTo>
                            <a:pt x="289367" y="4433104"/>
                          </a:lnTo>
                          <a:lnTo>
                            <a:pt x="277792" y="4676172"/>
                          </a:lnTo>
                          <a:lnTo>
                            <a:pt x="81022" y="4872942"/>
                          </a:lnTo>
                          <a:lnTo>
                            <a:pt x="312516" y="5116010"/>
                          </a:lnTo>
                          <a:lnTo>
                            <a:pt x="312516" y="5324354"/>
                          </a:lnTo>
                          <a:lnTo>
                            <a:pt x="104172" y="5532699"/>
                          </a:lnTo>
                          <a:lnTo>
                            <a:pt x="277792" y="5648445"/>
                          </a:lnTo>
                          <a:lnTo>
                            <a:pt x="300941" y="6099858"/>
                          </a:lnTo>
                          <a:lnTo>
                            <a:pt x="520860" y="6123007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E93CE019-3AC8-4E59-8EE9-03A7E9EE6EFF}"/>
                </a:ext>
              </a:extLst>
            </p:cNvPr>
            <p:cNvSpPr/>
            <p:nvPr/>
          </p:nvSpPr>
          <p:spPr>
            <a:xfrm>
              <a:off x="787078" y="243068"/>
              <a:ext cx="10799180" cy="5960962"/>
            </a:xfrm>
            <a:custGeom>
              <a:avLst/>
              <a:gdLst>
                <a:gd name="connsiteX0" fmla="*/ 416689 w 10799180"/>
                <a:gd name="connsiteY0" fmla="*/ 5914664 h 5960962"/>
                <a:gd name="connsiteX1" fmla="*/ 399906 w 10799180"/>
                <a:gd name="connsiteY1" fmla="*/ 5149346 h 5960962"/>
                <a:gd name="connsiteX2" fmla="*/ 386595 w 10799180"/>
                <a:gd name="connsiteY2" fmla="*/ 4542369 h 5960962"/>
                <a:gd name="connsiteX3" fmla="*/ 370969 w 10799180"/>
                <a:gd name="connsiteY3" fmla="*/ 3829832 h 5960962"/>
                <a:gd name="connsiteX4" fmla="*/ 357658 w 10799180"/>
                <a:gd name="connsiteY4" fmla="*/ 3222855 h 5960962"/>
                <a:gd name="connsiteX5" fmla="*/ 346662 w 10799180"/>
                <a:gd name="connsiteY5" fmla="*/ 2721440 h 5960962"/>
                <a:gd name="connsiteX6" fmla="*/ 335666 w 10799180"/>
                <a:gd name="connsiteY6" fmla="*/ 2220025 h 5960962"/>
                <a:gd name="connsiteX7" fmla="*/ 318883 w 10799180"/>
                <a:gd name="connsiteY7" fmla="*/ 1454707 h 5960962"/>
                <a:gd name="connsiteX8" fmla="*/ 300942 w 10799180"/>
                <a:gd name="connsiteY8" fmla="*/ 636608 h 5960962"/>
                <a:gd name="connsiteX9" fmla="*/ 876165 w 10799180"/>
                <a:gd name="connsiteY9" fmla="*/ 637264 h 5960962"/>
                <a:gd name="connsiteX10" fmla="*/ 1755918 w 10799180"/>
                <a:gd name="connsiteY10" fmla="*/ 638267 h 5960962"/>
                <a:gd name="connsiteX11" fmla="*/ 2229632 w 10799180"/>
                <a:gd name="connsiteY11" fmla="*/ 638807 h 5960962"/>
                <a:gd name="connsiteX12" fmla="*/ 3109385 w 10799180"/>
                <a:gd name="connsiteY12" fmla="*/ 639810 h 5960962"/>
                <a:gd name="connsiteX13" fmla="*/ 3684608 w 10799180"/>
                <a:gd name="connsiteY13" fmla="*/ 640466 h 5960962"/>
                <a:gd name="connsiteX14" fmla="*/ 4462851 w 10799180"/>
                <a:gd name="connsiteY14" fmla="*/ 641354 h 5960962"/>
                <a:gd name="connsiteX15" fmla="*/ 5139584 w 10799180"/>
                <a:gd name="connsiteY15" fmla="*/ 642125 h 5960962"/>
                <a:gd name="connsiteX16" fmla="*/ 5917828 w 10799180"/>
                <a:gd name="connsiteY16" fmla="*/ 643013 h 5960962"/>
                <a:gd name="connsiteX17" fmla="*/ 6696071 w 10799180"/>
                <a:gd name="connsiteY17" fmla="*/ 643900 h 5960962"/>
                <a:gd name="connsiteX18" fmla="*/ 7271294 w 10799180"/>
                <a:gd name="connsiteY18" fmla="*/ 644556 h 5960962"/>
                <a:gd name="connsiteX19" fmla="*/ 7846517 w 10799180"/>
                <a:gd name="connsiteY19" fmla="*/ 645212 h 5960962"/>
                <a:gd name="connsiteX20" fmla="*/ 8421740 w 10799180"/>
                <a:gd name="connsiteY20" fmla="*/ 645868 h 5960962"/>
                <a:gd name="connsiteX21" fmla="*/ 9199984 w 10799180"/>
                <a:gd name="connsiteY21" fmla="*/ 646755 h 5960962"/>
                <a:gd name="connsiteX22" fmla="*/ 9876717 w 10799180"/>
                <a:gd name="connsiteY22" fmla="*/ 647527 h 5960962"/>
                <a:gd name="connsiteX23" fmla="*/ 10451940 w 10799180"/>
                <a:gd name="connsiteY23" fmla="*/ 648183 h 5960962"/>
                <a:gd name="connsiteX24" fmla="*/ 10451940 w 10799180"/>
                <a:gd name="connsiteY24" fmla="*/ 1362283 h 5960962"/>
                <a:gd name="connsiteX25" fmla="*/ 10451940 w 10799180"/>
                <a:gd name="connsiteY25" fmla="*/ 1917694 h 5960962"/>
                <a:gd name="connsiteX26" fmla="*/ 10451940 w 10799180"/>
                <a:gd name="connsiteY26" fmla="*/ 2684691 h 5960962"/>
                <a:gd name="connsiteX27" fmla="*/ 10451940 w 10799180"/>
                <a:gd name="connsiteY27" fmla="*/ 3451687 h 5960962"/>
                <a:gd name="connsiteX28" fmla="*/ 10451940 w 10799180"/>
                <a:gd name="connsiteY28" fmla="*/ 3954202 h 5960962"/>
                <a:gd name="connsiteX29" fmla="*/ 10451940 w 10799180"/>
                <a:gd name="connsiteY29" fmla="*/ 4509613 h 5960962"/>
                <a:gd name="connsiteX30" fmla="*/ 10451940 w 10799180"/>
                <a:gd name="connsiteY30" fmla="*/ 5012128 h 5960962"/>
                <a:gd name="connsiteX31" fmla="*/ 10451940 w 10799180"/>
                <a:gd name="connsiteY31" fmla="*/ 5937813 h 5960962"/>
                <a:gd name="connsiteX32" fmla="*/ 10671859 w 10799180"/>
                <a:gd name="connsiteY32" fmla="*/ 5937813 h 5960962"/>
                <a:gd name="connsiteX33" fmla="*/ 10660284 w 10799180"/>
                <a:gd name="connsiteY33" fmla="*/ 5382228 h 5960962"/>
                <a:gd name="connsiteX34" fmla="*/ 10776031 w 10799180"/>
                <a:gd name="connsiteY34" fmla="*/ 5254907 h 5960962"/>
                <a:gd name="connsiteX35" fmla="*/ 10637135 w 10799180"/>
                <a:gd name="connsiteY35" fmla="*/ 5116010 h 5960962"/>
                <a:gd name="connsiteX36" fmla="*/ 10613985 w 10799180"/>
                <a:gd name="connsiteY36" fmla="*/ 4768770 h 5960962"/>
                <a:gd name="connsiteX37" fmla="*/ 10764456 w 10799180"/>
                <a:gd name="connsiteY37" fmla="*/ 4618299 h 5960962"/>
                <a:gd name="connsiteX38" fmla="*/ 10648709 w 10799180"/>
                <a:gd name="connsiteY38" fmla="*/ 4514127 h 5960962"/>
                <a:gd name="connsiteX39" fmla="*/ 10637135 w 10799180"/>
                <a:gd name="connsiteY39" fmla="*/ 4132162 h 5960962"/>
                <a:gd name="connsiteX40" fmla="*/ 10752881 w 10799180"/>
                <a:gd name="connsiteY40" fmla="*/ 4016416 h 5960962"/>
                <a:gd name="connsiteX41" fmla="*/ 10637135 w 10799180"/>
                <a:gd name="connsiteY41" fmla="*/ 3912243 h 5960962"/>
                <a:gd name="connsiteX42" fmla="*/ 10625560 w 10799180"/>
                <a:gd name="connsiteY42" fmla="*/ 3541854 h 5960962"/>
                <a:gd name="connsiteX43" fmla="*/ 10764456 w 10799180"/>
                <a:gd name="connsiteY43" fmla="*/ 3402957 h 5960962"/>
                <a:gd name="connsiteX44" fmla="*/ 10660284 w 10799180"/>
                <a:gd name="connsiteY44" fmla="*/ 3321935 h 5960962"/>
                <a:gd name="connsiteX45" fmla="*/ 10660284 w 10799180"/>
                <a:gd name="connsiteY45" fmla="*/ 2939970 h 5960962"/>
                <a:gd name="connsiteX46" fmla="*/ 10752881 w 10799180"/>
                <a:gd name="connsiteY46" fmla="*/ 2812648 h 5960962"/>
                <a:gd name="connsiteX47" fmla="*/ 10648709 w 10799180"/>
                <a:gd name="connsiteY47" fmla="*/ 2708476 h 5960962"/>
                <a:gd name="connsiteX48" fmla="*/ 10648709 w 10799180"/>
                <a:gd name="connsiteY48" fmla="*/ 2314937 h 5960962"/>
                <a:gd name="connsiteX49" fmla="*/ 10799180 w 10799180"/>
                <a:gd name="connsiteY49" fmla="*/ 2141317 h 5960962"/>
                <a:gd name="connsiteX50" fmla="*/ 10795322 w 10799180"/>
                <a:gd name="connsiteY50" fmla="*/ 1632031 h 5960962"/>
                <a:gd name="connsiteX51" fmla="*/ 10791464 w 10799180"/>
                <a:gd name="connsiteY51" fmla="*/ 1122745 h 5960962"/>
                <a:gd name="connsiteX52" fmla="*/ 10787606 w 10799180"/>
                <a:gd name="connsiteY52" fmla="*/ 613459 h 5960962"/>
                <a:gd name="connsiteX53" fmla="*/ 10671859 w 10799180"/>
                <a:gd name="connsiteY53" fmla="*/ 381965 h 5960962"/>
                <a:gd name="connsiteX54" fmla="*/ 10324619 w 10799180"/>
                <a:gd name="connsiteY54" fmla="*/ 295155 h 5960962"/>
                <a:gd name="connsiteX55" fmla="*/ 9977378 w 10799180"/>
                <a:gd name="connsiteY55" fmla="*/ 208345 h 5960962"/>
                <a:gd name="connsiteX56" fmla="*/ 9711160 w 10799180"/>
                <a:gd name="connsiteY56" fmla="*/ 312517 h 5960962"/>
                <a:gd name="connsiteX57" fmla="*/ 9052715 w 10799180"/>
                <a:gd name="connsiteY57" fmla="*/ 275710 h 5960962"/>
                <a:gd name="connsiteX58" fmla="*/ 8394270 w 10799180"/>
                <a:gd name="connsiteY58" fmla="*/ 238902 h 5960962"/>
                <a:gd name="connsiteX59" fmla="*/ 7735825 w 10799180"/>
                <a:gd name="connsiteY59" fmla="*/ 202095 h 5960962"/>
                <a:gd name="connsiteX60" fmla="*/ 7151920 w 10799180"/>
                <a:gd name="connsiteY60" fmla="*/ 169454 h 5960962"/>
                <a:gd name="connsiteX61" fmla="*/ 5984112 w 10799180"/>
                <a:gd name="connsiteY61" fmla="*/ 104173 h 5960962"/>
                <a:gd name="connsiteX62" fmla="*/ 5729469 w 10799180"/>
                <a:gd name="connsiteY62" fmla="*/ 231494 h 5960962"/>
                <a:gd name="connsiteX63" fmla="*/ 5578998 w 10799180"/>
                <a:gd name="connsiteY63" fmla="*/ 0 h 5960962"/>
                <a:gd name="connsiteX64" fmla="*/ 4942390 w 10799180"/>
                <a:gd name="connsiteY64" fmla="*/ 0 h 5960962"/>
                <a:gd name="connsiteX65" fmla="*/ 4780345 w 10799180"/>
                <a:gd name="connsiteY65" fmla="*/ 231494 h 5960962"/>
                <a:gd name="connsiteX66" fmla="*/ 4514127 w 10799180"/>
                <a:gd name="connsiteY66" fmla="*/ 104173 h 5960962"/>
                <a:gd name="connsiteX67" fmla="*/ 3925786 w 10799180"/>
                <a:gd name="connsiteY67" fmla="*/ 139591 h 5960962"/>
                <a:gd name="connsiteX68" fmla="*/ 3302837 w 10799180"/>
                <a:gd name="connsiteY68" fmla="*/ 177093 h 5960962"/>
                <a:gd name="connsiteX69" fmla="*/ 2679887 w 10799180"/>
                <a:gd name="connsiteY69" fmla="*/ 214595 h 5960962"/>
                <a:gd name="connsiteX70" fmla="*/ 1918505 w 10799180"/>
                <a:gd name="connsiteY70" fmla="*/ 260431 h 5960962"/>
                <a:gd name="connsiteX71" fmla="*/ 1053297 w 10799180"/>
                <a:gd name="connsiteY71" fmla="*/ 312517 h 5960962"/>
                <a:gd name="connsiteX72" fmla="*/ 775504 w 10799180"/>
                <a:gd name="connsiteY72" fmla="*/ 185195 h 5960962"/>
                <a:gd name="connsiteX73" fmla="*/ 115747 w 10799180"/>
                <a:gd name="connsiteY73" fmla="*/ 405114 h 5960962"/>
                <a:gd name="connsiteX74" fmla="*/ 0 w 10799180"/>
                <a:gd name="connsiteY74" fmla="*/ 613459 h 5960962"/>
                <a:gd name="connsiteX75" fmla="*/ 0 w 10799180"/>
                <a:gd name="connsiteY75" fmla="*/ 1128455 h 5960962"/>
                <a:gd name="connsiteX76" fmla="*/ 0 w 10799180"/>
                <a:gd name="connsiteY76" fmla="*/ 1692760 h 5960962"/>
                <a:gd name="connsiteX77" fmla="*/ 0 w 10799180"/>
                <a:gd name="connsiteY77" fmla="*/ 2257064 h 5960962"/>
                <a:gd name="connsiteX78" fmla="*/ 138897 w 10799180"/>
                <a:gd name="connsiteY78" fmla="*/ 2384385 h 5960962"/>
                <a:gd name="connsiteX79" fmla="*/ 150471 w 10799180"/>
                <a:gd name="connsiteY79" fmla="*/ 2777924 h 5960962"/>
                <a:gd name="connsiteX80" fmla="*/ 34725 w 10799180"/>
                <a:gd name="connsiteY80" fmla="*/ 2858947 h 5960962"/>
                <a:gd name="connsiteX81" fmla="*/ 196770 w 10799180"/>
                <a:gd name="connsiteY81" fmla="*/ 3044142 h 5960962"/>
                <a:gd name="connsiteX82" fmla="*/ 185195 w 10799180"/>
                <a:gd name="connsiteY82" fmla="*/ 3414532 h 5960962"/>
                <a:gd name="connsiteX83" fmla="*/ 69449 w 10799180"/>
                <a:gd name="connsiteY83" fmla="*/ 3460831 h 5960962"/>
                <a:gd name="connsiteX84" fmla="*/ 196770 w 10799180"/>
                <a:gd name="connsiteY84" fmla="*/ 3599727 h 5960962"/>
                <a:gd name="connsiteX85" fmla="*/ 196770 w 10799180"/>
                <a:gd name="connsiteY85" fmla="*/ 3958542 h 5960962"/>
                <a:gd name="connsiteX86" fmla="*/ 92598 w 10799180"/>
                <a:gd name="connsiteY86" fmla="*/ 4074289 h 5960962"/>
                <a:gd name="connsiteX87" fmla="*/ 231494 w 10799180"/>
                <a:gd name="connsiteY87" fmla="*/ 4178461 h 5960962"/>
                <a:gd name="connsiteX88" fmla="*/ 208345 w 10799180"/>
                <a:gd name="connsiteY88" fmla="*/ 4606724 h 5960962"/>
                <a:gd name="connsiteX89" fmla="*/ 81023 w 10799180"/>
                <a:gd name="connsiteY89" fmla="*/ 4699322 h 5960962"/>
                <a:gd name="connsiteX90" fmla="*/ 243069 w 10799180"/>
                <a:gd name="connsiteY90" fmla="*/ 4849793 h 5960962"/>
                <a:gd name="connsiteX91" fmla="*/ 196770 w 10799180"/>
                <a:gd name="connsiteY91" fmla="*/ 5231757 h 5960962"/>
                <a:gd name="connsiteX92" fmla="*/ 92598 w 10799180"/>
                <a:gd name="connsiteY92" fmla="*/ 5289631 h 5960962"/>
                <a:gd name="connsiteX93" fmla="*/ 277793 w 10799180"/>
                <a:gd name="connsiteY93" fmla="*/ 5393803 h 5960962"/>
                <a:gd name="connsiteX94" fmla="*/ 231494 w 10799180"/>
                <a:gd name="connsiteY94" fmla="*/ 5960962 h 5960962"/>
                <a:gd name="connsiteX95" fmla="*/ 416689 w 10799180"/>
                <a:gd name="connsiteY95" fmla="*/ 5914664 h 596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799180" h="5960962" fill="none" extrusionOk="0">
                  <a:moveTo>
                    <a:pt x="416689" y="5914664"/>
                  </a:moveTo>
                  <a:cubicBezTo>
                    <a:pt x="387066" y="5650357"/>
                    <a:pt x="441979" y="5471955"/>
                    <a:pt x="399906" y="5149346"/>
                  </a:cubicBezTo>
                  <a:cubicBezTo>
                    <a:pt x="357832" y="4826737"/>
                    <a:pt x="368783" y="4677296"/>
                    <a:pt x="386595" y="4542369"/>
                  </a:cubicBezTo>
                  <a:cubicBezTo>
                    <a:pt x="404407" y="4407442"/>
                    <a:pt x="373762" y="4027793"/>
                    <a:pt x="370969" y="3829832"/>
                  </a:cubicBezTo>
                  <a:cubicBezTo>
                    <a:pt x="368176" y="3631871"/>
                    <a:pt x="380358" y="3389138"/>
                    <a:pt x="357658" y="3222855"/>
                  </a:cubicBezTo>
                  <a:cubicBezTo>
                    <a:pt x="334958" y="3056572"/>
                    <a:pt x="339866" y="2885023"/>
                    <a:pt x="346662" y="2721440"/>
                  </a:cubicBezTo>
                  <a:cubicBezTo>
                    <a:pt x="353458" y="2557857"/>
                    <a:pt x="360457" y="2354294"/>
                    <a:pt x="335666" y="2220025"/>
                  </a:cubicBezTo>
                  <a:cubicBezTo>
                    <a:pt x="310875" y="2085756"/>
                    <a:pt x="358966" y="1632522"/>
                    <a:pt x="318883" y="1454707"/>
                  </a:cubicBezTo>
                  <a:cubicBezTo>
                    <a:pt x="278800" y="1276892"/>
                    <a:pt x="282345" y="927633"/>
                    <a:pt x="300942" y="636608"/>
                  </a:cubicBezTo>
                  <a:cubicBezTo>
                    <a:pt x="552997" y="621976"/>
                    <a:pt x="640566" y="645275"/>
                    <a:pt x="876165" y="637264"/>
                  </a:cubicBezTo>
                  <a:cubicBezTo>
                    <a:pt x="1111764" y="629253"/>
                    <a:pt x="1433029" y="636065"/>
                    <a:pt x="1755918" y="638267"/>
                  </a:cubicBezTo>
                  <a:cubicBezTo>
                    <a:pt x="2078807" y="640469"/>
                    <a:pt x="2020639" y="648509"/>
                    <a:pt x="2229632" y="638807"/>
                  </a:cubicBezTo>
                  <a:cubicBezTo>
                    <a:pt x="2438625" y="629105"/>
                    <a:pt x="2739595" y="647318"/>
                    <a:pt x="3109385" y="639810"/>
                  </a:cubicBezTo>
                  <a:cubicBezTo>
                    <a:pt x="3479175" y="632302"/>
                    <a:pt x="3448859" y="645405"/>
                    <a:pt x="3684608" y="640466"/>
                  </a:cubicBezTo>
                  <a:cubicBezTo>
                    <a:pt x="3920357" y="635527"/>
                    <a:pt x="4249697" y="662854"/>
                    <a:pt x="4462851" y="641354"/>
                  </a:cubicBezTo>
                  <a:cubicBezTo>
                    <a:pt x="4676005" y="619853"/>
                    <a:pt x="4831383" y="650959"/>
                    <a:pt x="5139584" y="642125"/>
                  </a:cubicBezTo>
                  <a:cubicBezTo>
                    <a:pt x="5447785" y="633292"/>
                    <a:pt x="5758943" y="622393"/>
                    <a:pt x="5917828" y="643013"/>
                  </a:cubicBezTo>
                  <a:cubicBezTo>
                    <a:pt x="6076713" y="663632"/>
                    <a:pt x="6355981" y="626013"/>
                    <a:pt x="6696071" y="643900"/>
                  </a:cubicBezTo>
                  <a:cubicBezTo>
                    <a:pt x="7036161" y="661787"/>
                    <a:pt x="7034339" y="647607"/>
                    <a:pt x="7271294" y="644556"/>
                  </a:cubicBezTo>
                  <a:cubicBezTo>
                    <a:pt x="7508249" y="641505"/>
                    <a:pt x="7702606" y="657610"/>
                    <a:pt x="7846517" y="645212"/>
                  </a:cubicBezTo>
                  <a:cubicBezTo>
                    <a:pt x="7990428" y="632814"/>
                    <a:pt x="8251090" y="668726"/>
                    <a:pt x="8421740" y="645868"/>
                  </a:cubicBezTo>
                  <a:cubicBezTo>
                    <a:pt x="8592390" y="623009"/>
                    <a:pt x="8956349" y="663600"/>
                    <a:pt x="9199984" y="646755"/>
                  </a:cubicBezTo>
                  <a:cubicBezTo>
                    <a:pt x="9443619" y="629910"/>
                    <a:pt x="9651036" y="629118"/>
                    <a:pt x="9876717" y="647527"/>
                  </a:cubicBezTo>
                  <a:cubicBezTo>
                    <a:pt x="10102398" y="665936"/>
                    <a:pt x="10248128" y="674502"/>
                    <a:pt x="10451940" y="648183"/>
                  </a:cubicBezTo>
                  <a:cubicBezTo>
                    <a:pt x="10465145" y="895625"/>
                    <a:pt x="10478599" y="1007915"/>
                    <a:pt x="10451940" y="1362283"/>
                  </a:cubicBezTo>
                  <a:cubicBezTo>
                    <a:pt x="10425281" y="1716651"/>
                    <a:pt x="10468532" y="1683493"/>
                    <a:pt x="10451940" y="1917694"/>
                  </a:cubicBezTo>
                  <a:cubicBezTo>
                    <a:pt x="10435348" y="2151895"/>
                    <a:pt x="10478252" y="2480578"/>
                    <a:pt x="10451940" y="2684691"/>
                  </a:cubicBezTo>
                  <a:cubicBezTo>
                    <a:pt x="10425628" y="2888804"/>
                    <a:pt x="10430587" y="3171345"/>
                    <a:pt x="10451940" y="3451687"/>
                  </a:cubicBezTo>
                  <a:cubicBezTo>
                    <a:pt x="10473293" y="3732029"/>
                    <a:pt x="10471743" y="3837925"/>
                    <a:pt x="10451940" y="3954202"/>
                  </a:cubicBezTo>
                  <a:cubicBezTo>
                    <a:pt x="10432137" y="4070479"/>
                    <a:pt x="10450400" y="4336455"/>
                    <a:pt x="10451940" y="4509613"/>
                  </a:cubicBezTo>
                  <a:cubicBezTo>
                    <a:pt x="10453480" y="4682771"/>
                    <a:pt x="10466364" y="4813095"/>
                    <a:pt x="10451940" y="5012128"/>
                  </a:cubicBezTo>
                  <a:cubicBezTo>
                    <a:pt x="10437516" y="5211161"/>
                    <a:pt x="10418559" y="5520234"/>
                    <a:pt x="10451940" y="5937813"/>
                  </a:cubicBezTo>
                  <a:cubicBezTo>
                    <a:pt x="10504052" y="5948606"/>
                    <a:pt x="10574469" y="5946217"/>
                    <a:pt x="10671859" y="5937813"/>
                  </a:cubicBezTo>
                  <a:cubicBezTo>
                    <a:pt x="10695927" y="5800224"/>
                    <a:pt x="10645322" y="5531465"/>
                    <a:pt x="10660284" y="5382228"/>
                  </a:cubicBezTo>
                  <a:cubicBezTo>
                    <a:pt x="10713021" y="5327962"/>
                    <a:pt x="10731538" y="5296310"/>
                    <a:pt x="10776031" y="5254907"/>
                  </a:cubicBezTo>
                  <a:cubicBezTo>
                    <a:pt x="10732579" y="5213738"/>
                    <a:pt x="10667054" y="5150710"/>
                    <a:pt x="10637135" y="5116010"/>
                  </a:cubicBezTo>
                  <a:cubicBezTo>
                    <a:pt x="10621652" y="4968898"/>
                    <a:pt x="10633059" y="4913544"/>
                    <a:pt x="10613985" y="4768770"/>
                  </a:cubicBezTo>
                  <a:cubicBezTo>
                    <a:pt x="10679830" y="4688246"/>
                    <a:pt x="10730994" y="4662197"/>
                    <a:pt x="10764456" y="4618299"/>
                  </a:cubicBezTo>
                  <a:cubicBezTo>
                    <a:pt x="10723686" y="4580850"/>
                    <a:pt x="10691935" y="4556856"/>
                    <a:pt x="10648709" y="4514127"/>
                  </a:cubicBezTo>
                  <a:cubicBezTo>
                    <a:pt x="10657928" y="4337551"/>
                    <a:pt x="10644722" y="4319882"/>
                    <a:pt x="10637135" y="4132162"/>
                  </a:cubicBezTo>
                  <a:cubicBezTo>
                    <a:pt x="10678150" y="4083254"/>
                    <a:pt x="10710355" y="4066681"/>
                    <a:pt x="10752881" y="4016416"/>
                  </a:cubicBezTo>
                  <a:cubicBezTo>
                    <a:pt x="10726730" y="3991230"/>
                    <a:pt x="10672875" y="3948566"/>
                    <a:pt x="10637135" y="3912243"/>
                  </a:cubicBezTo>
                  <a:cubicBezTo>
                    <a:pt x="10652657" y="3821704"/>
                    <a:pt x="10618921" y="3638411"/>
                    <a:pt x="10625560" y="3541854"/>
                  </a:cubicBezTo>
                  <a:cubicBezTo>
                    <a:pt x="10689996" y="3491249"/>
                    <a:pt x="10700004" y="3475361"/>
                    <a:pt x="10764456" y="3402957"/>
                  </a:cubicBezTo>
                  <a:cubicBezTo>
                    <a:pt x="10725044" y="3366775"/>
                    <a:pt x="10702360" y="3358664"/>
                    <a:pt x="10660284" y="3321935"/>
                  </a:cubicBezTo>
                  <a:cubicBezTo>
                    <a:pt x="10663237" y="3202839"/>
                    <a:pt x="10660559" y="3120288"/>
                    <a:pt x="10660284" y="2939970"/>
                  </a:cubicBezTo>
                  <a:cubicBezTo>
                    <a:pt x="10689631" y="2909044"/>
                    <a:pt x="10710965" y="2874936"/>
                    <a:pt x="10752881" y="2812648"/>
                  </a:cubicBezTo>
                  <a:cubicBezTo>
                    <a:pt x="10728107" y="2780678"/>
                    <a:pt x="10681055" y="2742366"/>
                    <a:pt x="10648709" y="2708476"/>
                  </a:cubicBezTo>
                  <a:cubicBezTo>
                    <a:pt x="10645876" y="2598464"/>
                    <a:pt x="10665141" y="2407415"/>
                    <a:pt x="10648709" y="2314937"/>
                  </a:cubicBezTo>
                  <a:cubicBezTo>
                    <a:pt x="10687328" y="2256538"/>
                    <a:pt x="10753902" y="2198720"/>
                    <a:pt x="10799180" y="2141317"/>
                  </a:cubicBezTo>
                  <a:cubicBezTo>
                    <a:pt x="10805963" y="1991542"/>
                    <a:pt x="10793265" y="1858017"/>
                    <a:pt x="10795322" y="1632031"/>
                  </a:cubicBezTo>
                  <a:cubicBezTo>
                    <a:pt x="10797379" y="1406045"/>
                    <a:pt x="10810620" y="1269341"/>
                    <a:pt x="10791464" y="1122745"/>
                  </a:cubicBezTo>
                  <a:cubicBezTo>
                    <a:pt x="10772308" y="976149"/>
                    <a:pt x="10797613" y="810452"/>
                    <a:pt x="10787606" y="613459"/>
                  </a:cubicBezTo>
                  <a:cubicBezTo>
                    <a:pt x="10737555" y="523963"/>
                    <a:pt x="10732999" y="484059"/>
                    <a:pt x="10671859" y="381965"/>
                  </a:cubicBezTo>
                  <a:cubicBezTo>
                    <a:pt x="10522126" y="350359"/>
                    <a:pt x="10431658" y="326774"/>
                    <a:pt x="10324619" y="295155"/>
                  </a:cubicBezTo>
                  <a:cubicBezTo>
                    <a:pt x="10217580" y="263537"/>
                    <a:pt x="10091672" y="230578"/>
                    <a:pt x="9977378" y="208345"/>
                  </a:cubicBezTo>
                  <a:cubicBezTo>
                    <a:pt x="9860678" y="255330"/>
                    <a:pt x="9772369" y="280724"/>
                    <a:pt x="9711160" y="312517"/>
                  </a:cubicBezTo>
                  <a:cubicBezTo>
                    <a:pt x="9437912" y="268930"/>
                    <a:pt x="9238210" y="306463"/>
                    <a:pt x="9052715" y="275710"/>
                  </a:cubicBezTo>
                  <a:cubicBezTo>
                    <a:pt x="8867220" y="244957"/>
                    <a:pt x="8533388" y="236503"/>
                    <a:pt x="8394270" y="238902"/>
                  </a:cubicBezTo>
                  <a:cubicBezTo>
                    <a:pt x="8255152" y="241302"/>
                    <a:pt x="7870410" y="216619"/>
                    <a:pt x="7735825" y="202095"/>
                  </a:cubicBezTo>
                  <a:cubicBezTo>
                    <a:pt x="7601240" y="187571"/>
                    <a:pt x="7354967" y="206212"/>
                    <a:pt x="7151920" y="169454"/>
                  </a:cubicBezTo>
                  <a:cubicBezTo>
                    <a:pt x="6948873" y="132696"/>
                    <a:pt x="6550956" y="77658"/>
                    <a:pt x="5984112" y="104173"/>
                  </a:cubicBezTo>
                  <a:cubicBezTo>
                    <a:pt x="5894155" y="150866"/>
                    <a:pt x="5799775" y="196560"/>
                    <a:pt x="5729469" y="231494"/>
                  </a:cubicBezTo>
                  <a:cubicBezTo>
                    <a:pt x="5688060" y="142515"/>
                    <a:pt x="5651847" y="110361"/>
                    <a:pt x="5578998" y="0"/>
                  </a:cubicBezTo>
                  <a:cubicBezTo>
                    <a:pt x="5262673" y="3512"/>
                    <a:pt x="5157290" y="31498"/>
                    <a:pt x="4942390" y="0"/>
                  </a:cubicBezTo>
                  <a:cubicBezTo>
                    <a:pt x="4893890" y="57956"/>
                    <a:pt x="4834237" y="172221"/>
                    <a:pt x="4780345" y="231494"/>
                  </a:cubicBezTo>
                  <a:cubicBezTo>
                    <a:pt x="4721752" y="210962"/>
                    <a:pt x="4589765" y="155894"/>
                    <a:pt x="4514127" y="104173"/>
                  </a:cubicBezTo>
                  <a:cubicBezTo>
                    <a:pt x="4260355" y="99410"/>
                    <a:pt x="4207771" y="113188"/>
                    <a:pt x="3925786" y="139591"/>
                  </a:cubicBezTo>
                  <a:cubicBezTo>
                    <a:pt x="3643801" y="165994"/>
                    <a:pt x="3474250" y="164040"/>
                    <a:pt x="3302837" y="177093"/>
                  </a:cubicBezTo>
                  <a:cubicBezTo>
                    <a:pt x="3131424" y="190146"/>
                    <a:pt x="2831914" y="232490"/>
                    <a:pt x="2679887" y="214595"/>
                  </a:cubicBezTo>
                  <a:cubicBezTo>
                    <a:pt x="2527860" y="196700"/>
                    <a:pt x="2203463" y="213633"/>
                    <a:pt x="1918505" y="260431"/>
                  </a:cubicBezTo>
                  <a:cubicBezTo>
                    <a:pt x="1633547" y="307229"/>
                    <a:pt x="1257182" y="337476"/>
                    <a:pt x="1053297" y="312517"/>
                  </a:cubicBezTo>
                  <a:cubicBezTo>
                    <a:pt x="925516" y="259905"/>
                    <a:pt x="840694" y="221155"/>
                    <a:pt x="775504" y="185195"/>
                  </a:cubicBezTo>
                  <a:cubicBezTo>
                    <a:pt x="647795" y="259189"/>
                    <a:pt x="292008" y="330669"/>
                    <a:pt x="115747" y="405114"/>
                  </a:cubicBezTo>
                  <a:cubicBezTo>
                    <a:pt x="85793" y="443158"/>
                    <a:pt x="27983" y="570429"/>
                    <a:pt x="0" y="613459"/>
                  </a:cubicBezTo>
                  <a:cubicBezTo>
                    <a:pt x="-22886" y="832065"/>
                    <a:pt x="-7732" y="1023159"/>
                    <a:pt x="0" y="1128455"/>
                  </a:cubicBezTo>
                  <a:cubicBezTo>
                    <a:pt x="7732" y="1233751"/>
                    <a:pt x="20963" y="1496036"/>
                    <a:pt x="0" y="1692760"/>
                  </a:cubicBezTo>
                  <a:cubicBezTo>
                    <a:pt x="-20963" y="1889485"/>
                    <a:pt x="-7535" y="2065038"/>
                    <a:pt x="0" y="2257064"/>
                  </a:cubicBezTo>
                  <a:cubicBezTo>
                    <a:pt x="28901" y="2282251"/>
                    <a:pt x="74358" y="2332623"/>
                    <a:pt x="138897" y="2384385"/>
                  </a:cubicBezTo>
                  <a:cubicBezTo>
                    <a:pt x="136297" y="2542088"/>
                    <a:pt x="157367" y="2683119"/>
                    <a:pt x="150471" y="2777924"/>
                  </a:cubicBezTo>
                  <a:cubicBezTo>
                    <a:pt x="93577" y="2818773"/>
                    <a:pt x="89676" y="2821772"/>
                    <a:pt x="34725" y="2858947"/>
                  </a:cubicBezTo>
                  <a:cubicBezTo>
                    <a:pt x="106493" y="2948659"/>
                    <a:pt x="159438" y="2991374"/>
                    <a:pt x="196770" y="3044142"/>
                  </a:cubicBezTo>
                  <a:cubicBezTo>
                    <a:pt x="176790" y="3201253"/>
                    <a:pt x="187679" y="3231322"/>
                    <a:pt x="185195" y="3414532"/>
                  </a:cubicBezTo>
                  <a:cubicBezTo>
                    <a:pt x="145491" y="3434816"/>
                    <a:pt x="103209" y="3450162"/>
                    <a:pt x="69449" y="3460831"/>
                  </a:cubicBezTo>
                  <a:cubicBezTo>
                    <a:pt x="126917" y="3518560"/>
                    <a:pt x="137957" y="3539733"/>
                    <a:pt x="196770" y="3599727"/>
                  </a:cubicBezTo>
                  <a:cubicBezTo>
                    <a:pt x="182493" y="3706759"/>
                    <a:pt x="191313" y="3786475"/>
                    <a:pt x="196770" y="3958542"/>
                  </a:cubicBezTo>
                  <a:cubicBezTo>
                    <a:pt x="143448" y="4008711"/>
                    <a:pt x="113636" y="4050320"/>
                    <a:pt x="92598" y="4074289"/>
                  </a:cubicBezTo>
                  <a:cubicBezTo>
                    <a:pt x="132382" y="4111231"/>
                    <a:pt x="192626" y="4153005"/>
                    <a:pt x="231494" y="4178461"/>
                  </a:cubicBezTo>
                  <a:cubicBezTo>
                    <a:pt x="245962" y="4278234"/>
                    <a:pt x="212327" y="4490885"/>
                    <a:pt x="208345" y="4606724"/>
                  </a:cubicBezTo>
                  <a:cubicBezTo>
                    <a:pt x="173557" y="4624040"/>
                    <a:pt x="119507" y="4672026"/>
                    <a:pt x="81023" y="4699322"/>
                  </a:cubicBezTo>
                  <a:cubicBezTo>
                    <a:pt x="163077" y="4761203"/>
                    <a:pt x="199302" y="4810215"/>
                    <a:pt x="243069" y="4849793"/>
                  </a:cubicBezTo>
                  <a:cubicBezTo>
                    <a:pt x="229715" y="5015460"/>
                    <a:pt x="195587" y="5146310"/>
                    <a:pt x="196770" y="5231757"/>
                  </a:cubicBezTo>
                  <a:cubicBezTo>
                    <a:pt x="162450" y="5248138"/>
                    <a:pt x="119741" y="5279924"/>
                    <a:pt x="92598" y="5289631"/>
                  </a:cubicBezTo>
                  <a:cubicBezTo>
                    <a:pt x="186996" y="5330717"/>
                    <a:pt x="186325" y="5340835"/>
                    <a:pt x="277793" y="5393803"/>
                  </a:cubicBezTo>
                  <a:cubicBezTo>
                    <a:pt x="286774" y="5567529"/>
                    <a:pt x="237329" y="5800244"/>
                    <a:pt x="231494" y="5960962"/>
                  </a:cubicBezTo>
                  <a:cubicBezTo>
                    <a:pt x="318644" y="5939313"/>
                    <a:pt x="348093" y="5926792"/>
                    <a:pt x="416689" y="5914664"/>
                  </a:cubicBezTo>
                  <a:close/>
                </a:path>
                <a:path w="10799180" h="5960962" stroke="0" extrusionOk="0">
                  <a:moveTo>
                    <a:pt x="416689" y="5914664"/>
                  </a:moveTo>
                  <a:cubicBezTo>
                    <a:pt x="427287" y="5740101"/>
                    <a:pt x="393158" y="5571023"/>
                    <a:pt x="403378" y="5307688"/>
                  </a:cubicBezTo>
                  <a:cubicBezTo>
                    <a:pt x="413598" y="5044353"/>
                    <a:pt x="404037" y="4737889"/>
                    <a:pt x="387752" y="4595150"/>
                  </a:cubicBezTo>
                  <a:cubicBezTo>
                    <a:pt x="371467" y="4452411"/>
                    <a:pt x="394334" y="4200704"/>
                    <a:pt x="376756" y="4093735"/>
                  </a:cubicBezTo>
                  <a:cubicBezTo>
                    <a:pt x="359178" y="3986766"/>
                    <a:pt x="363105" y="3757098"/>
                    <a:pt x="365760" y="3592319"/>
                  </a:cubicBezTo>
                  <a:cubicBezTo>
                    <a:pt x="368415" y="3427540"/>
                    <a:pt x="362511" y="3136778"/>
                    <a:pt x="352449" y="2985343"/>
                  </a:cubicBezTo>
                  <a:cubicBezTo>
                    <a:pt x="342387" y="2833908"/>
                    <a:pt x="344311" y="2576044"/>
                    <a:pt x="335666" y="2220025"/>
                  </a:cubicBezTo>
                  <a:cubicBezTo>
                    <a:pt x="327021" y="1864006"/>
                    <a:pt x="297807" y="1799362"/>
                    <a:pt x="321198" y="1560268"/>
                  </a:cubicBezTo>
                  <a:cubicBezTo>
                    <a:pt x="344588" y="1321174"/>
                    <a:pt x="272454" y="873456"/>
                    <a:pt x="300942" y="636608"/>
                  </a:cubicBezTo>
                  <a:cubicBezTo>
                    <a:pt x="485082" y="651395"/>
                    <a:pt x="547254" y="640988"/>
                    <a:pt x="774655" y="637148"/>
                  </a:cubicBezTo>
                  <a:cubicBezTo>
                    <a:pt x="1002056" y="633308"/>
                    <a:pt x="1404102" y="613704"/>
                    <a:pt x="1654408" y="638151"/>
                  </a:cubicBezTo>
                  <a:cubicBezTo>
                    <a:pt x="1904714" y="662598"/>
                    <a:pt x="1943359" y="648346"/>
                    <a:pt x="2229632" y="638807"/>
                  </a:cubicBezTo>
                  <a:cubicBezTo>
                    <a:pt x="2515905" y="629268"/>
                    <a:pt x="2671746" y="669192"/>
                    <a:pt x="3007875" y="639695"/>
                  </a:cubicBezTo>
                  <a:cubicBezTo>
                    <a:pt x="3344004" y="610197"/>
                    <a:pt x="3257901" y="634450"/>
                    <a:pt x="3481588" y="640235"/>
                  </a:cubicBezTo>
                  <a:cubicBezTo>
                    <a:pt x="3705275" y="646020"/>
                    <a:pt x="3853607" y="658845"/>
                    <a:pt x="3955301" y="640775"/>
                  </a:cubicBezTo>
                  <a:cubicBezTo>
                    <a:pt x="4056996" y="622705"/>
                    <a:pt x="4487735" y="643135"/>
                    <a:pt x="4632034" y="641547"/>
                  </a:cubicBezTo>
                  <a:cubicBezTo>
                    <a:pt x="4776333" y="639959"/>
                    <a:pt x="5188242" y="611442"/>
                    <a:pt x="5410278" y="642434"/>
                  </a:cubicBezTo>
                  <a:cubicBezTo>
                    <a:pt x="5632314" y="673426"/>
                    <a:pt x="5653559" y="639962"/>
                    <a:pt x="5883991" y="642974"/>
                  </a:cubicBezTo>
                  <a:cubicBezTo>
                    <a:pt x="6114423" y="645986"/>
                    <a:pt x="6418082" y="678814"/>
                    <a:pt x="6763744" y="643977"/>
                  </a:cubicBezTo>
                  <a:cubicBezTo>
                    <a:pt x="7109406" y="609140"/>
                    <a:pt x="7042594" y="654516"/>
                    <a:pt x="7135947" y="644402"/>
                  </a:cubicBezTo>
                  <a:cubicBezTo>
                    <a:pt x="7229300" y="634287"/>
                    <a:pt x="7553751" y="614675"/>
                    <a:pt x="7914190" y="645289"/>
                  </a:cubicBezTo>
                  <a:cubicBezTo>
                    <a:pt x="8274628" y="675904"/>
                    <a:pt x="8122805" y="650780"/>
                    <a:pt x="8286394" y="645714"/>
                  </a:cubicBezTo>
                  <a:cubicBezTo>
                    <a:pt x="8449983" y="640648"/>
                    <a:pt x="8508009" y="663989"/>
                    <a:pt x="8658597" y="646138"/>
                  </a:cubicBezTo>
                  <a:cubicBezTo>
                    <a:pt x="8809185" y="628287"/>
                    <a:pt x="9278230" y="650717"/>
                    <a:pt x="9538350" y="647141"/>
                  </a:cubicBezTo>
                  <a:cubicBezTo>
                    <a:pt x="9798470" y="643566"/>
                    <a:pt x="10245303" y="607276"/>
                    <a:pt x="10451940" y="648183"/>
                  </a:cubicBezTo>
                  <a:cubicBezTo>
                    <a:pt x="10432182" y="908815"/>
                    <a:pt x="10453537" y="1015092"/>
                    <a:pt x="10451940" y="1362283"/>
                  </a:cubicBezTo>
                  <a:cubicBezTo>
                    <a:pt x="10450343" y="1709474"/>
                    <a:pt x="10419868" y="1807104"/>
                    <a:pt x="10451940" y="2076383"/>
                  </a:cubicBezTo>
                  <a:cubicBezTo>
                    <a:pt x="10484012" y="2345662"/>
                    <a:pt x="10427009" y="2365897"/>
                    <a:pt x="10451940" y="2578898"/>
                  </a:cubicBezTo>
                  <a:cubicBezTo>
                    <a:pt x="10476871" y="2791899"/>
                    <a:pt x="10434554" y="3101000"/>
                    <a:pt x="10451940" y="3292998"/>
                  </a:cubicBezTo>
                  <a:cubicBezTo>
                    <a:pt x="10469326" y="3484996"/>
                    <a:pt x="10469682" y="3677081"/>
                    <a:pt x="10451940" y="4007098"/>
                  </a:cubicBezTo>
                  <a:cubicBezTo>
                    <a:pt x="10434198" y="4337115"/>
                    <a:pt x="10465143" y="4461684"/>
                    <a:pt x="10451940" y="4615406"/>
                  </a:cubicBezTo>
                  <a:cubicBezTo>
                    <a:pt x="10438737" y="4769128"/>
                    <a:pt x="10455973" y="4973002"/>
                    <a:pt x="10451940" y="5170817"/>
                  </a:cubicBezTo>
                  <a:cubicBezTo>
                    <a:pt x="10447907" y="5368632"/>
                    <a:pt x="10427446" y="5757711"/>
                    <a:pt x="10451940" y="5937813"/>
                  </a:cubicBezTo>
                  <a:cubicBezTo>
                    <a:pt x="10508569" y="5945605"/>
                    <a:pt x="10604504" y="5930072"/>
                    <a:pt x="10671859" y="5937813"/>
                  </a:cubicBezTo>
                  <a:cubicBezTo>
                    <a:pt x="10678696" y="5747054"/>
                    <a:pt x="10690760" y="5539323"/>
                    <a:pt x="10660284" y="5382228"/>
                  </a:cubicBezTo>
                  <a:cubicBezTo>
                    <a:pt x="10701416" y="5334641"/>
                    <a:pt x="10747286" y="5290641"/>
                    <a:pt x="10776031" y="5254907"/>
                  </a:cubicBezTo>
                  <a:cubicBezTo>
                    <a:pt x="10717163" y="5199928"/>
                    <a:pt x="10678226" y="5155740"/>
                    <a:pt x="10637135" y="5116010"/>
                  </a:cubicBezTo>
                  <a:cubicBezTo>
                    <a:pt x="10630547" y="4945411"/>
                    <a:pt x="10605943" y="4841143"/>
                    <a:pt x="10613985" y="4768770"/>
                  </a:cubicBezTo>
                  <a:cubicBezTo>
                    <a:pt x="10640013" y="4728592"/>
                    <a:pt x="10715824" y="4659007"/>
                    <a:pt x="10764456" y="4618299"/>
                  </a:cubicBezTo>
                  <a:cubicBezTo>
                    <a:pt x="10713815" y="4574424"/>
                    <a:pt x="10689598" y="4557270"/>
                    <a:pt x="10648709" y="4514127"/>
                  </a:cubicBezTo>
                  <a:cubicBezTo>
                    <a:pt x="10643404" y="4437558"/>
                    <a:pt x="10631450" y="4302869"/>
                    <a:pt x="10637135" y="4132162"/>
                  </a:cubicBezTo>
                  <a:cubicBezTo>
                    <a:pt x="10690149" y="4080109"/>
                    <a:pt x="10696597" y="4072634"/>
                    <a:pt x="10752881" y="4016416"/>
                  </a:cubicBezTo>
                  <a:cubicBezTo>
                    <a:pt x="10712088" y="3976030"/>
                    <a:pt x="10682193" y="3958256"/>
                    <a:pt x="10637135" y="3912243"/>
                  </a:cubicBezTo>
                  <a:cubicBezTo>
                    <a:pt x="10636794" y="3832041"/>
                    <a:pt x="10621093" y="3724571"/>
                    <a:pt x="10625560" y="3541854"/>
                  </a:cubicBezTo>
                  <a:cubicBezTo>
                    <a:pt x="10689119" y="3475100"/>
                    <a:pt x="10725706" y="3440984"/>
                    <a:pt x="10764456" y="3402957"/>
                  </a:cubicBezTo>
                  <a:cubicBezTo>
                    <a:pt x="10713584" y="3370926"/>
                    <a:pt x="10707642" y="3365081"/>
                    <a:pt x="10660284" y="3321935"/>
                  </a:cubicBezTo>
                  <a:cubicBezTo>
                    <a:pt x="10664520" y="3230949"/>
                    <a:pt x="10656415" y="3028077"/>
                    <a:pt x="10660284" y="2939970"/>
                  </a:cubicBezTo>
                  <a:cubicBezTo>
                    <a:pt x="10691311" y="2897681"/>
                    <a:pt x="10720179" y="2846099"/>
                    <a:pt x="10752881" y="2812648"/>
                  </a:cubicBezTo>
                  <a:cubicBezTo>
                    <a:pt x="10703667" y="2769708"/>
                    <a:pt x="10668302" y="2733487"/>
                    <a:pt x="10648709" y="2708476"/>
                  </a:cubicBezTo>
                  <a:cubicBezTo>
                    <a:pt x="10647239" y="2617188"/>
                    <a:pt x="10659023" y="2405040"/>
                    <a:pt x="10648709" y="2314937"/>
                  </a:cubicBezTo>
                  <a:cubicBezTo>
                    <a:pt x="10706881" y="2241297"/>
                    <a:pt x="10733641" y="2225610"/>
                    <a:pt x="10799180" y="2141317"/>
                  </a:cubicBezTo>
                  <a:cubicBezTo>
                    <a:pt x="10809766" y="1942824"/>
                    <a:pt x="10777999" y="1835810"/>
                    <a:pt x="10795553" y="1662588"/>
                  </a:cubicBezTo>
                  <a:cubicBezTo>
                    <a:pt x="10813108" y="1489366"/>
                    <a:pt x="10808123" y="1264041"/>
                    <a:pt x="10791695" y="1153302"/>
                  </a:cubicBezTo>
                  <a:cubicBezTo>
                    <a:pt x="10775267" y="1042563"/>
                    <a:pt x="10787170" y="817289"/>
                    <a:pt x="10787606" y="613459"/>
                  </a:cubicBezTo>
                  <a:cubicBezTo>
                    <a:pt x="10737905" y="515494"/>
                    <a:pt x="10703923" y="461425"/>
                    <a:pt x="10671859" y="381965"/>
                  </a:cubicBezTo>
                  <a:cubicBezTo>
                    <a:pt x="10563198" y="352944"/>
                    <a:pt x="10400397" y="313766"/>
                    <a:pt x="10324619" y="295155"/>
                  </a:cubicBezTo>
                  <a:cubicBezTo>
                    <a:pt x="10248841" y="276544"/>
                    <a:pt x="10061884" y="238781"/>
                    <a:pt x="9977378" y="208345"/>
                  </a:cubicBezTo>
                  <a:cubicBezTo>
                    <a:pt x="9867734" y="264047"/>
                    <a:pt x="9808873" y="278548"/>
                    <a:pt x="9711160" y="312517"/>
                  </a:cubicBezTo>
                  <a:cubicBezTo>
                    <a:pt x="9437900" y="278114"/>
                    <a:pt x="9381452" y="305581"/>
                    <a:pt x="9127256" y="279876"/>
                  </a:cubicBezTo>
                  <a:cubicBezTo>
                    <a:pt x="8873060" y="254171"/>
                    <a:pt x="8804086" y="249894"/>
                    <a:pt x="8580622" y="249319"/>
                  </a:cubicBezTo>
                  <a:cubicBezTo>
                    <a:pt x="8357158" y="248744"/>
                    <a:pt x="8167244" y="243919"/>
                    <a:pt x="8033988" y="218762"/>
                  </a:cubicBezTo>
                  <a:cubicBezTo>
                    <a:pt x="7900732" y="193605"/>
                    <a:pt x="7640356" y="168196"/>
                    <a:pt x="7375543" y="181955"/>
                  </a:cubicBezTo>
                  <a:cubicBezTo>
                    <a:pt x="7110730" y="195714"/>
                    <a:pt x="6925419" y="162316"/>
                    <a:pt x="6754369" y="147231"/>
                  </a:cubicBezTo>
                  <a:cubicBezTo>
                    <a:pt x="6583319" y="132146"/>
                    <a:pt x="6342446" y="134677"/>
                    <a:pt x="5984112" y="104173"/>
                  </a:cubicBezTo>
                  <a:cubicBezTo>
                    <a:pt x="5876826" y="151491"/>
                    <a:pt x="5844203" y="169669"/>
                    <a:pt x="5729469" y="231494"/>
                  </a:cubicBezTo>
                  <a:cubicBezTo>
                    <a:pt x="5672307" y="146062"/>
                    <a:pt x="5614754" y="72079"/>
                    <a:pt x="5578998" y="0"/>
                  </a:cubicBezTo>
                  <a:cubicBezTo>
                    <a:pt x="5447612" y="7457"/>
                    <a:pt x="5082836" y="-27818"/>
                    <a:pt x="4942390" y="0"/>
                  </a:cubicBezTo>
                  <a:cubicBezTo>
                    <a:pt x="4892140" y="94223"/>
                    <a:pt x="4824290" y="167323"/>
                    <a:pt x="4780345" y="231494"/>
                  </a:cubicBezTo>
                  <a:cubicBezTo>
                    <a:pt x="4692799" y="199543"/>
                    <a:pt x="4608760" y="153369"/>
                    <a:pt x="4514127" y="104173"/>
                  </a:cubicBezTo>
                  <a:cubicBezTo>
                    <a:pt x="4227955" y="91940"/>
                    <a:pt x="3974843" y="112563"/>
                    <a:pt x="3752744" y="150009"/>
                  </a:cubicBezTo>
                  <a:cubicBezTo>
                    <a:pt x="3530645" y="187455"/>
                    <a:pt x="3226556" y="183941"/>
                    <a:pt x="3060578" y="191677"/>
                  </a:cubicBezTo>
                  <a:cubicBezTo>
                    <a:pt x="2894600" y="199413"/>
                    <a:pt x="2616825" y="238973"/>
                    <a:pt x="2368412" y="233346"/>
                  </a:cubicBezTo>
                  <a:cubicBezTo>
                    <a:pt x="2119999" y="227720"/>
                    <a:pt x="1978483" y="241196"/>
                    <a:pt x="1780071" y="268765"/>
                  </a:cubicBezTo>
                  <a:cubicBezTo>
                    <a:pt x="1581659" y="296334"/>
                    <a:pt x="1328706" y="267352"/>
                    <a:pt x="1053297" y="312517"/>
                  </a:cubicBezTo>
                  <a:cubicBezTo>
                    <a:pt x="972236" y="291890"/>
                    <a:pt x="902553" y="244801"/>
                    <a:pt x="775504" y="185195"/>
                  </a:cubicBezTo>
                  <a:cubicBezTo>
                    <a:pt x="563995" y="235920"/>
                    <a:pt x="435667" y="319352"/>
                    <a:pt x="115747" y="405114"/>
                  </a:cubicBezTo>
                  <a:cubicBezTo>
                    <a:pt x="77846" y="490106"/>
                    <a:pt x="51294" y="544869"/>
                    <a:pt x="0" y="613459"/>
                  </a:cubicBezTo>
                  <a:cubicBezTo>
                    <a:pt x="-17509" y="886821"/>
                    <a:pt x="23569" y="910232"/>
                    <a:pt x="0" y="1161327"/>
                  </a:cubicBezTo>
                  <a:cubicBezTo>
                    <a:pt x="-23569" y="1412422"/>
                    <a:pt x="-26989" y="1503454"/>
                    <a:pt x="0" y="1709196"/>
                  </a:cubicBezTo>
                  <a:cubicBezTo>
                    <a:pt x="26989" y="1914938"/>
                    <a:pt x="3549" y="2144180"/>
                    <a:pt x="0" y="2257064"/>
                  </a:cubicBezTo>
                  <a:cubicBezTo>
                    <a:pt x="30111" y="2285684"/>
                    <a:pt x="93670" y="2347065"/>
                    <a:pt x="138897" y="2384385"/>
                  </a:cubicBezTo>
                  <a:cubicBezTo>
                    <a:pt x="136828" y="2529489"/>
                    <a:pt x="156833" y="2689299"/>
                    <a:pt x="150471" y="2777924"/>
                  </a:cubicBezTo>
                  <a:cubicBezTo>
                    <a:pt x="97019" y="2811975"/>
                    <a:pt x="87933" y="2816117"/>
                    <a:pt x="34725" y="2858947"/>
                  </a:cubicBezTo>
                  <a:cubicBezTo>
                    <a:pt x="85968" y="2913407"/>
                    <a:pt x="148562" y="2995760"/>
                    <a:pt x="196770" y="3044142"/>
                  </a:cubicBezTo>
                  <a:cubicBezTo>
                    <a:pt x="202239" y="3201728"/>
                    <a:pt x="205841" y="3332512"/>
                    <a:pt x="185195" y="3414532"/>
                  </a:cubicBezTo>
                  <a:cubicBezTo>
                    <a:pt x="157013" y="3422851"/>
                    <a:pt x="110513" y="3445026"/>
                    <a:pt x="69449" y="3460831"/>
                  </a:cubicBezTo>
                  <a:cubicBezTo>
                    <a:pt x="105206" y="3493052"/>
                    <a:pt x="165221" y="3570859"/>
                    <a:pt x="196770" y="3599727"/>
                  </a:cubicBezTo>
                  <a:cubicBezTo>
                    <a:pt x="184071" y="3736042"/>
                    <a:pt x="207640" y="3869154"/>
                    <a:pt x="196770" y="3958542"/>
                  </a:cubicBezTo>
                  <a:cubicBezTo>
                    <a:pt x="158138" y="4010975"/>
                    <a:pt x="129727" y="4032293"/>
                    <a:pt x="92598" y="4074289"/>
                  </a:cubicBezTo>
                  <a:cubicBezTo>
                    <a:pt x="124356" y="4105739"/>
                    <a:pt x="177807" y="4140901"/>
                    <a:pt x="231494" y="4178461"/>
                  </a:cubicBezTo>
                  <a:cubicBezTo>
                    <a:pt x="229034" y="4323577"/>
                    <a:pt x="227878" y="4464417"/>
                    <a:pt x="208345" y="4606724"/>
                  </a:cubicBezTo>
                  <a:cubicBezTo>
                    <a:pt x="149791" y="4649217"/>
                    <a:pt x="114430" y="4684163"/>
                    <a:pt x="81023" y="4699322"/>
                  </a:cubicBezTo>
                  <a:cubicBezTo>
                    <a:pt x="147027" y="4751493"/>
                    <a:pt x="186962" y="4796780"/>
                    <a:pt x="243069" y="4849793"/>
                  </a:cubicBezTo>
                  <a:cubicBezTo>
                    <a:pt x="212611" y="4958003"/>
                    <a:pt x="198236" y="5076543"/>
                    <a:pt x="196770" y="5231757"/>
                  </a:cubicBezTo>
                  <a:cubicBezTo>
                    <a:pt x="150810" y="5259819"/>
                    <a:pt x="130154" y="5262304"/>
                    <a:pt x="92598" y="5289631"/>
                  </a:cubicBezTo>
                  <a:cubicBezTo>
                    <a:pt x="175415" y="5342578"/>
                    <a:pt x="184321" y="5348497"/>
                    <a:pt x="277793" y="5393803"/>
                  </a:cubicBezTo>
                  <a:cubicBezTo>
                    <a:pt x="265961" y="5558148"/>
                    <a:pt x="261504" y="5767304"/>
                    <a:pt x="231494" y="5960962"/>
                  </a:cubicBezTo>
                  <a:cubicBezTo>
                    <a:pt x="282434" y="5947600"/>
                    <a:pt x="339076" y="5942238"/>
                    <a:pt x="416689" y="5914664"/>
                  </a:cubicBezTo>
                  <a:close/>
                </a:path>
              </a:pathLst>
            </a:custGeom>
            <a:solidFill>
              <a:srgbClr val="5E656F"/>
            </a:solidFill>
            <a:ln w="38100">
              <a:solidFill>
                <a:srgbClr val="464746"/>
              </a:solidFill>
              <a:extLst>
                <a:ext uri="{C807C97D-BFC1-408E-A445-0C87EB9F89A2}">
                  <ask:lineSketchStyleProps xmlns:ask="http://schemas.microsoft.com/office/drawing/2018/sketchyshapes" xmlns="" sd="105753456">
                    <a:custGeom>
                      <a:avLst/>
                      <a:gdLst>
                        <a:gd name="connsiteX0" fmla="*/ 416689 w 10799180"/>
                        <a:gd name="connsiteY0" fmla="*/ 5914664 h 5960962"/>
                        <a:gd name="connsiteX1" fmla="*/ 300942 w 10799180"/>
                        <a:gd name="connsiteY1" fmla="*/ 636608 h 5960962"/>
                        <a:gd name="connsiteX2" fmla="*/ 10451940 w 10799180"/>
                        <a:gd name="connsiteY2" fmla="*/ 648183 h 5960962"/>
                        <a:gd name="connsiteX3" fmla="*/ 10451940 w 10799180"/>
                        <a:gd name="connsiteY3" fmla="*/ 5937813 h 5960962"/>
                        <a:gd name="connsiteX4" fmla="*/ 10671859 w 10799180"/>
                        <a:gd name="connsiteY4" fmla="*/ 5937813 h 5960962"/>
                        <a:gd name="connsiteX5" fmla="*/ 10660284 w 10799180"/>
                        <a:gd name="connsiteY5" fmla="*/ 5382228 h 5960962"/>
                        <a:gd name="connsiteX6" fmla="*/ 10776031 w 10799180"/>
                        <a:gd name="connsiteY6" fmla="*/ 5254907 h 5960962"/>
                        <a:gd name="connsiteX7" fmla="*/ 10637135 w 10799180"/>
                        <a:gd name="connsiteY7" fmla="*/ 5116010 h 5960962"/>
                        <a:gd name="connsiteX8" fmla="*/ 10613985 w 10799180"/>
                        <a:gd name="connsiteY8" fmla="*/ 4768770 h 5960962"/>
                        <a:gd name="connsiteX9" fmla="*/ 10764456 w 10799180"/>
                        <a:gd name="connsiteY9" fmla="*/ 4618299 h 5960962"/>
                        <a:gd name="connsiteX10" fmla="*/ 10648709 w 10799180"/>
                        <a:gd name="connsiteY10" fmla="*/ 4514127 h 5960962"/>
                        <a:gd name="connsiteX11" fmla="*/ 10637135 w 10799180"/>
                        <a:gd name="connsiteY11" fmla="*/ 4132162 h 5960962"/>
                        <a:gd name="connsiteX12" fmla="*/ 10752881 w 10799180"/>
                        <a:gd name="connsiteY12" fmla="*/ 4016416 h 5960962"/>
                        <a:gd name="connsiteX13" fmla="*/ 10637135 w 10799180"/>
                        <a:gd name="connsiteY13" fmla="*/ 3912243 h 5960962"/>
                        <a:gd name="connsiteX14" fmla="*/ 10625560 w 10799180"/>
                        <a:gd name="connsiteY14" fmla="*/ 3541854 h 5960962"/>
                        <a:gd name="connsiteX15" fmla="*/ 10764456 w 10799180"/>
                        <a:gd name="connsiteY15" fmla="*/ 3402957 h 5960962"/>
                        <a:gd name="connsiteX16" fmla="*/ 10660284 w 10799180"/>
                        <a:gd name="connsiteY16" fmla="*/ 3321935 h 5960962"/>
                        <a:gd name="connsiteX17" fmla="*/ 10660284 w 10799180"/>
                        <a:gd name="connsiteY17" fmla="*/ 2939970 h 5960962"/>
                        <a:gd name="connsiteX18" fmla="*/ 10752881 w 10799180"/>
                        <a:gd name="connsiteY18" fmla="*/ 2812648 h 5960962"/>
                        <a:gd name="connsiteX19" fmla="*/ 10648709 w 10799180"/>
                        <a:gd name="connsiteY19" fmla="*/ 2708476 h 5960962"/>
                        <a:gd name="connsiteX20" fmla="*/ 10648709 w 10799180"/>
                        <a:gd name="connsiteY20" fmla="*/ 2314937 h 5960962"/>
                        <a:gd name="connsiteX21" fmla="*/ 10799180 w 10799180"/>
                        <a:gd name="connsiteY21" fmla="*/ 2141317 h 5960962"/>
                        <a:gd name="connsiteX22" fmla="*/ 10787606 w 10799180"/>
                        <a:gd name="connsiteY22" fmla="*/ 613459 h 5960962"/>
                        <a:gd name="connsiteX23" fmla="*/ 10671859 w 10799180"/>
                        <a:gd name="connsiteY23" fmla="*/ 381965 h 5960962"/>
                        <a:gd name="connsiteX24" fmla="*/ 9977378 w 10799180"/>
                        <a:gd name="connsiteY24" fmla="*/ 208345 h 5960962"/>
                        <a:gd name="connsiteX25" fmla="*/ 9711160 w 10799180"/>
                        <a:gd name="connsiteY25" fmla="*/ 312517 h 5960962"/>
                        <a:gd name="connsiteX26" fmla="*/ 5984112 w 10799180"/>
                        <a:gd name="connsiteY26" fmla="*/ 104173 h 5960962"/>
                        <a:gd name="connsiteX27" fmla="*/ 5729469 w 10799180"/>
                        <a:gd name="connsiteY27" fmla="*/ 231494 h 5960962"/>
                        <a:gd name="connsiteX28" fmla="*/ 5578998 w 10799180"/>
                        <a:gd name="connsiteY28" fmla="*/ 0 h 5960962"/>
                        <a:gd name="connsiteX29" fmla="*/ 4942390 w 10799180"/>
                        <a:gd name="connsiteY29" fmla="*/ 0 h 5960962"/>
                        <a:gd name="connsiteX30" fmla="*/ 4780345 w 10799180"/>
                        <a:gd name="connsiteY30" fmla="*/ 231494 h 5960962"/>
                        <a:gd name="connsiteX31" fmla="*/ 4514127 w 10799180"/>
                        <a:gd name="connsiteY31" fmla="*/ 104173 h 5960962"/>
                        <a:gd name="connsiteX32" fmla="*/ 1053297 w 10799180"/>
                        <a:gd name="connsiteY32" fmla="*/ 312517 h 5960962"/>
                        <a:gd name="connsiteX33" fmla="*/ 775504 w 10799180"/>
                        <a:gd name="connsiteY33" fmla="*/ 185195 h 5960962"/>
                        <a:gd name="connsiteX34" fmla="*/ 115747 w 10799180"/>
                        <a:gd name="connsiteY34" fmla="*/ 405114 h 5960962"/>
                        <a:gd name="connsiteX35" fmla="*/ 0 w 10799180"/>
                        <a:gd name="connsiteY35" fmla="*/ 613459 h 5960962"/>
                        <a:gd name="connsiteX36" fmla="*/ 0 w 10799180"/>
                        <a:gd name="connsiteY36" fmla="*/ 2257064 h 5960962"/>
                        <a:gd name="connsiteX37" fmla="*/ 138897 w 10799180"/>
                        <a:gd name="connsiteY37" fmla="*/ 2384385 h 5960962"/>
                        <a:gd name="connsiteX38" fmla="*/ 150471 w 10799180"/>
                        <a:gd name="connsiteY38" fmla="*/ 2777924 h 5960962"/>
                        <a:gd name="connsiteX39" fmla="*/ 34725 w 10799180"/>
                        <a:gd name="connsiteY39" fmla="*/ 2858947 h 5960962"/>
                        <a:gd name="connsiteX40" fmla="*/ 196770 w 10799180"/>
                        <a:gd name="connsiteY40" fmla="*/ 3044142 h 5960962"/>
                        <a:gd name="connsiteX41" fmla="*/ 185195 w 10799180"/>
                        <a:gd name="connsiteY41" fmla="*/ 3414532 h 5960962"/>
                        <a:gd name="connsiteX42" fmla="*/ 69449 w 10799180"/>
                        <a:gd name="connsiteY42" fmla="*/ 3460831 h 5960962"/>
                        <a:gd name="connsiteX43" fmla="*/ 196770 w 10799180"/>
                        <a:gd name="connsiteY43" fmla="*/ 3599727 h 5960962"/>
                        <a:gd name="connsiteX44" fmla="*/ 196770 w 10799180"/>
                        <a:gd name="connsiteY44" fmla="*/ 3958542 h 5960962"/>
                        <a:gd name="connsiteX45" fmla="*/ 92598 w 10799180"/>
                        <a:gd name="connsiteY45" fmla="*/ 4074289 h 5960962"/>
                        <a:gd name="connsiteX46" fmla="*/ 231494 w 10799180"/>
                        <a:gd name="connsiteY46" fmla="*/ 4178461 h 5960962"/>
                        <a:gd name="connsiteX47" fmla="*/ 208345 w 10799180"/>
                        <a:gd name="connsiteY47" fmla="*/ 4606724 h 5960962"/>
                        <a:gd name="connsiteX48" fmla="*/ 81023 w 10799180"/>
                        <a:gd name="connsiteY48" fmla="*/ 4699322 h 5960962"/>
                        <a:gd name="connsiteX49" fmla="*/ 243069 w 10799180"/>
                        <a:gd name="connsiteY49" fmla="*/ 4849793 h 5960962"/>
                        <a:gd name="connsiteX50" fmla="*/ 196770 w 10799180"/>
                        <a:gd name="connsiteY50" fmla="*/ 5231757 h 5960962"/>
                        <a:gd name="connsiteX51" fmla="*/ 92598 w 10799180"/>
                        <a:gd name="connsiteY51" fmla="*/ 5289631 h 5960962"/>
                        <a:gd name="connsiteX52" fmla="*/ 277793 w 10799180"/>
                        <a:gd name="connsiteY52" fmla="*/ 5393803 h 5960962"/>
                        <a:gd name="connsiteX53" fmla="*/ 231494 w 10799180"/>
                        <a:gd name="connsiteY53" fmla="*/ 5960962 h 5960962"/>
                        <a:gd name="connsiteX54" fmla="*/ 416689 w 10799180"/>
                        <a:gd name="connsiteY54" fmla="*/ 5914664 h 59609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</a:cxnLst>
                      <a:rect l="l" t="t" r="r" b="b"/>
                      <a:pathLst>
                        <a:path w="10799180" h="5960962">
                          <a:moveTo>
                            <a:pt x="416689" y="5914664"/>
                          </a:moveTo>
                          <a:lnTo>
                            <a:pt x="300942" y="636608"/>
                          </a:lnTo>
                          <a:lnTo>
                            <a:pt x="10451940" y="648183"/>
                          </a:lnTo>
                          <a:lnTo>
                            <a:pt x="10451940" y="5937813"/>
                          </a:lnTo>
                          <a:lnTo>
                            <a:pt x="10671859" y="5937813"/>
                          </a:lnTo>
                          <a:lnTo>
                            <a:pt x="10660284" y="5382228"/>
                          </a:lnTo>
                          <a:lnTo>
                            <a:pt x="10776031" y="5254907"/>
                          </a:lnTo>
                          <a:lnTo>
                            <a:pt x="10637135" y="5116010"/>
                          </a:lnTo>
                          <a:lnTo>
                            <a:pt x="10613985" y="4768770"/>
                          </a:lnTo>
                          <a:lnTo>
                            <a:pt x="10764456" y="4618299"/>
                          </a:lnTo>
                          <a:lnTo>
                            <a:pt x="10648709" y="4514127"/>
                          </a:lnTo>
                          <a:lnTo>
                            <a:pt x="10637135" y="4132162"/>
                          </a:lnTo>
                          <a:lnTo>
                            <a:pt x="10752881" y="4016416"/>
                          </a:lnTo>
                          <a:lnTo>
                            <a:pt x="10637135" y="3912243"/>
                          </a:lnTo>
                          <a:lnTo>
                            <a:pt x="10625560" y="3541854"/>
                          </a:lnTo>
                          <a:lnTo>
                            <a:pt x="10764456" y="3402957"/>
                          </a:lnTo>
                          <a:lnTo>
                            <a:pt x="10660284" y="3321935"/>
                          </a:lnTo>
                          <a:lnTo>
                            <a:pt x="10660284" y="2939970"/>
                          </a:lnTo>
                          <a:lnTo>
                            <a:pt x="10752881" y="2812648"/>
                          </a:lnTo>
                          <a:lnTo>
                            <a:pt x="10648709" y="2708476"/>
                          </a:lnTo>
                          <a:lnTo>
                            <a:pt x="10648709" y="2314937"/>
                          </a:lnTo>
                          <a:lnTo>
                            <a:pt x="10799180" y="2141317"/>
                          </a:lnTo>
                          <a:lnTo>
                            <a:pt x="10787606" y="613459"/>
                          </a:lnTo>
                          <a:lnTo>
                            <a:pt x="10671859" y="381965"/>
                          </a:lnTo>
                          <a:lnTo>
                            <a:pt x="9977378" y="208345"/>
                          </a:lnTo>
                          <a:lnTo>
                            <a:pt x="9711160" y="312517"/>
                          </a:lnTo>
                          <a:lnTo>
                            <a:pt x="5984112" y="104173"/>
                          </a:lnTo>
                          <a:lnTo>
                            <a:pt x="5729469" y="231494"/>
                          </a:lnTo>
                          <a:lnTo>
                            <a:pt x="5578998" y="0"/>
                          </a:lnTo>
                          <a:lnTo>
                            <a:pt x="4942390" y="0"/>
                          </a:lnTo>
                          <a:lnTo>
                            <a:pt x="4780345" y="231494"/>
                          </a:lnTo>
                          <a:lnTo>
                            <a:pt x="4514127" y="104173"/>
                          </a:lnTo>
                          <a:lnTo>
                            <a:pt x="1053297" y="312517"/>
                          </a:lnTo>
                          <a:lnTo>
                            <a:pt x="775504" y="185195"/>
                          </a:lnTo>
                          <a:lnTo>
                            <a:pt x="115747" y="405114"/>
                          </a:lnTo>
                          <a:lnTo>
                            <a:pt x="0" y="613459"/>
                          </a:lnTo>
                          <a:lnTo>
                            <a:pt x="0" y="2257064"/>
                          </a:lnTo>
                          <a:lnTo>
                            <a:pt x="138897" y="2384385"/>
                          </a:lnTo>
                          <a:lnTo>
                            <a:pt x="150471" y="2777924"/>
                          </a:lnTo>
                          <a:lnTo>
                            <a:pt x="34725" y="2858947"/>
                          </a:lnTo>
                          <a:lnTo>
                            <a:pt x="196770" y="3044142"/>
                          </a:lnTo>
                          <a:lnTo>
                            <a:pt x="185195" y="3414532"/>
                          </a:lnTo>
                          <a:lnTo>
                            <a:pt x="69449" y="3460831"/>
                          </a:lnTo>
                          <a:lnTo>
                            <a:pt x="196770" y="3599727"/>
                          </a:lnTo>
                          <a:lnTo>
                            <a:pt x="196770" y="3958542"/>
                          </a:lnTo>
                          <a:lnTo>
                            <a:pt x="92598" y="4074289"/>
                          </a:lnTo>
                          <a:lnTo>
                            <a:pt x="231494" y="4178461"/>
                          </a:lnTo>
                          <a:lnTo>
                            <a:pt x="208345" y="4606724"/>
                          </a:lnTo>
                          <a:lnTo>
                            <a:pt x="81023" y="4699322"/>
                          </a:lnTo>
                          <a:lnTo>
                            <a:pt x="243069" y="4849793"/>
                          </a:lnTo>
                          <a:lnTo>
                            <a:pt x="196770" y="5231757"/>
                          </a:lnTo>
                          <a:lnTo>
                            <a:pt x="92598" y="5289631"/>
                          </a:lnTo>
                          <a:lnTo>
                            <a:pt x="277793" y="5393803"/>
                          </a:lnTo>
                          <a:lnTo>
                            <a:pt x="231494" y="5960962"/>
                          </a:lnTo>
                          <a:lnTo>
                            <a:pt x="416689" y="591466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6" descr="Monsters Inc Boo's Door Sticker - Sticker Mania">
              <a:extLst>
                <a:ext uri="{FF2B5EF4-FFF2-40B4-BE49-F238E27FC236}">
                  <a16:creationId xmlns:a16="http://schemas.microsoft.com/office/drawing/2014/main" id="{9085FD1B-F414-4466-96D5-4B4BFC2035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07" t="4681" r="46203" b="88199"/>
            <a:stretch/>
          </p:blipFill>
          <p:spPr bwMode="auto">
            <a:xfrm>
              <a:off x="5729468" y="358814"/>
              <a:ext cx="636609" cy="462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4">
            <a:extLst>
              <a:ext uri="{FF2B5EF4-FFF2-40B4-BE49-F238E27FC236}">
                <a16:creationId xmlns:a16="http://schemas.microsoft.com/office/drawing/2014/main" id="{58933C82-C056-4EE6-AD4B-9F8D469AA397}"/>
              </a:ext>
            </a:extLst>
          </p:cNvPr>
          <p:cNvSpPr/>
          <p:nvPr/>
        </p:nvSpPr>
        <p:spPr>
          <a:xfrm>
            <a:off x="982980" y="982980"/>
            <a:ext cx="10126980" cy="5329238"/>
          </a:xfrm>
          <a:custGeom>
            <a:avLst/>
            <a:gdLst>
              <a:gd name="connsiteX0" fmla="*/ 0 w 10929938"/>
              <a:gd name="connsiteY0" fmla="*/ 0 h 5329238"/>
              <a:gd name="connsiteX1" fmla="*/ 683121 w 10929938"/>
              <a:gd name="connsiteY1" fmla="*/ 0 h 5329238"/>
              <a:gd name="connsiteX2" fmla="*/ 1475542 w 10929938"/>
              <a:gd name="connsiteY2" fmla="*/ 0 h 5329238"/>
              <a:gd name="connsiteX3" fmla="*/ 2267962 w 10929938"/>
              <a:gd name="connsiteY3" fmla="*/ 0 h 5329238"/>
              <a:gd name="connsiteX4" fmla="*/ 3169682 w 10929938"/>
              <a:gd name="connsiteY4" fmla="*/ 0 h 5329238"/>
              <a:gd name="connsiteX5" fmla="*/ 3852803 w 10929938"/>
              <a:gd name="connsiteY5" fmla="*/ 0 h 5329238"/>
              <a:gd name="connsiteX6" fmla="*/ 4645224 w 10929938"/>
              <a:gd name="connsiteY6" fmla="*/ 0 h 5329238"/>
              <a:gd name="connsiteX7" fmla="*/ 5328345 w 10929938"/>
              <a:gd name="connsiteY7" fmla="*/ 0 h 5329238"/>
              <a:gd name="connsiteX8" fmla="*/ 6011466 w 10929938"/>
              <a:gd name="connsiteY8" fmla="*/ 0 h 5329238"/>
              <a:gd name="connsiteX9" fmla="*/ 6694587 w 10929938"/>
              <a:gd name="connsiteY9" fmla="*/ 0 h 5329238"/>
              <a:gd name="connsiteX10" fmla="*/ 7049810 w 10929938"/>
              <a:gd name="connsiteY10" fmla="*/ 0 h 5329238"/>
              <a:gd name="connsiteX11" fmla="*/ 7842231 w 10929938"/>
              <a:gd name="connsiteY11" fmla="*/ 0 h 5329238"/>
              <a:gd name="connsiteX12" fmla="*/ 8197454 w 10929938"/>
              <a:gd name="connsiteY12" fmla="*/ 0 h 5329238"/>
              <a:gd name="connsiteX13" fmla="*/ 8880575 w 10929938"/>
              <a:gd name="connsiteY13" fmla="*/ 0 h 5329238"/>
              <a:gd name="connsiteX14" fmla="*/ 9782295 w 10929938"/>
              <a:gd name="connsiteY14" fmla="*/ 0 h 5329238"/>
              <a:gd name="connsiteX15" fmla="*/ 10929938 w 10929938"/>
              <a:gd name="connsiteY15" fmla="*/ 0 h 5329238"/>
              <a:gd name="connsiteX16" fmla="*/ 10929938 w 10929938"/>
              <a:gd name="connsiteY16" fmla="*/ 719447 h 5329238"/>
              <a:gd name="connsiteX17" fmla="*/ 10929938 w 10929938"/>
              <a:gd name="connsiteY17" fmla="*/ 1279017 h 5329238"/>
              <a:gd name="connsiteX18" fmla="*/ 10929938 w 10929938"/>
              <a:gd name="connsiteY18" fmla="*/ 1838587 h 5329238"/>
              <a:gd name="connsiteX19" fmla="*/ 10929938 w 10929938"/>
              <a:gd name="connsiteY19" fmla="*/ 2504742 h 5329238"/>
              <a:gd name="connsiteX20" fmla="*/ 10929938 w 10929938"/>
              <a:gd name="connsiteY20" fmla="*/ 3170897 h 5329238"/>
              <a:gd name="connsiteX21" fmla="*/ 10929938 w 10929938"/>
              <a:gd name="connsiteY21" fmla="*/ 3783759 h 5329238"/>
              <a:gd name="connsiteX22" fmla="*/ 10929938 w 10929938"/>
              <a:gd name="connsiteY22" fmla="*/ 4556498 h 5329238"/>
              <a:gd name="connsiteX23" fmla="*/ 10929938 w 10929938"/>
              <a:gd name="connsiteY23" fmla="*/ 5329238 h 5329238"/>
              <a:gd name="connsiteX24" fmla="*/ 10028218 w 10929938"/>
              <a:gd name="connsiteY24" fmla="*/ 5329238 h 5329238"/>
              <a:gd name="connsiteX25" fmla="*/ 9235798 w 10929938"/>
              <a:gd name="connsiteY25" fmla="*/ 5329238 h 5329238"/>
              <a:gd name="connsiteX26" fmla="*/ 8880575 w 10929938"/>
              <a:gd name="connsiteY26" fmla="*/ 5329238 h 5329238"/>
              <a:gd name="connsiteX27" fmla="*/ 7978855 w 10929938"/>
              <a:gd name="connsiteY27" fmla="*/ 5329238 h 5329238"/>
              <a:gd name="connsiteX28" fmla="*/ 7405033 w 10929938"/>
              <a:gd name="connsiteY28" fmla="*/ 5329238 h 5329238"/>
              <a:gd name="connsiteX29" fmla="*/ 6612612 w 10929938"/>
              <a:gd name="connsiteY29" fmla="*/ 5329238 h 5329238"/>
              <a:gd name="connsiteX30" fmla="*/ 6257390 w 10929938"/>
              <a:gd name="connsiteY30" fmla="*/ 5329238 h 5329238"/>
              <a:gd name="connsiteX31" fmla="*/ 5355670 w 10929938"/>
              <a:gd name="connsiteY31" fmla="*/ 5329238 h 5329238"/>
              <a:gd name="connsiteX32" fmla="*/ 4781848 w 10929938"/>
              <a:gd name="connsiteY32" fmla="*/ 5329238 h 5329238"/>
              <a:gd name="connsiteX33" fmla="*/ 4098727 w 10929938"/>
              <a:gd name="connsiteY33" fmla="*/ 5329238 h 5329238"/>
              <a:gd name="connsiteX34" fmla="*/ 3634204 w 10929938"/>
              <a:gd name="connsiteY34" fmla="*/ 5329238 h 5329238"/>
              <a:gd name="connsiteX35" fmla="*/ 2841784 w 10929938"/>
              <a:gd name="connsiteY35" fmla="*/ 5329238 h 5329238"/>
              <a:gd name="connsiteX36" fmla="*/ 1940064 w 10929938"/>
              <a:gd name="connsiteY36" fmla="*/ 5329238 h 5329238"/>
              <a:gd name="connsiteX37" fmla="*/ 1366242 w 10929938"/>
              <a:gd name="connsiteY37" fmla="*/ 5329238 h 5329238"/>
              <a:gd name="connsiteX38" fmla="*/ 0 w 10929938"/>
              <a:gd name="connsiteY38" fmla="*/ 5329238 h 5329238"/>
              <a:gd name="connsiteX39" fmla="*/ 0 w 10929938"/>
              <a:gd name="connsiteY39" fmla="*/ 4663083 h 5329238"/>
              <a:gd name="connsiteX40" fmla="*/ 0 w 10929938"/>
              <a:gd name="connsiteY40" fmla="*/ 3996929 h 5329238"/>
              <a:gd name="connsiteX41" fmla="*/ 0 w 10929938"/>
              <a:gd name="connsiteY41" fmla="*/ 3277481 h 5329238"/>
              <a:gd name="connsiteX42" fmla="*/ 0 w 10929938"/>
              <a:gd name="connsiteY42" fmla="*/ 2611327 h 5329238"/>
              <a:gd name="connsiteX43" fmla="*/ 0 w 10929938"/>
              <a:gd name="connsiteY43" fmla="*/ 1891879 h 5329238"/>
              <a:gd name="connsiteX44" fmla="*/ 0 w 10929938"/>
              <a:gd name="connsiteY44" fmla="*/ 1172432 h 5329238"/>
              <a:gd name="connsiteX45" fmla="*/ 0 w 10929938"/>
              <a:gd name="connsiteY45" fmla="*/ 0 h 532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929938" h="5329238" fill="none" extrusionOk="0">
                <a:moveTo>
                  <a:pt x="0" y="0"/>
                </a:moveTo>
                <a:cubicBezTo>
                  <a:pt x="145655" y="-32813"/>
                  <a:pt x="425046" y="-27865"/>
                  <a:pt x="683121" y="0"/>
                </a:cubicBezTo>
                <a:cubicBezTo>
                  <a:pt x="941196" y="27865"/>
                  <a:pt x="1176429" y="-4608"/>
                  <a:pt x="1475542" y="0"/>
                </a:cubicBezTo>
                <a:cubicBezTo>
                  <a:pt x="1774655" y="4608"/>
                  <a:pt x="1932172" y="14882"/>
                  <a:pt x="2267962" y="0"/>
                </a:cubicBezTo>
                <a:cubicBezTo>
                  <a:pt x="2603752" y="-14882"/>
                  <a:pt x="2947092" y="-9964"/>
                  <a:pt x="3169682" y="0"/>
                </a:cubicBezTo>
                <a:cubicBezTo>
                  <a:pt x="3392272" y="9964"/>
                  <a:pt x="3670630" y="9676"/>
                  <a:pt x="3852803" y="0"/>
                </a:cubicBezTo>
                <a:cubicBezTo>
                  <a:pt x="4034976" y="-9676"/>
                  <a:pt x="4267961" y="-36428"/>
                  <a:pt x="4645224" y="0"/>
                </a:cubicBezTo>
                <a:cubicBezTo>
                  <a:pt x="5022487" y="36428"/>
                  <a:pt x="5085146" y="-11724"/>
                  <a:pt x="5328345" y="0"/>
                </a:cubicBezTo>
                <a:cubicBezTo>
                  <a:pt x="5571544" y="11724"/>
                  <a:pt x="5867913" y="14199"/>
                  <a:pt x="6011466" y="0"/>
                </a:cubicBezTo>
                <a:cubicBezTo>
                  <a:pt x="6155019" y="-14199"/>
                  <a:pt x="6366695" y="-14964"/>
                  <a:pt x="6694587" y="0"/>
                </a:cubicBezTo>
                <a:cubicBezTo>
                  <a:pt x="7022479" y="14964"/>
                  <a:pt x="6944731" y="-11093"/>
                  <a:pt x="7049810" y="0"/>
                </a:cubicBezTo>
                <a:cubicBezTo>
                  <a:pt x="7154889" y="11093"/>
                  <a:pt x="7500320" y="16396"/>
                  <a:pt x="7842231" y="0"/>
                </a:cubicBezTo>
                <a:cubicBezTo>
                  <a:pt x="8184142" y="-16396"/>
                  <a:pt x="8078733" y="4882"/>
                  <a:pt x="8197454" y="0"/>
                </a:cubicBezTo>
                <a:cubicBezTo>
                  <a:pt x="8316175" y="-4882"/>
                  <a:pt x="8657724" y="1768"/>
                  <a:pt x="8880575" y="0"/>
                </a:cubicBezTo>
                <a:cubicBezTo>
                  <a:pt x="9103426" y="-1768"/>
                  <a:pt x="9463576" y="-2012"/>
                  <a:pt x="9782295" y="0"/>
                </a:cubicBezTo>
                <a:cubicBezTo>
                  <a:pt x="10101014" y="2012"/>
                  <a:pt x="10407544" y="-13791"/>
                  <a:pt x="10929938" y="0"/>
                </a:cubicBezTo>
                <a:cubicBezTo>
                  <a:pt x="10896531" y="145248"/>
                  <a:pt x="10938672" y="451383"/>
                  <a:pt x="10929938" y="719447"/>
                </a:cubicBezTo>
                <a:cubicBezTo>
                  <a:pt x="10921204" y="987511"/>
                  <a:pt x="10925908" y="1069544"/>
                  <a:pt x="10929938" y="1279017"/>
                </a:cubicBezTo>
                <a:cubicBezTo>
                  <a:pt x="10933969" y="1488490"/>
                  <a:pt x="10926546" y="1567856"/>
                  <a:pt x="10929938" y="1838587"/>
                </a:cubicBezTo>
                <a:cubicBezTo>
                  <a:pt x="10933331" y="2109318"/>
                  <a:pt x="10937718" y="2225797"/>
                  <a:pt x="10929938" y="2504742"/>
                </a:cubicBezTo>
                <a:cubicBezTo>
                  <a:pt x="10922158" y="2783687"/>
                  <a:pt x="10921284" y="2971923"/>
                  <a:pt x="10929938" y="3170897"/>
                </a:cubicBezTo>
                <a:cubicBezTo>
                  <a:pt x="10938592" y="3369872"/>
                  <a:pt x="10959300" y="3626490"/>
                  <a:pt x="10929938" y="3783759"/>
                </a:cubicBezTo>
                <a:cubicBezTo>
                  <a:pt x="10900576" y="3941028"/>
                  <a:pt x="10960103" y="4331676"/>
                  <a:pt x="10929938" y="4556498"/>
                </a:cubicBezTo>
                <a:cubicBezTo>
                  <a:pt x="10899773" y="4781320"/>
                  <a:pt x="10902204" y="5115881"/>
                  <a:pt x="10929938" y="5329238"/>
                </a:cubicBezTo>
                <a:cubicBezTo>
                  <a:pt x="10660744" y="5314301"/>
                  <a:pt x="10277919" y="5360097"/>
                  <a:pt x="10028218" y="5329238"/>
                </a:cubicBezTo>
                <a:cubicBezTo>
                  <a:pt x="9778517" y="5298379"/>
                  <a:pt x="9567248" y="5335300"/>
                  <a:pt x="9235798" y="5329238"/>
                </a:cubicBezTo>
                <a:cubicBezTo>
                  <a:pt x="8904348" y="5323176"/>
                  <a:pt x="9044780" y="5330981"/>
                  <a:pt x="8880575" y="5329238"/>
                </a:cubicBezTo>
                <a:cubicBezTo>
                  <a:pt x="8716370" y="5327495"/>
                  <a:pt x="8348163" y="5300921"/>
                  <a:pt x="7978855" y="5329238"/>
                </a:cubicBezTo>
                <a:cubicBezTo>
                  <a:pt x="7609547" y="5357555"/>
                  <a:pt x="7548315" y="5325730"/>
                  <a:pt x="7405033" y="5329238"/>
                </a:cubicBezTo>
                <a:cubicBezTo>
                  <a:pt x="7261751" y="5332746"/>
                  <a:pt x="6783025" y="5306314"/>
                  <a:pt x="6612612" y="5329238"/>
                </a:cubicBezTo>
                <a:cubicBezTo>
                  <a:pt x="6442199" y="5352162"/>
                  <a:pt x="6426318" y="5326924"/>
                  <a:pt x="6257390" y="5329238"/>
                </a:cubicBezTo>
                <a:cubicBezTo>
                  <a:pt x="6088462" y="5331552"/>
                  <a:pt x="5577868" y="5308240"/>
                  <a:pt x="5355670" y="5329238"/>
                </a:cubicBezTo>
                <a:cubicBezTo>
                  <a:pt x="5133472" y="5350236"/>
                  <a:pt x="4975611" y="5339560"/>
                  <a:pt x="4781848" y="5329238"/>
                </a:cubicBezTo>
                <a:cubicBezTo>
                  <a:pt x="4588085" y="5318916"/>
                  <a:pt x="4427251" y="5323766"/>
                  <a:pt x="4098727" y="5329238"/>
                </a:cubicBezTo>
                <a:cubicBezTo>
                  <a:pt x="3770203" y="5334710"/>
                  <a:pt x="3778530" y="5319016"/>
                  <a:pt x="3634204" y="5329238"/>
                </a:cubicBezTo>
                <a:cubicBezTo>
                  <a:pt x="3489878" y="5339460"/>
                  <a:pt x="3096030" y="5353896"/>
                  <a:pt x="2841784" y="5329238"/>
                </a:cubicBezTo>
                <a:cubicBezTo>
                  <a:pt x="2587538" y="5304580"/>
                  <a:pt x="2322870" y="5317278"/>
                  <a:pt x="1940064" y="5329238"/>
                </a:cubicBezTo>
                <a:cubicBezTo>
                  <a:pt x="1557258" y="5341198"/>
                  <a:pt x="1534280" y="5345509"/>
                  <a:pt x="1366242" y="5329238"/>
                </a:cubicBezTo>
                <a:cubicBezTo>
                  <a:pt x="1198204" y="5312967"/>
                  <a:pt x="639021" y="5393540"/>
                  <a:pt x="0" y="5329238"/>
                </a:cubicBezTo>
                <a:cubicBezTo>
                  <a:pt x="11806" y="5146862"/>
                  <a:pt x="19501" y="4913525"/>
                  <a:pt x="0" y="4663083"/>
                </a:cubicBezTo>
                <a:cubicBezTo>
                  <a:pt x="-19501" y="4412642"/>
                  <a:pt x="211" y="4235971"/>
                  <a:pt x="0" y="3996929"/>
                </a:cubicBezTo>
                <a:cubicBezTo>
                  <a:pt x="-211" y="3757887"/>
                  <a:pt x="-149" y="3513150"/>
                  <a:pt x="0" y="3277481"/>
                </a:cubicBezTo>
                <a:cubicBezTo>
                  <a:pt x="149" y="3041812"/>
                  <a:pt x="22367" y="2901414"/>
                  <a:pt x="0" y="2611327"/>
                </a:cubicBezTo>
                <a:cubicBezTo>
                  <a:pt x="-22367" y="2321240"/>
                  <a:pt x="10853" y="2083174"/>
                  <a:pt x="0" y="1891879"/>
                </a:cubicBezTo>
                <a:cubicBezTo>
                  <a:pt x="-10853" y="1700584"/>
                  <a:pt x="18271" y="1317137"/>
                  <a:pt x="0" y="1172432"/>
                </a:cubicBezTo>
                <a:cubicBezTo>
                  <a:pt x="-18271" y="1027727"/>
                  <a:pt x="3478" y="551524"/>
                  <a:pt x="0" y="0"/>
                </a:cubicBezTo>
                <a:close/>
              </a:path>
              <a:path w="10929938" h="5329238" stroke="0" extrusionOk="0">
                <a:moveTo>
                  <a:pt x="0" y="0"/>
                </a:moveTo>
                <a:cubicBezTo>
                  <a:pt x="137605" y="-13563"/>
                  <a:pt x="445483" y="7071"/>
                  <a:pt x="573822" y="0"/>
                </a:cubicBezTo>
                <a:cubicBezTo>
                  <a:pt x="702161" y="-7071"/>
                  <a:pt x="848100" y="3447"/>
                  <a:pt x="929045" y="0"/>
                </a:cubicBezTo>
                <a:cubicBezTo>
                  <a:pt x="1009990" y="-3447"/>
                  <a:pt x="1510119" y="29707"/>
                  <a:pt x="1830765" y="0"/>
                </a:cubicBezTo>
                <a:cubicBezTo>
                  <a:pt x="2151411" y="-29707"/>
                  <a:pt x="2264342" y="-11949"/>
                  <a:pt x="2404586" y="0"/>
                </a:cubicBezTo>
                <a:cubicBezTo>
                  <a:pt x="2544830" y="11949"/>
                  <a:pt x="2717306" y="-8605"/>
                  <a:pt x="2978408" y="0"/>
                </a:cubicBezTo>
                <a:cubicBezTo>
                  <a:pt x="3239510" y="8605"/>
                  <a:pt x="3682310" y="-14047"/>
                  <a:pt x="3880128" y="0"/>
                </a:cubicBezTo>
                <a:cubicBezTo>
                  <a:pt x="4077946" y="14047"/>
                  <a:pt x="4120680" y="-1885"/>
                  <a:pt x="4344650" y="0"/>
                </a:cubicBezTo>
                <a:cubicBezTo>
                  <a:pt x="4568620" y="1885"/>
                  <a:pt x="4964470" y="-7891"/>
                  <a:pt x="5246370" y="0"/>
                </a:cubicBezTo>
                <a:cubicBezTo>
                  <a:pt x="5528270" y="7891"/>
                  <a:pt x="5718604" y="2767"/>
                  <a:pt x="6148090" y="0"/>
                </a:cubicBezTo>
                <a:cubicBezTo>
                  <a:pt x="6577576" y="-2767"/>
                  <a:pt x="6569834" y="-15306"/>
                  <a:pt x="6831211" y="0"/>
                </a:cubicBezTo>
                <a:cubicBezTo>
                  <a:pt x="7092588" y="15306"/>
                  <a:pt x="7361476" y="-27637"/>
                  <a:pt x="7732931" y="0"/>
                </a:cubicBezTo>
                <a:cubicBezTo>
                  <a:pt x="8104386" y="27637"/>
                  <a:pt x="8167517" y="-13088"/>
                  <a:pt x="8306753" y="0"/>
                </a:cubicBezTo>
                <a:cubicBezTo>
                  <a:pt x="8445989" y="13088"/>
                  <a:pt x="8655103" y="-21995"/>
                  <a:pt x="8880575" y="0"/>
                </a:cubicBezTo>
                <a:cubicBezTo>
                  <a:pt x="9106047" y="21995"/>
                  <a:pt x="9488519" y="6114"/>
                  <a:pt x="9672995" y="0"/>
                </a:cubicBezTo>
                <a:cubicBezTo>
                  <a:pt x="9857471" y="-6114"/>
                  <a:pt x="10079805" y="15910"/>
                  <a:pt x="10246817" y="0"/>
                </a:cubicBezTo>
                <a:cubicBezTo>
                  <a:pt x="10413829" y="-15910"/>
                  <a:pt x="10634375" y="30430"/>
                  <a:pt x="10929938" y="0"/>
                </a:cubicBezTo>
                <a:cubicBezTo>
                  <a:pt x="10947619" y="298133"/>
                  <a:pt x="10907286" y="582950"/>
                  <a:pt x="10929938" y="772740"/>
                </a:cubicBezTo>
                <a:cubicBezTo>
                  <a:pt x="10952590" y="962530"/>
                  <a:pt x="10959373" y="1158387"/>
                  <a:pt x="10929938" y="1492187"/>
                </a:cubicBezTo>
                <a:cubicBezTo>
                  <a:pt x="10900503" y="1825987"/>
                  <a:pt x="10898586" y="1873545"/>
                  <a:pt x="10929938" y="2211634"/>
                </a:cubicBezTo>
                <a:cubicBezTo>
                  <a:pt x="10961290" y="2549723"/>
                  <a:pt x="10939373" y="2528529"/>
                  <a:pt x="10929938" y="2717911"/>
                </a:cubicBezTo>
                <a:cubicBezTo>
                  <a:pt x="10920503" y="2907293"/>
                  <a:pt x="10915112" y="3014735"/>
                  <a:pt x="10929938" y="3277481"/>
                </a:cubicBezTo>
                <a:cubicBezTo>
                  <a:pt x="10944765" y="3540227"/>
                  <a:pt x="10911463" y="3760426"/>
                  <a:pt x="10929938" y="3996929"/>
                </a:cubicBezTo>
                <a:cubicBezTo>
                  <a:pt x="10948413" y="4233432"/>
                  <a:pt x="10951387" y="4462089"/>
                  <a:pt x="10929938" y="4609791"/>
                </a:cubicBezTo>
                <a:cubicBezTo>
                  <a:pt x="10908489" y="4757493"/>
                  <a:pt x="10926392" y="5165758"/>
                  <a:pt x="10929938" y="5329238"/>
                </a:cubicBezTo>
                <a:cubicBezTo>
                  <a:pt x="10581153" y="5302598"/>
                  <a:pt x="10457354" y="5321937"/>
                  <a:pt x="10137517" y="5329238"/>
                </a:cubicBezTo>
                <a:cubicBezTo>
                  <a:pt x="9817680" y="5336539"/>
                  <a:pt x="9935535" y="5343005"/>
                  <a:pt x="9782295" y="5329238"/>
                </a:cubicBezTo>
                <a:cubicBezTo>
                  <a:pt x="9629055" y="5315471"/>
                  <a:pt x="9393671" y="5335318"/>
                  <a:pt x="9099173" y="5329238"/>
                </a:cubicBezTo>
                <a:cubicBezTo>
                  <a:pt x="8804675" y="5323158"/>
                  <a:pt x="8731134" y="5330162"/>
                  <a:pt x="8634651" y="5329238"/>
                </a:cubicBezTo>
                <a:cubicBezTo>
                  <a:pt x="8538168" y="5328314"/>
                  <a:pt x="8133574" y="5299902"/>
                  <a:pt x="7842231" y="5329238"/>
                </a:cubicBezTo>
                <a:cubicBezTo>
                  <a:pt x="7550888" y="5358574"/>
                  <a:pt x="7498624" y="5340194"/>
                  <a:pt x="7377708" y="5329238"/>
                </a:cubicBezTo>
                <a:cubicBezTo>
                  <a:pt x="7256792" y="5318282"/>
                  <a:pt x="6879223" y="5302025"/>
                  <a:pt x="6585288" y="5329238"/>
                </a:cubicBezTo>
                <a:cubicBezTo>
                  <a:pt x="6291353" y="5356451"/>
                  <a:pt x="6347748" y="5332464"/>
                  <a:pt x="6230065" y="5329238"/>
                </a:cubicBezTo>
                <a:cubicBezTo>
                  <a:pt x="6112382" y="5326012"/>
                  <a:pt x="5758689" y="5342040"/>
                  <a:pt x="5437644" y="5329238"/>
                </a:cubicBezTo>
                <a:cubicBezTo>
                  <a:pt x="5116599" y="5316436"/>
                  <a:pt x="5131008" y="5331720"/>
                  <a:pt x="4973122" y="5329238"/>
                </a:cubicBezTo>
                <a:cubicBezTo>
                  <a:pt x="4815236" y="5326756"/>
                  <a:pt x="4770563" y="5337028"/>
                  <a:pt x="4617899" y="5329238"/>
                </a:cubicBezTo>
                <a:cubicBezTo>
                  <a:pt x="4465235" y="5321448"/>
                  <a:pt x="4348670" y="5342645"/>
                  <a:pt x="4153376" y="5329238"/>
                </a:cubicBezTo>
                <a:cubicBezTo>
                  <a:pt x="3958082" y="5315831"/>
                  <a:pt x="3542146" y="5341158"/>
                  <a:pt x="3360956" y="5329238"/>
                </a:cubicBezTo>
                <a:cubicBezTo>
                  <a:pt x="3179766" y="5317318"/>
                  <a:pt x="3015547" y="5345771"/>
                  <a:pt x="2896434" y="5329238"/>
                </a:cubicBezTo>
                <a:cubicBezTo>
                  <a:pt x="2777321" y="5312705"/>
                  <a:pt x="2718441" y="5323678"/>
                  <a:pt x="2541211" y="5329238"/>
                </a:cubicBezTo>
                <a:cubicBezTo>
                  <a:pt x="2363981" y="5334798"/>
                  <a:pt x="2184436" y="5333474"/>
                  <a:pt x="2076688" y="5329238"/>
                </a:cubicBezTo>
                <a:cubicBezTo>
                  <a:pt x="1968940" y="5325002"/>
                  <a:pt x="1696822" y="5328992"/>
                  <a:pt x="1502866" y="5329238"/>
                </a:cubicBezTo>
                <a:cubicBezTo>
                  <a:pt x="1308910" y="5329484"/>
                  <a:pt x="1043005" y="5329318"/>
                  <a:pt x="819745" y="5329238"/>
                </a:cubicBezTo>
                <a:cubicBezTo>
                  <a:pt x="596485" y="5329158"/>
                  <a:pt x="285946" y="5307870"/>
                  <a:pt x="0" y="5329238"/>
                </a:cubicBezTo>
                <a:cubicBezTo>
                  <a:pt x="-30068" y="5044361"/>
                  <a:pt x="-3510" y="4879121"/>
                  <a:pt x="0" y="4556498"/>
                </a:cubicBezTo>
                <a:cubicBezTo>
                  <a:pt x="3510" y="4233875"/>
                  <a:pt x="-17477" y="4211893"/>
                  <a:pt x="0" y="3890344"/>
                </a:cubicBezTo>
                <a:cubicBezTo>
                  <a:pt x="17477" y="3568795"/>
                  <a:pt x="7826" y="3444439"/>
                  <a:pt x="0" y="3224189"/>
                </a:cubicBezTo>
                <a:cubicBezTo>
                  <a:pt x="-7826" y="3003939"/>
                  <a:pt x="-10037" y="2751486"/>
                  <a:pt x="0" y="2558034"/>
                </a:cubicBezTo>
                <a:cubicBezTo>
                  <a:pt x="10037" y="2364582"/>
                  <a:pt x="25394" y="2210910"/>
                  <a:pt x="0" y="1891879"/>
                </a:cubicBezTo>
                <a:cubicBezTo>
                  <a:pt x="-25394" y="1572849"/>
                  <a:pt x="4977" y="1495847"/>
                  <a:pt x="0" y="1279017"/>
                </a:cubicBezTo>
                <a:cubicBezTo>
                  <a:pt x="-4977" y="1062187"/>
                  <a:pt x="-2632" y="29605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57150" cap="flat" cmpd="sng" algn="ctr">
            <a:solidFill>
              <a:srgbClr val="46474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F0910B97-DFE1-4728-AB91-B9BD6E2577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52" y="4358709"/>
            <a:ext cx="2801236" cy="28012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BE93E4-B620-4144-89DE-F2FC7AD07A22}"/>
              </a:ext>
            </a:extLst>
          </p:cNvPr>
          <p:cNvSpPr txBox="1"/>
          <p:nvPr/>
        </p:nvSpPr>
        <p:spPr>
          <a:xfrm>
            <a:off x="1219046" y="2142718"/>
            <a:ext cx="97539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dirty="0">
                <a:ln w="57150">
                  <a:solidFill>
                    <a:srgbClr val="92D05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Gill Sans Ultra Bold" panose="020B0A02020104020203" pitchFamily="34" charset="0"/>
              </a:rPr>
              <a:t>F</a:t>
            </a:r>
            <a:r>
              <a:rPr lang="en-US" altLang="ko-KR" sz="13800" dirty="0">
                <a:ln w="57150">
                  <a:solidFill>
                    <a:srgbClr val="25A9E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Gill Sans Ultra Bold" panose="020B0A02020104020203" pitchFamily="34" charset="0"/>
              </a:rPr>
              <a:t>i</a:t>
            </a:r>
            <a:r>
              <a:rPr lang="en-US" altLang="ko-KR" sz="13800" dirty="0">
                <a:ln w="57150">
                  <a:solidFill>
                    <a:srgbClr val="92D05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Gill Sans Ultra Bold" panose="020B0A02020104020203" pitchFamily="34" charset="0"/>
              </a:rPr>
              <a:t>n</a:t>
            </a:r>
            <a:r>
              <a:rPr lang="en-US" altLang="ko-KR" sz="13800" dirty="0">
                <a:ln w="57150">
                  <a:solidFill>
                    <a:srgbClr val="25A9E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Gill Sans Ultra Bold" panose="020B0A02020104020203" pitchFamily="34" charset="0"/>
              </a:rPr>
              <a:t>i</a:t>
            </a:r>
            <a:r>
              <a:rPr lang="en-US" altLang="ko-KR" sz="13800" dirty="0">
                <a:ln w="57150">
                  <a:solidFill>
                    <a:srgbClr val="92D05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Gill Sans Ultra Bold" panose="020B0A02020104020203" pitchFamily="34" charset="0"/>
              </a:rPr>
              <a:t>s</a:t>
            </a:r>
            <a:r>
              <a:rPr lang="en-US" altLang="ko-KR" sz="13800" dirty="0">
                <a:ln w="57150">
                  <a:solidFill>
                    <a:srgbClr val="25A9E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Gill Sans Ultra Bold" panose="020B0A02020104020203" pitchFamily="34" charset="0"/>
              </a:rPr>
              <a:t>h</a:t>
            </a:r>
            <a:endParaRPr lang="ko-KR" altLang="en-US" sz="13800" dirty="0">
              <a:ln w="57150">
                <a:solidFill>
                  <a:srgbClr val="25A9E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500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11">
            <a:extLst>
              <a:ext uri="{FF2B5EF4-FFF2-40B4-BE49-F238E27FC236}">
                <a16:creationId xmlns:a16="http://schemas.microsoft.com/office/drawing/2014/main" id="{D365B161-5AF3-4199-8FE1-FD9302094DB6}"/>
              </a:ext>
            </a:extLst>
          </p:cNvPr>
          <p:cNvGrpSpPr/>
          <p:nvPr/>
        </p:nvGrpSpPr>
        <p:grpSpPr>
          <a:xfrm>
            <a:off x="473302" y="189211"/>
            <a:ext cx="11215868" cy="6123007"/>
            <a:chOff x="601884" y="81023"/>
            <a:chExt cx="11215868" cy="6123007"/>
          </a:xfrm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26F9F7D3-E2B7-4CA7-8664-980ABE751C00}"/>
                </a:ext>
              </a:extLst>
            </p:cNvPr>
            <p:cNvSpPr/>
            <p:nvPr/>
          </p:nvSpPr>
          <p:spPr>
            <a:xfrm>
              <a:off x="601884" y="81023"/>
              <a:ext cx="11215868" cy="6123007"/>
            </a:xfrm>
            <a:custGeom>
              <a:avLst/>
              <a:gdLst>
                <a:gd name="connsiteX0" fmla="*/ 520860 w 11215868"/>
                <a:gd name="connsiteY0" fmla="*/ 6123007 h 6123007"/>
                <a:gd name="connsiteX1" fmla="*/ 502398 w 11215868"/>
                <a:gd name="connsiteY1" fmla="*/ 5334192 h 6123007"/>
                <a:gd name="connsiteX2" fmla="*/ 486483 w 11215868"/>
                <a:gd name="connsiteY2" fmla="*/ 4654180 h 6123007"/>
                <a:gd name="connsiteX3" fmla="*/ 473115 w 11215868"/>
                <a:gd name="connsiteY3" fmla="*/ 4082969 h 6123007"/>
                <a:gd name="connsiteX4" fmla="*/ 461019 w 11215868"/>
                <a:gd name="connsiteY4" fmla="*/ 3566160 h 6123007"/>
                <a:gd name="connsiteX5" fmla="*/ 443831 w 11215868"/>
                <a:gd name="connsiteY5" fmla="*/ 2831746 h 6123007"/>
                <a:gd name="connsiteX6" fmla="*/ 425369 w 11215868"/>
                <a:gd name="connsiteY6" fmla="*/ 2042931 h 6123007"/>
                <a:gd name="connsiteX7" fmla="*/ 413274 w 11215868"/>
                <a:gd name="connsiteY7" fmla="*/ 1526122 h 6123007"/>
                <a:gd name="connsiteX8" fmla="*/ 393539 w 11215868"/>
                <a:gd name="connsiteY8" fmla="*/ 682906 h 6123007"/>
                <a:gd name="connsiteX9" fmla="*/ 1293355 w 11215868"/>
                <a:gd name="connsiteY9" fmla="*/ 683909 h 6123007"/>
                <a:gd name="connsiteX10" fmla="*/ 1674046 w 11215868"/>
                <a:gd name="connsiteY10" fmla="*/ 684334 h 6123007"/>
                <a:gd name="connsiteX11" fmla="*/ 2573862 w 11215868"/>
                <a:gd name="connsiteY11" fmla="*/ 685337 h 6123007"/>
                <a:gd name="connsiteX12" fmla="*/ 3058378 w 11215868"/>
                <a:gd name="connsiteY12" fmla="*/ 685877 h 6123007"/>
                <a:gd name="connsiteX13" fmla="*/ 3750544 w 11215868"/>
                <a:gd name="connsiteY13" fmla="*/ 686649 h 6123007"/>
                <a:gd name="connsiteX14" fmla="*/ 4442710 w 11215868"/>
                <a:gd name="connsiteY14" fmla="*/ 687420 h 6123007"/>
                <a:gd name="connsiteX15" fmla="*/ 5238701 w 11215868"/>
                <a:gd name="connsiteY15" fmla="*/ 688308 h 6123007"/>
                <a:gd name="connsiteX16" fmla="*/ 6034692 w 11215868"/>
                <a:gd name="connsiteY16" fmla="*/ 689195 h 6123007"/>
                <a:gd name="connsiteX17" fmla="*/ 6415384 w 11215868"/>
                <a:gd name="connsiteY17" fmla="*/ 689620 h 6123007"/>
                <a:gd name="connsiteX18" fmla="*/ 6796075 w 11215868"/>
                <a:gd name="connsiteY18" fmla="*/ 690044 h 6123007"/>
                <a:gd name="connsiteX19" fmla="*/ 7695891 w 11215868"/>
                <a:gd name="connsiteY19" fmla="*/ 691047 h 6123007"/>
                <a:gd name="connsiteX20" fmla="*/ 8388057 w 11215868"/>
                <a:gd name="connsiteY20" fmla="*/ 691819 h 6123007"/>
                <a:gd name="connsiteX21" fmla="*/ 9184048 w 11215868"/>
                <a:gd name="connsiteY21" fmla="*/ 692706 h 6123007"/>
                <a:gd name="connsiteX22" fmla="*/ 9564739 w 11215868"/>
                <a:gd name="connsiteY22" fmla="*/ 693131 h 6123007"/>
                <a:gd name="connsiteX23" fmla="*/ 9945431 w 11215868"/>
                <a:gd name="connsiteY23" fmla="*/ 693555 h 6123007"/>
                <a:gd name="connsiteX24" fmla="*/ 10776030 w 11215868"/>
                <a:gd name="connsiteY24" fmla="*/ 694481 h 6123007"/>
                <a:gd name="connsiteX25" fmla="*/ 10752881 w 11215868"/>
                <a:gd name="connsiteY25" fmla="*/ 6111433 h 6123007"/>
                <a:gd name="connsiteX26" fmla="*/ 11030673 w 11215868"/>
                <a:gd name="connsiteY26" fmla="*/ 6123007 h 6123007"/>
                <a:gd name="connsiteX27" fmla="*/ 11042248 w 11215868"/>
                <a:gd name="connsiteY27" fmla="*/ 5636871 h 6123007"/>
                <a:gd name="connsiteX28" fmla="*/ 11204293 w 11215868"/>
                <a:gd name="connsiteY28" fmla="*/ 5382228 h 6123007"/>
                <a:gd name="connsiteX29" fmla="*/ 10961225 w 11215868"/>
                <a:gd name="connsiteY29" fmla="*/ 5208607 h 6123007"/>
                <a:gd name="connsiteX30" fmla="*/ 10961225 w 11215868"/>
                <a:gd name="connsiteY30" fmla="*/ 4977114 h 6123007"/>
                <a:gd name="connsiteX31" fmla="*/ 11181144 w 11215868"/>
                <a:gd name="connsiteY31" fmla="*/ 4849792 h 6123007"/>
                <a:gd name="connsiteX32" fmla="*/ 10984374 w 11215868"/>
                <a:gd name="connsiteY32" fmla="*/ 4653023 h 6123007"/>
                <a:gd name="connsiteX33" fmla="*/ 10984374 w 11215868"/>
                <a:gd name="connsiteY33" fmla="*/ 4398380 h 6123007"/>
                <a:gd name="connsiteX34" fmla="*/ 11204293 w 11215868"/>
                <a:gd name="connsiteY34" fmla="*/ 4178461 h 6123007"/>
                <a:gd name="connsiteX35" fmla="*/ 11030673 w 11215868"/>
                <a:gd name="connsiteY35" fmla="*/ 4016415 h 6123007"/>
                <a:gd name="connsiteX36" fmla="*/ 11019098 w 11215868"/>
                <a:gd name="connsiteY36" fmla="*/ 3796496 h 6123007"/>
                <a:gd name="connsiteX37" fmla="*/ 11215868 w 11215868"/>
                <a:gd name="connsiteY37" fmla="*/ 3530278 h 6123007"/>
                <a:gd name="connsiteX38" fmla="*/ 11053822 w 11215868"/>
                <a:gd name="connsiteY38" fmla="*/ 3449255 h 6123007"/>
                <a:gd name="connsiteX39" fmla="*/ 11042248 w 11215868"/>
                <a:gd name="connsiteY39" fmla="*/ 3183038 h 6123007"/>
                <a:gd name="connsiteX40" fmla="*/ 11146420 w 11215868"/>
                <a:gd name="connsiteY40" fmla="*/ 2939969 h 6123007"/>
                <a:gd name="connsiteX41" fmla="*/ 11007524 w 11215868"/>
                <a:gd name="connsiteY41" fmla="*/ 2801073 h 6123007"/>
                <a:gd name="connsiteX42" fmla="*/ 11007524 w 11215868"/>
                <a:gd name="connsiteY42" fmla="*/ 2592729 h 6123007"/>
                <a:gd name="connsiteX43" fmla="*/ 11204293 w 11215868"/>
                <a:gd name="connsiteY43" fmla="*/ 2291787 h 6123007"/>
                <a:gd name="connsiteX44" fmla="*/ 11182533 w 11215868"/>
                <a:gd name="connsiteY44" fmla="*/ 1744150 h 6123007"/>
                <a:gd name="connsiteX45" fmla="*/ 11158689 w 11215868"/>
                <a:gd name="connsiteY45" fmla="*/ 1144080 h 6123007"/>
                <a:gd name="connsiteX46" fmla="*/ 11134845 w 11215868"/>
                <a:gd name="connsiteY46" fmla="*/ 544010 h 6123007"/>
                <a:gd name="connsiteX47" fmla="*/ 10659357 w 11215868"/>
                <a:gd name="connsiteY47" fmla="*/ 369464 h 6123007"/>
                <a:gd name="connsiteX48" fmla="*/ 10220445 w 11215868"/>
                <a:gd name="connsiteY48" fmla="*/ 208344 h 6123007"/>
                <a:gd name="connsiteX49" fmla="*/ 10012101 w 11215868"/>
                <a:gd name="connsiteY49" fmla="*/ 196769 h 6123007"/>
                <a:gd name="connsiteX50" fmla="*/ 9873205 w 11215868"/>
                <a:gd name="connsiteY50" fmla="*/ 335666 h 6123007"/>
                <a:gd name="connsiteX51" fmla="*/ 9343277 w 11215868"/>
                <a:gd name="connsiteY51" fmla="*/ 307192 h 6123007"/>
                <a:gd name="connsiteX52" fmla="*/ 8735799 w 11215868"/>
                <a:gd name="connsiteY52" fmla="*/ 274551 h 6123007"/>
                <a:gd name="connsiteX53" fmla="*/ 8167097 w 11215868"/>
                <a:gd name="connsiteY53" fmla="*/ 243994 h 6123007"/>
                <a:gd name="connsiteX54" fmla="*/ 7443293 w 11215868"/>
                <a:gd name="connsiteY54" fmla="*/ 205103 h 6123007"/>
                <a:gd name="connsiteX55" fmla="*/ 6797040 w 11215868"/>
                <a:gd name="connsiteY55" fmla="*/ 170379 h 6123007"/>
                <a:gd name="connsiteX56" fmla="*/ 5995686 w 11215868"/>
                <a:gd name="connsiteY56" fmla="*/ 127321 h 6123007"/>
                <a:gd name="connsiteX57" fmla="*/ 5926238 w 11215868"/>
                <a:gd name="connsiteY57" fmla="*/ 11574 h 6123007"/>
                <a:gd name="connsiteX58" fmla="*/ 5459894 w 11215868"/>
                <a:gd name="connsiteY58" fmla="*/ 5671 h 6123007"/>
                <a:gd name="connsiteX59" fmla="*/ 5011838 w 11215868"/>
                <a:gd name="connsiteY59" fmla="*/ 0 h 6123007"/>
                <a:gd name="connsiteX60" fmla="*/ 4930815 w 11215868"/>
                <a:gd name="connsiteY60" fmla="*/ 92597 h 6123007"/>
                <a:gd name="connsiteX61" fmla="*/ 4434107 w 11215868"/>
                <a:gd name="connsiteY61" fmla="*/ 133726 h 6123007"/>
                <a:gd name="connsiteX62" fmla="*/ 3755676 w 11215868"/>
                <a:gd name="connsiteY62" fmla="*/ 189902 h 6123007"/>
                <a:gd name="connsiteX63" fmla="*/ 3149934 w 11215868"/>
                <a:gd name="connsiteY63" fmla="*/ 240059 h 6123007"/>
                <a:gd name="connsiteX64" fmla="*/ 2580537 w 11215868"/>
                <a:gd name="connsiteY64" fmla="*/ 287206 h 6123007"/>
                <a:gd name="connsiteX65" fmla="*/ 1938450 w 11215868"/>
                <a:gd name="connsiteY65" fmla="*/ 340373 h 6123007"/>
                <a:gd name="connsiteX66" fmla="*/ 1296364 w 11215868"/>
                <a:gd name="connsiteY66" fmla="*/ 393539 h 6123007"/>
                <a:gd name="connsiteX67" fmla="*/ 914400 w 11215868"/>
                <a:gd name="connsiteY67" fmla="*/ 196769 h 6123007"/>
                <a:gd name="connsiteX68" fmla="*/ 492156 w 11215868"/>
                <a:gd name="connsiteY68" fmla="*/ 380112 h 6123007"/>
                <a:gd name="connsiteX69" fmla="*/ 34724 w 11215868"/>
                <a:gd name="connsiteY69" fmla="*/ 578734 h 6123007"/>
                <a:gd name="connsiteX70" fmla="*/ 34724 w 11215868"/>
                <a:gd name="connsiteY70" fmla="*/ 1237411 h 6123007"/>
                <a:gd name="connsiteX71" fmla="*/ 34724 w 11215868"/>
                <a:gd name="connsiteY71" fmla="*/ 1957201 h 6123007"/>
                <a:gd name="connsiteX72" fmla="*/ 34724 w 11215868"/>
                <a:gd name="connsiteY72" fmla="*/ 2615878 h 6123007"/>
                <a:gd name="connsiteX73" fmla="*/ 150470 w 11215868"/>
                <a:gd name="connsiteY73" fmla="*/ 2743200 h 6123007"/>
                <a:gd name="connsiteX74" fmla="*/ 162045 w 11215868"/>
                <a:gd name="connsiteY74" fmla="*/ 2905245 h 6123007"/>
                <a:gd name="connsiteX75" fmla="*/ 11574 w 11215868"/>
                <a:gd name="connsiteY75" fmla="*/ 3020992 h 6123007"/>
                <a:gd name="connsiteX76" fmla="*/ 196769 w 11215868"/>
                <a:gd name="connsiteY76" fmla="*/ 3229336 h 6123007"/>
                <a:gd name="connsiteX77" fmla="*/ 196769 w 11215868"/>
                <a:gd name="connsiteY77" fmla="*/ 3483980 h 6123007"/>
                <a:gd name="connsiteX78" fmla="*/ 0 w 11215868"/>
                <a:gd name="connsiteY78" fmla="*/ 3599726 h 6123007"/>
                <a:gd name="connsiteX79" fmla="*/ 219919 w 11215868"/>
                <a:gd name="connsiteY79" fmla="*/ 3761772 h 6123007"/>
                <a:gd name="connsiteX80" fmla="*/ 231493 w 11215868"/>
                <a:gd name="connsiteY80" fmla="*/ 4062714 h 6123007"/>
                <a:gd name="connsiteX81" fmla="*/ 57873 w 11215868"/>
                <a:gd name="connsiteY81" fmla="*/ 4178461 h 6123007"/>
                <a:gd name="connsiteX82" fmla="*/ 289367 w 11215868"/>
                <a:gd name="connsiteY82" fmla="*/ 4433104 h 6123007"/>
                <a:gd name="connsiteX83" fmla="*/ 277792 w 11215868"/>
                <a:gd name="connsiteY83" fmla="*/ 4676172 h 6123007"/>
                <a:gd name="connsiteX84" fmla="*/ 81022 w 11215868"/>
                <a:gd name="connsiteY84" fmla="*/ 4872942 h 6123007"/>
                <a:gd name="connsiteX85" fmla="*/ 312516 w 11215868"/>
                <a:gd name="connsiteY85" fmla="*/ 5116010 h 6123007"/>
                <a:gd name="connsiteX86" fmla="*/ 312516 w 11215868"/>
                <a:gd name="connsiteY86" fmla="*/ 5324354 h 6123007"/>
                <a:gd name="connsiteX87" fmla="*/ 104172 w 11215868"/>
                <a:gd name="connsiteY87" fmla="*/ 5532699 h 6123007"/>
                <a:gd name="connsiteX88" fmla="*/ 277792 w 11215868"/>
                <a:gd name="connsiteY88" fmla="*/ 5648445 h 6123007"/>
                <a:gd name="connsiteX89" fmla="*/ 300941 w 11215868"/>
                <a:gd name="connsiteY89" fmla="*/ 6099858 h 6123007"/>
                <a:gd name="connsiteX90" fmla="*/ 520860 w 11215868"/>
                <a:gd name="connsiteY90" fmla="*/ 6123007 h 612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11215868" h="6123007" fill="none" extrusionOk="0">
                  <a:moveTo>
                    <a:pt x="520860" y="6123007"/>
                  </a:moveTo>
                  <a:cubicBezTo>
                    <a:pt x="500122" y="5817221"/>
                    <a:pt x="544002" y="5720277"/>
                    <a:pt x="502398" y="5334192"/>
                  </a:cubicBezTo>
                  <a:cubicBezTo>
                    <a:pt x="460794" y="4948107"/>
                    <a:pt x="478337" y="4930093"/>
                    <a:pt x="486483" y="4654180"/>
                  </a:cubicBezTo>
                  <a:cubicBezTo>
                    <a:pt x="494629" y="4378267"/>
                    <a:pt x="469774" y="4204119"/>
                    <a:pt x="473115" y="4082969"/>
                  </a:cubicBezTo>
                  <a:cubicBezTo>
                    <a:pt x="476456" y="3961819"/>
                    <a:pt x="487714" y="3773236"/>
                    <a:pt x="461019" y="3566160"/>
                  </a:cubicBezTo>
                  <a:cubicBezTo>
                    <a:pt x="434325" y="3359084"/>
                    <a:pt x="424585" y="3033464"/>
                    <a:pt x="443831" y="2831746"/>
                  </a:cubicBezTo>
                  <a:cubicBezTo>
                    <a:pt x="463077" y="2630028"/>
                    <a:pt x="467964" y="2405429"/>
                    <a:pt x="425369" y="2042931"/>
                  </a:cubicBezTo>
                  <a:cubicBezTo>
                    <a:pt x="382775" y="1680433"/>
                    <a:pt x="392475" y="1639465"/>
                    <a:pt x="413274" y="1526122"/>
                  </a:cubicBezTo>
                  <a:cubicBezTo>
                    <a:pt x="434072" y="1412779"/>
                    <a:pt x="415002" y="939600"/>
                    <a:pt x="393539" y="682906"/>
                  </a:cubicBezTo>
                  <a:cubicBezTo>
                    <a:pt x="727731" y="716993"/>
                    <a:pt x="1084109" y="675780"/>
                    <a:pt x="1293355" y="683909"/>
                  </a:cubicBezTo>
                  <a:cubicBezTo>
                    <a:pt x="1502601" y="692039"/>
                    <a:pt x="1538013" y="681982"/>
                    <a:pt x="1674046" y="684334"/>
                  </a:cubicBezTo>
                  <a:cubicBezTo>
                    <a:pt x="1810079" y="686686"/>
                    <a:pt x="2293479" y="728655"/>
                    <a:pt x="2573862" y="685337"/>
                  </a:cubicBezTo>
                  <a:cubicBezTo>
                    <a:pt x="2854245" y="642019"/>
                    <a:pt x="2829099" y="678480"/>
                    <a:pt x="3058378" y="685877"/>
                  </a:cubicBezTo>
                  <a:cubicBezTo>
                    <a:pt x="3287657" y="693274"/>
                    <a:pt x="3610878" y="718504"/>
                    <a:pt x="3750544" y="686649"/>
                  </a:cubicBezTo>
                  <a:cubicBezTo>
                    <a:pt x="3890210" y="654793"/>
                    <a:pt x="4214489" y="714682"/>
                    <a:pt x="4442710" y="687420"/>
                  </a:cubicBezTo>
                  <a:cubicBezTo>
                    <a:pt x="4670931" y="660158"/>
                    <a:pt x="4946416" y="685511"/>
                    <a:pt x="5238701" y="688308"/>
                  </a:cubicBezTo>
                  <a:cubicBezTo>
                    <a:pt x="5530986" y="691105"/>
                    <a:pt x="5647480" y="728035"/>
                    <a:pt x="6034692" y="689195"/>
                  </a:cubicBezTo>
                  <a:cubicBezTo>
                    <a:pt x="6421904" y="650356"/>
                    <a:pt x="6293921" y="690598"/>
                    <a:pt x="6415384" y="689620"/>
                  </a:cubicBezTo>
                  <a:cubicBezTo>
                    <a:pt x="6536847" y="688642"/>
                    <a:pt x="6709395" y="675696"/>
                    <a:pt x="6796075" y="690044"/>
                  </a:cubicBezTo>
                  <a:cubicBezTo>
                    <a:pt x="6882755" y="704392"/>
                    <a:pt x="7316937" y="717296"/>
                    <a:pt x="7695891" y="691047"/>
                  </a:cubicBezTo>
                  <a:cubicBezTo>
                    <a:pt x="8074845" y="664798"/>
                    <a:pt x="8105366" y="700298"/>
                    <a:pt x="8388057" y="691819"/>
                  </a:cubicBezTo>
                  <a:cubicBezTo>
                    <a:pt x="8670748" y="683340"/>
                    <a:pt x="8966731" y="697926"/>
                    <a:pt x="9184048" y="692706"/>
                  </a:cubicBezTo>
                  <a:cubicBezTo>
                    <a:pt x="9401365" y="687486"/>
                    <a:pt x="9379275" y="679836"/>
                    <a:pt x="9564739" y="693131"/>
                  </a:cubicBezTo>
                  <a:cubicBezTo>
                    <a:pt x="9750203" y="706425"/>
                    <a:pt x="9785118" y="687900"/>
                    <a:pt x="9945431" y="693555"/>
                  </a:cubicBezTo>
                  <a:cubicBezTo>
                    <a:pt x="10105744" y="699210"/>
                    <a:pt x="10506460" y="682798"/>
                    <a:pt x="10776030" y="694481"/>
                  </a:cubicBezTo>
                  <a:cubicBezTo>
                    <a:pt x="10725608" y="2680464"/>
                    <a:pt x="11007607" y="4045726"/>
                    <a:pt x="10752881" y="6111433"/>
                  </a:cubicBezTo>
                  <a:cubicBezTo>
                    <a:pt x="10812893" y="6100087"/>
                    <a:pt x="10954353" y="6128849"/>
                    <a:pt x="11030673" y="6123007"/>
                  </a:cubicBezTo>
                  <a:cubicBezTo>
                    <a:pt x="11053073" y="5902615"/>
                    <a:pt x="11018433" y="5876082"/>
                    <a:pt x="11042248" y="5636871"/>
                  </a:cubicBezTo>
                  <a:cubicBezTo>
                    <a:pt x="11125494" y="5531928"/>
                    <a:pt x="11130848" y="5496156"/>
                    <a:pt x="11204293" y="5382228"/>
                  </a:cubicBezTo>
                  <a:cubicBezTo>
                    <a:pt x="11149300" y="5326341"/>
                    <a:pt x="11078905" y="5279343"/>
                    <a:pt x="10961225" y="5208607"/>
                  </a:cubicBezTo>
                  <a:cubicBezTo>
                    <a:pt x="10961241" y="5126567"/>
                    <a:pt x="10960584" y="5028563"/>
                    <a:pt x="10961225" y="4977114"/>
                  </a:cubicBezTo>
                  <a:cubicBezTo>
                    <a:pt x="11064075" y="4928358"/>
                    <a:pt x="11125800" y="4882957"/>
                    <a:pt x="11181144" y="4849792"/>
                  </a:cubicBezTo>
                  <a:cubicBezTo>
                    <a:pt x="11130996" y="4796006"/>
                    <a:pt x="11020842" y="4705404"/>
                    <a:pt x="10984374" y="4653023"/>
                  </a:cubicBezTo>
                  <a:cubicBezTo>
                    <a:pt x="10989774" y="4601843"/>
                    <a:pt x="10983183" y="4459157"/>
                    <a:pt x="10984374" y="4398380"/>
                  </a:cubicBezTo>
                  <a:cubicBezTo>
                    <a:pt x="11070944" y="4318129"/>
                    <a:pt x="11151771" y="4234346"/>
                    <a:pt x="11204293" y="4178461"/>
                  </a:cubicBezTo>
                  <a:cubicBezTo>
                    <a:pt x="11145640" y="4135704"/>
                    <a:pt x="11068169" y="4055420"/>
                    <a:pt x="11030673" y="4016415"/>
                  </a:cubicBezTo>
                  <a:cubicBezTo>
                    <a:pt x="11029708" y="3959884"/>
                    <a:pt x="11030391" y="3844118"/>
                    <a:pt x="11019098" y="3796496"/>
                  </a:cubicBezTo>
                  <a:cubicBezTo>
                    <a:pt x="11086041" y="3679780"/>
                    <a:pt x="11131350" y="3638458"/>
                    <a:pt x="11215868" y="3530278"/>
                  </a:cubicBezTo>
                  <a:cubicBezTo>
                    <a:pt x="11157768" y="3492853"/>
                    <a:pt x="11088083" y="3471406"/>
                    <a:pt x="11053822" y="3449255"/>
                  </a:cubicBezTo>
                  <a:cubicBezTo>
                    <a:pt x="11050485" y="3317625"/>
                    <a:pt x="11058859" y="3294116"/>
                    <a:pt x="11042248" y="3183038"/>
                  </a:cubicBezTo>
                  <a:cubicBezTo>
                    <a:pt x="11058690" y="3129242"/>
                    <a:pt x="11104769" y="3049784"/>
                    <a:pt x="11146420" y="2939969"/>
                  </a:cubicBezTo>
                  <a:cubicBezTo>
                    <a:pt x="11101395" y="2899213"/>
                    <a:pt x="11059622" y="2843355"/>
                    <a:pt x="11007524" y="2801073"/>
                  </a:cubicBezTo>
                  <a:cubicBezTo>
                    <a:pt x="11004344" y="2759194"/>
                    <a:pt x="11016360" y="2676803"/>
                    <a:pt x="11007524" y="2592729"/>
                  </a:cubicBezTo>
                  <a:cubicBezTo>
                    <a:pt x="11065123" y="2522517"/>
                    <a:pt x="11118470" y="2423673"/>
                    <a:pt x="11204293" y="2291787"/>
                  </a:cubicBezTo>
                  <a:cubicBezTo>
                    <a:pt x="11200071" y="2053984"/>
                    <a:pt x="11210515" y="1931814"/>
                    <a:pt x="11182533" y="1744150"/>
                  </a:cubicBezTo>
                  <a:cubicBezTo>
                    <a:pt x="11154551" y="1556486"/>
                    <a:pt x="11152051" y="1363334"/>
                    <a:pt x="11158689" y="1144080"/>
                  </a:cubicBezTo>
                  <a:cubicBezTo>
                    <a:pt x="11165327" y="924826"/>
                    <a:pt x="11144451" y="698742"/>
                    <a:pt x="11134845" y="544010"/>
                  </a:cubicBezTo>
                  <a:cubicBezTo>
                    <a:pt x="10915894" y="462857"/>
                    <a:pt x="10834933" y="430265"/>
                    <a:pt x="10659357" y="369464"/>
                  </a:cubicBezTo>
                  <a:cubicBezTo>
                    <a:pt x="10483781" y="308662"/>
                    <a:pt x="10434722" y="290413"/>
                    <a:pt x="10220445" y="208344"/>
                  </a:cubicBezTo>
                  <a:cubicBezTo>
                    <a:pt x="10147263" y="207378"/>
                    <a:pt x="10113402" y="203962"/>
                    <a:pt x="10012101" y="196769"/>
                  </a:cubicBezTo>
                  <a:cubicBezTo>
                    <a:pt x="9967301" y="249703"/>
                    <a:pt x="9929093" y="270927"/>
                    <a:pt x="9873205" y="335666"/>
                  </a:cubicBezTo>
                  <a:cubicBezTo>
                    <a:pt x="9717412" y="345792"/>
                    <a:pt x="9545606" y="324756"/>
                    <a:pt x="9343277" y="307192"/>
                  </a:cubicBezTo>
                  <a:cubicBezTo>
                    <a:pt x="9140948" y="289628"/>
                    <a:pt x="8866762" y="292459"/>
                    <a:pt x="8735799" y="274551"/>
                  </a:cubicBezTo>
                  <a:cubicBezTo>
                    <a:pt x="8604836" y="256643"/>
                    <a:pt x="8450939" y="250522"/>
                    <a:pt x="8167097" y="243994"/>
                  </a:cubicBezTo>
                  <a:cubicBezTo>
                    <a:pt x="7883255" y="237466"/>
                    <a:pt x="7758862" y="240141"/>
                    <a:pt x="7443293" y="205103"/>
                  </a:cubicBezTo>
                  <a:cubicBezTo>
                    <a:pt x="7127724" y="170065"/>
                    <a:pt x="7044740" y="192699"/>
                    <a:pt x="6797040" y="170379"/>
                  </a:cubicBezTo>
                  <a:cubicBezTo>
                    <a:pt x="6549340" y="148059"/>
                    <a:pt x="6365631" y="143021"/>
                    <a:pt x="5995686" y="127321"/>
                  </a:cubicBezTo>
                  <a:cubicBezTo>
                    <a:pt x="5964875" y="69229"/>
                    <a:pt x="5955332" y="67836"/>
                    <a:pt x="5926238" y="11574"/>
                  </a:cubicBezTo>
                  <a:cubicBezTo>
                    <a:pt x="5796123" y="28466"/>
                    <a:pt x="5667861" y="410"/>
                    <a:pt x="5459894" y="5671"/>
                  </a:cubicBezTo>
                  <a:cubicBezTo>
                    <a:pt x="5251927" y="10932"/>
                    <a:pt x="5172449" y="3601"/>
                    <a:pt x="5011838" y="0"/>
                  </a:cubicBezTo>
                  <a:cubicBezTo>
                    <a:pt x="4985084" y="29942"/>
                    <a:pt x="4967413" y="48015"/>
                    <a:pt x="4930815" y="92597"/>
                  </a:cubicBezTo>
                  <a:cubicBezTo>
                    <a:pt x="4694793" y="107972"/>
                    <a:pt x="4540561" y="122405"/>
                    <a:pt x="4434107" y="133726"/>
                  </a:cubicBezTo>
                  <a:cubicBezTo>
                    <a:pt x="4327653" y="145046"/>
                    <a:pt x="4034114" y="171782"/>
                    <a:pt x="3755676" y="189902"/>
                  </a:cubicBezTo>
                  <a:cubicBezTo>
                    <a:pt x="3477238" y="208022"/>
                    <a:pt x="3450656" y="241123"/>
                    <a:pt x="3149934" y="240059"/>
                  </a:cubicBezTo>
                  <a:cubicBezTo>
                    <a:pt x="2849212" y="238995"/>
                    <a:pt x="2734445" y="278074"/>
                    <a:pt x="2580537" y="287206"/>
                  </a:cubicBezTo>
                  <a:cubicBezTo>
                    <a:pt x="2426629" y="296338"/>
                    <a:pt x="2091207" y="357565"/>
                    <a:pt x="1938450" y="340373"/>
                  </a:cubicBezTo>
                  <a:cubicBezTo>
                    <a:pt x="1785693" y="323180"/>
                    <a:pt x="1544924" y="345888"/>
                    <a:pt x="1296364" y="393539"/>
                  </a:cubicBezTo>
                  <a:cubicBezTo>
                    <a:pt x="1190560" y="352780"/>
                    <a:pt x="1091473" y="285814"/>
                    <a:pt x="914400" y="196769"/>
                  </a:cubicBezTo>
                  <a:cubicBezTo>
                    <a:pt x="709676" y="267670"/>
                    <a:pt x="670159" y="301016"/>
                    <a:pt x="492156" y="380112"/>
                  </a:cubicBezTo>
                  <a:cubicBezTo>
                    <a:pt x="314153" y="459208"/>
                    <a:pt x="226495" y="486855"/>
                    <a:pt x="34724" y="578734"/>
                  </a:cubicBezTo>
                  <a:cubicBezTo>
                    <a:pt x="48187" y="745801"/>
                    <a:pt x="29885" y="1043085"/>
                    <a:pt x="34724" y="1237411"/>
                  </a:cubicBezTo>
                  <a:cubicBezTo>
                    <a:pt x="39563" y="1431737"/>
                    <a:pt x="2422" y="1644065"/>
                    <a:pt x="34724" y="1957201"/>
                  </a:cubicBezTo>
                  <a:cubicBezTo>
                    <a:pt x="67027" y="2270337"/>
                    <a:pt x="40420" y="2380018"/>
                    <a:pt x="34724" y="2615878"/>
                  </a:cubicBezTo>
                  <a:cubicBezTo>
                    <a:pt x="57443" y="2644865"/>
                    <a:pt x="117352" y="2712037"/>
                    <a:pt x="150470" y="2743200"/>
                  </a:cubicBezTo>
                  <a:cubicBezTo>
                    <a:pt x="160052" y="2792205"/>
                    <a:pt x="149485" y="2826491"/>
                    <a:pt x="162045" y="2905245"/>
                  </a:cubicBezTo>
                  <a:cubicBezTo>
                    <a:pt x="107491" y="2938094"/>
                    <a:pt x="44983" y="2989345"/>
                    <a:pt x="11574" y="3020992"/>
                  </a:cubicBezTo>
                  <a:cubicBezTo>
                    <a:pt x="92155" y="3117964"/>
                    <a:pt x="140089" y="3178009"/>
                    <a:pt x="196769" y="3229336"/>
                  </a:cubicBezTo>
                  <a:cubicBezTo>
                    <a:pt x="201671" y="3284892"/>
                    <a:pt x="207937" y="3420045"/>
                    <a:pt x="196769" y="3483980"/>
                  </a:cubicBezTo>
                  <a:cubicBezTo>
                    <a:pt x="150608" y="3508969"/>
                    <a:pt x="90060" y="3545977"/>
                    <a:pt x="0" y="3599726"/>
                  </a:cubicBezTo>
                  <a:cubicBezTo>
                    <a:pt x="101007" y="3669489"/>
                    <a:pt x="105025" y="3687639"/>
                    <a:pt x="219919" y="3761772"/>
                  </a:cubicBezTo>
                  <a:cubicBezTo>
                    <a:pt x="220803" y="3832329"/>
                    <a:pt x="214701" y="3935933"/>
                    <a:pt x="231493" y="4062714"/>
                  </a:cubicBezTo>
                  <a:cubicBezTo>
                    <a:pt x="170634" y="4102909"/>
                    <a:pt x="108266" y="4143511"/>
                    <a:pt x="57873" y="4178461"/>
                  </a:cubicBezTo>
                  <a:cubicBezTo>
                    <a:pt x="132833" y="4256335"/>
                    <a:pt x="186875" y="4336660"/>
                    <a:pt x="289367" y="4433104"/>
                  </a:cubicBezTo>
                  <a:cubicBezTo>
                    <a:pt x="283954" y="4502966"/>
                    <a:pt x="281337" y="4555011"/>
                    <a:pt x="277792" y="4676172"/>
                  </a:cubicBezTo>
                  <a:cubicBezTo>
                    <a:pt x="201705" y="4754829"/>
                    <a:pt x="179554" y="4787609"/>
                    <a:pt x="81022" y="4872942"/>
                  </a:cubicBezTo>
                  <a:cubicBezTo>
                    <a:pt x="140308" y="4941459"/>
                    <a:pt x="256414" y="5069419"/>
                    <a:pt x="312516" y="5116010"/>
                  </a:cubicBezTo>
                  <a:cubicBezTo>
                    <a:pt x="315437" y="5210460"/>
                    <a:pt x="307466" y="5269234"/>
                    <a:pt x="312516" y="5324354"/>
                  </a:cubicBezTo>
                  <a:cubicBezTo>
                    <a:pt x="245770" y="5404911"/>
                    <a:pt x="200124" y="5428130"/>
                    <a:pt x="104172" y="5532699"/>
                  </a:cubicBezTo>
                  <a:cubicBezTo>
                    <a:pt x="182476" y="5590736"/>
                    <a:pt x="202775" y="5606642"/>
                    <a:pt x="277792" y="5648445"/>
                  </a:cubicBezTo>
                  <a:cubicBezTo>
                    <a:pt x="282179" y="5791082"/>
                    <a:pt x="307239" y="5961149"/>
                    <a:pt x="300941" y="6099858"/>
                  </a:cubicBezTo>
                  <a:cubicBezTo>
                    <a:pt x="346537" y="6096979"/>
                    <a:pt x="454053" y="6111919"/>
                    <a:pt x="520860" y="6123007"/>
                  </a:cubicBezTo>
                  <a:close/>
                </a:path>
                <a:path w="11215868" h="6123007" stroke="0" extrusionOk="0">
                  <a:moveTo>
                    <a:pt x="520860" y="6123007"/>
                  </a:moveTo>
                  <a:cubicBezTo>
                    <a:pt x="507833" y="5855482"/>
                    <a:pt x="529253" y="5668838"/>
                    <a:pt x="507491" y="5551796"/>
                  </a:cubicBezTo>
                  <a:cubicBezTo>
                    <a:pt x="485729" y="5434754"/>
                    <a:pt x="488959" y="5184916"/>
                    <a:pt x="492849" y="4926185"/>
                  </a:cubicBezTo>
                  <a:cubicBezTo>
                    <a:pt x="496739" y="4667454"/>
                    <a:pt x="509966" y="4458911"/>
                    <a:pt x="474388" y="4137370"/>
                  </a:cubicBezTo>
                  <a:cubicBezTo>
                    <a:pt x="438809" y="3815829"/>
                    <a:pt x="470353" y="3670300"/>
                    <a:pt x="455926" y="3348555"/>
                  </a:cubicBezTo>
                  <a:cubicBezTo>
                    <a:pt x="441499" y="3026810"/>
                    <a:pt x="471659" y="2944758"/>
                    <a:pt x="443831" y="2831746"/>
                  </a:cubicBezTo>
                  <a:cubicBezTo>
                    <a:pt x="416003" y="2718734"/>
                    <a:pt x="418450" y="2494000"/>
                    <a:pt x="429189" y="2206134"/>
                  </a:cubicBezTo>
                  <a:cubicBezTo>
                    <a:pt x="439928" y="1918268"/>
                    <a:pt x="430877" y="1837229"/>
                    <a:pt x="413274" y="1526122"/>
                  </a:cubicBezTo>
                  <a:cubicBezTo>
                    <a:pt x="395671" y="1215015"/>
                    <a:pt x="403914" y="1005712"/>
                    <a:pt x="393539" y="682906"/>
                  </a:cubicBezTo>
                  <a:cubicBezTo>
                    <a:pt x="630004" y="677662"/>
                    <a:pt x="832443" y="688707"/>
                    <a:pt x="981880" y="683562"/>
                  </a:cubicBezTo>
                  <a:cubicBezTo>
                    <a:pt x="1131317" y="678417"/>
                    <a:pt x="1524563" y="719992"/>
                    <a:pt x="1777871" y="684449"/>
                  </a:cubicBezTo>
                  <a:cubicBezTo>
                    <a:pt x="2031180" y="648907"/>
                    <a:pt x="2008005" y="692912"/>
                    <a:pt x="2158562" y="684874"/>
                  </a:cubicBezTo>
                  <a:cubicBezTo>
                    <a:pt x="2309119" y="676836"/>
                    <a:pt x="2863723" y="675561"/>
                    <a:pt x="3058378" y="685877"/>
                  </a:cubicBezTo>
                  <a:cubicBezTo>
                    <a:pt x="3253033" y="696193"/>
                    <a:pt x="3351191" y="697823"/>
                    <a:pt x="3439070" y="686301"/>
                  </a:cubicBezTo>
                  <a:cubicBezTo>
                    <a:pt x="3526949" y="674780"/>
                    <a:pt x="3840945" y="701060"/>
                    <a:pt x="4235061" y="687189"/>
                  </a:cubicBezTo>
                  <a:cubicBezTo>
                    <a:pt x="4629177" y="673318"/>
                    <a:pt x="4643883" y="703980"/>
                    <a:pt x="4927227" y="687960"/>
                  </a:cubicBezTo>
                  <a:cubicBezTo>
                    <a:pt x="5210571" y="671940"/>
                    <a:pt x="5403911" y="662324"/>
                    <a:pt x="5619393" y="688732"/>
                  </a:cubicBezTo>
                  <a:cubicBezTo>
                    <a:pt x="5834875" y="715140"/>
                    <a:pt x="6000799" y="667436"/>
                    <a:pt x="6103909" y="689272"/>
                  </a:cubicBezTo>
                  <a:cubicBezTo>
                    <a:pt x="6207019" y="711108"/>
                    <a:pt x="6398569" y="675162"/>
                    <a:pt x="6692250" y="689928"/>
                  </a:cubicBezTo>
                  <a:cubicBezTo>
                    <a:pt x="6985931" y="704694"/>
                    <a:pt x="7187924" y="716478"/>
                    <a:pt x="7592066" y="690931"/>
                  </a:cubicBezTo>
                  <a:cubicBezTo>
                    <a:pt x="7996208" y="665384"/>
                    <a:pt x="8144419" y="710120"/>
                    <a:pt x="8284232" y="691703"/>
                  </a:cubicBezTo>
                  <a:cubicBezTo>
                    <a:pt x="8424045" y="673286"/>
                    <a:pt x="8516070" y="679113"/>
                    <a:pt x="8664923" y="692127"/>
                  </a:cubicBezTo>
                  <a:cubicBezTo>
                    <a:pt x="8813776" y="705142"/>
                    <a:pt x="9119906" y="694787"/>
                    <a:pt x="9460914" y="693015"/>
                  </a:cubicBezTo>
                  <a:cubicBezTo>
                    <a:pt x="9801922" y="691243"/>
                    <a:pt x="10239145" y="669809"/>
                    <a:pt x="10776030" y="694481"/>
                  </a:cubicBezTo>
                  <a:cubicBezTo>
                    <a:pt x="10708385" y="2259297"/>
                    <a:pt x="11070302" y="4388508"/>
                    <a:pt x="10752881" y="6111433"/>
                  </a:cubicBezTo>
                  <a:cubicBezTo>
                    <a:pt x="10810620" y="6125799"/>
                    <a:pt x="10891976" y="6117329"/>
                    <a:pt x="11030673" y="6123007"/>
                  </a:cubicBezTo>
                  <a:cubicBezTo>
                    <a:pt x="11036264" y="6002472"/>
                    <a:pt x="11027976" y="5854605"/>
                    <a:pt x="11042248" y="5636871"/>
                  </a:cubicBezTo>
                  <a:cubicBezTo>
                    <a:pt x="11068664" y="5568488"/>
                    <a:pt x="11127818" y="5493217"/>
                    <a:pt x="11204293" y="5382228"/>
                  </a:cubicBezTo>
                  <a:cubicBezTo>
                    <a:pt x="11090118" y="5303281"/>
                    <a:pt x="11033155" y="5257128"/>
                    <a:pt x="10961225" y="5208607"/>
                  </a:cubicBezTo>
                  <a:cubicBezTo>
                    <a:pt x="10956170" y="5113955"/>
                    <a:pt x="10954064" y="5053026"/>
                    <a:pt x="10961225" y="4977114"/>
                  </a:cubicBezTo>
                  <a:cubicBezTo>
                    <a:pt x="11036994" y="4923826"/>
                    <a:pt x="11105350" y="4891169"/>
                    <a:pt x="11181144" y="4849792"/>
                  </a:cubicBezTo>
                  <a:cubicBezTo>
                    <a:pt x="11091967" y="4745630"/>
                    <a:pt x="11053666" y="4729877"/>
                    <a:pt x="10984374" y="4653023"/>
                  </a:cubicBezTo>
                  <a:cubicBezTo>
                    <a:pt x="10984744" y="4578349"/>
                    <a:pt x="10988139" y="4481696"/>
                    <a:pt x="10984374" y="4398380"/>
                  </a:cubicBezTo>
                  <a:cubicBezTo>
                    <a:pt x="11064581" y="4297711"/>
                    <a:pt x="11136009" y="4253130"/>
                    <a:pt x="11204293" y="4178461"/>
                  </a:cubicBezTo>
                  <a:cubicBezTo>
                    <a:pt x="11150004" y="4138487"/>
                    <a:pt x="11078706" y="4064303"/>
                    <a:pt x="11030673" y="4016415"/>
                  </a:cubicBezTo>
                  <a:cubicBezTo>
                    <a:pt x="11021546" y="3912813"/>
                    <a:pt x="11014653" y="3891878"/>
                    <a:pt x="11019098" y="3796496"/>
                  </a:cubicBezTo>
                  <a:cubicBezTo>
                    <a:pt x="11071863" y="3743107"/>
                    <a:pt x="11147652" y="3617279"/>
                    <a:pt x="11215868" y="3530278"/>
                  </a:cubicBezTo>
                  <a:cubicBezTo>
                    <a:pt x="11134196" y="3492573"/>
                    <a:pt x="11084999" y="3473575"/>
                    <a:pt x="11053822" y="3449255"/>
                  </a:cubicBezTo>
                  <a:cubicBezTo>
                    <a:pt x="11058501" y="3354729"/>
                    <a:pt x="11045805" y="3264314"/>
                    <a:pt x="11042248" y="3183038"/>
                  </a:cubicBezTo>
                  <a:cubicBezTo>
                    <a:pt x="11087515" y="3105326"/>
                    <a:pt x="11128069" y="2990557"/>
                    <a:pt x="11146420" y="2939969"/>
                  </a:cubicBezTo>
                  <a:cubicBezTo>
                    <a:pt x="11084850" y="2886785"/>
                    <a:pt x="11044147" y="2850733"/>
                    <a:pt x="11007524" y="2801073"/>
                  </a:cubicBezTo>
                  <a:cubicBezTo>
                    <a:pt x="11005325" y="2717251"/>
                    <a:pt x="11009286" y="2692150"/>
                    <a:pt x="11007524" y="2592729"/>
                  </a:cubicBezTo>
                  <a:cubicBezTo>
                    <a:pt x="11089154" y="2479685"/>
                    <a:pt x="11153999" y="2398789"/>
                    <a:pt x="11204293" y="2291787"/>
                  </a:cubicBezTo>
                  <a:cubicBezTo>
                    <a:pt x="11221324" y="2015540"/>
                    <a:pt x="11164453" y="1951239"/>
                    <a:pt x="11180449" y="1691717"/>
                  </a:cubicBezTo>
                  <a:cubicBezTo>
                    <a:pt x="11196445" y="1432195"/>
                    <a:pt x="11153229" y="1275559"/>
                    <a:pt x="11157994" y="1126602"/>
                  </a:cubicBezTo>
                  <a:cubicBezTo>
                    <a:pt x="11162759" y="977645"/>
                    <a:pt x="11165246" y="773196"/>
                    <a:pt x="11134845" y="544010"/>
                  </a:cubicBezTo>
                  <a:cubicBezTo>
                    <a:pt x="10998988" y="517597"/>
                    <a:pt x="10793984" y="400533"/>
                    <a:pt x="10668501" y="372820"/>
                  </a:cubicBezTo>
                  <a:cubicBezTo>
                    <a:pt x="10543018" y="345107"/>
                    <a:pt x="10398224" y="262051"/>
                    <a:pt x="10220445" y="208344"/>
                  </a:cubicBezTo>
                  <a:cubicBezTo>
                    <a:pt x="10159838" y="203827"/>
                    <a:pt x="10066705" y="200382"/>
                    <a:pt x="10012101" y="196769"/>
                  </a:cubicBezTo>
                  <a:cubicBezTo>
                    <a:pt x="9955336" y="244569"/>
                    <a:pt x="9939803" y="280176"/>
                    <a:pt x="9873205" y="335666"/>
                  </a:cubicBezTo>
                  <a:cubicBezTo>
                    <a:pt x="9660282" y="345446"/>
                    <a:pt x="9526279" y="315155"/>
                    <a:pt x="9343277" y="307192"/>
                  </a:cubicBezTo>
                  <a:cubicBezTo>
                    <a:pt x="9160275" y="299229"/>
                    <a:pt x="8964992" y="270241"/>
                    <a:pt x="8658249" y="270385"/>
                  </a:cubicBezTo>
                  <a:cubicBezTo>
                    <a:pt x="8351506" y="270529"/>
                    <a:pt x="8266416" y="232200"/>
                    <a:pt x="8128321" y="241911"/>
                  </a:cubicBezTo>
                  <a:cubicBezTo>
                    <a:pt x="7990226" y="251622"/>
                    <a:pt x="7644038" y="204542"/>
                    <a:pt x="7520843" y="209270"/>
                  </a:cubicBezTo>
                  <a:cubicBezTo>
                    <a:pt x="7397648" y="213998"/>
                    <a:pt x="6973585" y="201077"/>
                    <a:pt x="6797040" y="170379"/>
                  </a:cubicBezTo>
                  <a:cubicBezTo>
                    <a:pt x="6620495" y="139681"/>
                    <a:pt x="6321482" y="132769"/>
                    <a:pt x="5995686" y="127321"/>
                  </a:cubicBezTo>
                  <a:cubicBezTo>
                    <a:pt x="5981796" y="101053"/>
                    <a:pt x="5949906" y="53887"/>
                    <a:pt x="5926238" y="11574"/>
                  </a:cubicBezTo>
                  <a:cubicBezTo>
                    <a:pt x="5773975" y="12341"/>
                    <a:pt x="5645419" y="3896"/>
                    <a:pt x="5469038" y="5787"/>
                  </a:cubicBezTo>
                  <a:cubicBezTo>
                    <a:pt x="5292657" y="7678"/>
                    <a:pt x="5170615" y="24212"/>
                    <a:pt x="5011838" y="0"/>
                  </a:cubicBezTo>
                  <a:cubicBezTo>
                    <a:pt x="4999379" y="22412"/>
                    <a:pt x="4959919" y="50676"/>
                    <a:pt x="4930815" y="92597"/>
                  </a:cubicBezTo>
                  <a:cubicBezTo>
                    <a:pt x="4631249" y="133000"/>
                    <a:pt x="4517186" y="141570"/>
                    <a:pt x="4252384" y="148773"/>
                  </a:cubicBezTo>
                  <a:cubicBezTo>
                    <a:pt x="3987582" y="155975"/>
                    <a:pt x="3951644" y="160262"/>
                    <a:pt x="3682987" y="195920"/>
                  </a:cubicBezTo>
                  <a:cubicBezTo>
                    <a:pt x="3414330" y="231579"/>
                    <a:pt x="3227921" y="227972"/>
                    <a:pt x="3113590" y="243068"/>
                  </a:cubicBezTo>
                  <a:cubicBezTo>
                    <a:pt x="2999259" y="258164"/>
                    <a:pt x="2787397" y="251813"/>
                    <a:pt x="2580537" y="287206"/>
                  </a:cubicBezTo>
                  <a:cubicBezTo>
                    <a:pt x="2373677" y="322599"/>
                    <a:pt x="2244891" y="345150"/>
                    <a:pt x="1974795" y="337363"/>
                  </a:cubicBezTo>
                  <a:cubicBezTo>
                    <a:pt x="1704699" y="329576"/>
                    <a:pt x="1631587" y="390060"/>
                    <a:pt x="1296364" y="393539"/>
                  </a:cubicBezTo>
                  <a:cubicBezTo>
                    <a:pt x="1145045" y="322671"/>
                    <a:pt x="1099631" y="283209"/>
                    <a:pt x="914400" y="196769"/>
                  </a:cubicBezTo>
                  <a:cubicBezTo>
                    <a:pt x="816539" y="239519"/>
                    <a:pt x="648971" y="298512"/>
                    <a:pt x="465765" y="391571"/>
                  </a:cubicBezTo>
                  <a:cubicBezTo>
                    <a:pt x="282559" y="484630"/>
                    <a:pt x="229434" y="488288"/>
                    <a:pt x="34724" y="578734"/>
                  </a:cubicBezTo>
                  <a:cubicBezTo>
                    <a:pt x="50016" y="881713"/>
                    <a:pt x="6395" y="1004170"/>
                    <a:pt x="34724" y="1237411"/>
                  </a:cubicBezTo>
                  <a:cubicBezTo>
                    <a:pt x="63053" y="1470652"/>
                    <a:pt x="15611" y="1647880"/>
                    <a:pt x="34724" y="1936830"/>
                  </a:cubicBezTo>
                  <a:cubicBezTo>
                    <a:pt x="53837" y="2225780"/>
                    <a:pt x="23800" y="2340322"/>
                    <a:pt x="34724" y="2615878"/>
                  </a:cubicBezTo>
                  <a:cubicBezTo>
                    <a:pt x="58450" y="2642387"/>
                    <a:pt x="125196" y="2719356"/>
                    <a:pt x="150470" y="2743200"/>
                  </a:cubicBezTo>
                  <a:cubicBezTo>
                    <a:pt x="151370" y="2798914"/>
                    <a:pt x="164623" y="2832159"/>
                    <a:pt x="162045" y="2905245"/>
                  </a:cubicBezTo>
                  <a:cubicBezTo>
                    <a:pt x="90579" y="2963536"/>
                    <a:pt x="78821" y="2978077"/>
                    <a:pt x="11574" y="3020992"/>
                  </a:cubicBezTo>
                  <a:cubicBezTo>
                    <a:pt x="90284" y="3115482"/>
                    <a:pt x="147582" y="3185425"/>
                    <a:pt x="196769" y="3229336"/>
                  </a:cubicBezTo>
                  <a:cubicBezTo>
                    <a:pt x="209076" y="3308327"/>
                    <a:pt x="195474" y="3420164"/>
                    <a:pt x="196769" y="3483980"/>
                  </a:cubicBezTo>
                  <a:cubicBezTo>
                    <a:pt x="122871" y="3516352"/>
                    <a:pt x="87387" y="3560635"/>
                    <a:pt x="0" y="3599726"/>
                  </a:cubicBezTo>
                  <a:cubicBezTo>
                    <a:pt x="53090" y="3627289"/>
                    <a:pt x="138043" y="3691150"/>
                    <a:pt x="219919" y="3761772"/>
                  </a:cubicBezTo>
                  <a:cubicBezTo>
                    <a:pt x="235435" y="3903915"/>
                    <a:pt x="214544" y="3989858"/>
                    <a:pt x="231493" y="4062714"/>
                  </a:cubicBezTo>
                  <a:cubicBezTo>
                    <a:pt x="154676" y="4113180"/>
                    <a:pt x="102913" y="4138902"/>
                    <a:pt x="57873" y="4178461"/>
                  </a:cubicBezTo>
                  <a:cubicBezTo>
                    <a:pt x="153423" y="4271620"/>
                    <a:pt x="212033" y="4347057"/>
                    <a:pt x="289367" y="4433104"/>
                  </a:cubicBezTo>
                  <a:cubicBezTo>
                    <a:pt x="284336" y="4491075"/>
                    <a:pt x="289574" y="4607099"/>
                    <a:pt x="277792" y="4676172"/>
                  </a:cubicBezTo>
                  <a:cubicBezTo>
                    <a:pt x="236500" y="4731162"/>
                    <a:pt x="175117" y="4796414"/>
                    <a:pt x="81022" y="4872942"/>
                  </a:cubicBezTo>
                  <a:cubicBezTo>
                    <a:pt x="153286" y="4969762"/>
                    <a:pt x="253486" y="5075531"/>
                    <a:pt x="312516" y="5116010"/>
                  </a:cubicBezTo>
                  <a:cubicBezTo>
                    <a:pt x="306440" y="5163346"/>
                    <a:pt x="302312" y="5255584"/>
                    <a:pt x="312516" y="5324354"/>
                  </a:cubicBezTo>
                  <a:cubicBezTo>
                    <a:pt x="254861" y="5366824"/>
                    <a:pt x="150135" y="5477921"/>
                    <a:pt x="104172" y="5532699"/>
                  </a:cubicBezTo>
                  <a:cubicBezTo>
                    <a:pt x="178692" y="5592200"/>
                    <a:pt x="242998" y="5622133"/>
                    <a:pt x="277792" y="5648445"/>
                  </a:cubicBezTo>
                  <a:cubicBezTo>
                    <a:pt x="269869" y="5774361"/>
                    <a:pt x="304178" y="5975674"/>
                    <a:pt x="300941" y="6099858"/>
                  </a:cubicBezTo>
                  <a:cubicBezTo>
                    <a:pt x="360365" y="6102626"/>
                    <a:pt x="477084" y="6107327"/>
                    <a:pt x="520860" y="612300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828353761">
                    <a:custGeom>
                      <a:avLst/>
                      <a:gdLst>
                        <a:gd name="connsiteX0" fmla="*/ 520860 w 11215868"/>
                        <a:gd name="connsiteY0" fmla="*/ 6123007 h 6123007"/>
                        <a:gd name="connsiteX1" fmla="*/ 393539 w 11215868"/>
                        <a:gd name="connsiteY1" fmla="*/ 682906 h 6123007"/>
                        <a:gd name="connsiteX2" fmla="*/ 10776030 w 11215868"/>
                        <a:gd name="connsiteY2" fmla="*/ 694481 h 6123007"/>
                        <a:gd name="connsiteX3" fmla="*/ 10752881 w 11215868"/>
                        <a:gd name="connsiteY3" fmla="*/ 6111433 h 6123007"/>
                        <a:gd name="connsiteX4" fmla="*/ 11030673 w 11215868"/>
                        <a:gd name="connsiteY4" fmla="*/ 6123007 h 6123007"/>
                        <a:gd name="connsiteX5" fmla="*/ 11042248 w 11215868"/>
                        <a:gd name="connsiteY5" fmla="*/ 5636871 h 6123007"/>
                        <a:gd name="connsiteX6" fmla="*/ 11204293 w 11215868"/>
                        <a:gd name="connsiteY6" fmla="*/ 5382228 h 6123007"/>
                        <a:gd name="connsiteX7" fmla="*/ 10961225 w 11215868"/>
                        <a:gd name="connsiteY7" fmla="*/ 5208607 h 6123007"/>
                        <a:gd name="connsiteX8" fmla="*/ 10961225 w 11215868"/>
                        <a:gd name="connsiteY8" fmla="*/ 4977114 h 6123007"/>
                        <a:gd name="connsiteX9" fmla="*/ 11181144 w 11215868"/>
                        <a:gd name="connsiteY9" fmla="*/ 4849792 h 6123007"/>
                        <a:gd name="connsiteX10" fmla="*/ 10984374 w 11215868"/>
                        <a:gd name="connsiteY10" fmla="*/ 4653023 h 6123007"/>
                        <a:gd name="connsiteX11" fmla="*/ 10984374 w 11215868"/>
                        <a:gd name="connsiteY11" fmla="*/ 4398380 h 6123007"/>
                        <a:gd name="connsiteX12" fmla="*/ 11204293 w 11215868"/>
                        <a:gd name="connsiteY12" fmla="*/ 4178461 h 6123007"/>
                        <a:gd name="connsiteX13" fmla="*/ 11030673 w 11215868"/>
                        <a:gd name="connsiteY13" fmla="*/ 4016415 h 6123007"/>
                        <a:gd name="connsiteX14" fmla="*/ 11019098 w 11215868"/>
                        <a:gd name="connsiteY14" fmla="*/ 3796496 h 6123007"/>
                        <a:gd name="connsiteX15" fmla="*/ 11215868 w 11215868"/>
                        <a:gd name="connsiteY15" fmla="*/ 3530278 h 6123007"/>
                        <a:gd name="connsiteX16" fmla="*/ 11053822 w 11215868"/>
                        <a:gd name="connsiteY16" fmla="*/ 3449255 h 6123007"/>
                        <a:gd name="connsiteX17" fmla="*/ 11042248 w 11215868"/>
                        <a:gd name="connsiteY17" fmla="*/ 3183038 h 6123007"/>
                        <a:gd name="connsiteX18" fmla="*/ 11146420 w 11215868"/>
                        <a:gd name="connsiteY18" fmla="*/ 2939969 h 6123007"/>
                        <a:gd name="connsiteX19" fmla="*/ 11007524 w 11215868"/>
                        <a:gd name="connsiteY19" fmla="*/ 2801073 h 6123007"/>
                        <a:gd name="connsiteX20" fmla="*/ 11007524 w 11215868"/>
                        <a:gd name="connsiteY20" fmla="*/ 2592729 h 6123007"/>
                        <a:gd name="connsiteX21" fmla="*/ 11204293 w 11215868"/>
                        <a:gd name="connsiteY21" fmla="*/ 2291787 h 6123007"/>
                        <a:gd name="connsiteX22" fmla="*/ 11134845 w 11215868"/>
                        <a:gd name="connsiteY22" fmla="*/ 544010 h 6123007"/>
                        <a:gd name="connsiteX23" fmla="*/ 10220445 w 11215868"/>
                        <a:gd name="connsiteY23" fmla="*/ 208344 h 6123007"/>
                        <a:gd name="connsiteX24" fmla="*/ 10012101 w 11215868"/>
                        <a:gd name="connsiteY24" fmla="*/ 196769 h 6123007"/>
                        <a:gd name="connsiteX25" fmla="*/ 9873205 w 11215868"/>
                        <a:gd name="connsiteY25" fmla="*/ 335666 h 6123007"/>
                        <a:gd name="connsiteX26" fmla="*/ 5995686 w 11215868"/>
                        <a:gd name="connsiteY26" fmla="*/ 127321 h 6123007"/>
                        <a:gd name="connsiteX27" fmla="*/ 5926238 w 11215868"/>
                        <a:gd name="connsiteY27" fmla="*/ 11574 h 6123007"/>
                        <a:gd name="connsiteX28" fmla="*/ 5011838 w 11215868"/>
                        <a:gd name="connsiteY28" fmla="*/ 0 h 6123007"/>
                        <a:gd name="connsiteX29" fmla="*/ 4930815 w 11215868"/>
                        <a:gd name="connsiteY29" fmla="*/ 92597 h 6123007"/>
                        <a:gd name="connsiteX30" fmla="*/ 1296364 w 11215868"/>
                        <a:gd name="connsiteY30" fmla="*/ 393539 h 6123007"/>
                        <a:gd name="connsiteX31" fmla="*/ 914400 w 11215868"/>
                        <a:gd name="connsiteY31" fmla="*/ 196769 h 6123007"/>
                        <a:gd name="connsiteX32" fmla="*/ 34724 w 11215868"/>
                        <a:gd name="connsiteY32" fmla="*/ 578734 h 6123007"/>
                        <a:gd name="connsiteX33" fmla="*/ 34724 w 11215868"/>
                        <a:gd name="connsiteY33" fmla="*/ 2615878 h 6123007"/>
                        <a:gd name="connsiteX34" fmla="*/ 150470 w 11215868"/>
                        <a:gd name="connsiteY34" fmla="*/ 2743200 h 6123007"/>
                        <a:gd name="connsiteX35" fmla="*/ 162045 w 11215868"/>
                        <a:gd name="connsiteY35" fmla="*/ 2905245 h 6123007"/>
                        <a:gd name="connsiteX36" fmla="*/ 11574 w 11215868"/>
                        <a:gd name="connsiteY36" fmla="*/ 3020992 h 6123007"/>
                        <a:gd name="connsiteX37" fmla="*/ 196769 w 11215868"/>
                        <a:gd name="connsiteY37" fmla="*/ 3229336 h 6123007"/>
                        <a:gd name="connsiteX38" fmla="*/ 196769 w 11215868"/>
                        <a:gd name="connsiteY38" fmla="*/ 3483980 h 6123007"/>
                        <a:gd name="connsiteX39" fmla="*/ 0 w 11215868"/>
                        <a:gd name="connsiteY39" fmla="*/ 3599726 h 6123007"/>
                        <a:gd name="connsiteX40" fmla="*/ 219919 w 11215868"/>
                        <a:gd name="connsiteY40" fmla="*/ 3761772 h 6123007"/>
                        <a:gd name="connsiteX41" fmla="*/ 231493 w 11215868"/>
                        <a:gd name="connsiteY41" fmla="*/ 4062714 h 6123007"/>
                        <a:gd name="connsiteX42" fmla="*/ 57873 w 11215868"/>
                        <a:gd name="connsiteY42" fmla="*/ 4178461 h 6123007"/>
                        <a:gd name="connsiteX43" fmla="*/ 289367 w 11215868"/>
                        <a:gd name="connsiteY43" fmla="*/ 4433104 h 6123007"/>
                        <a:gd name="connsiteX44" fmla="*/ 277792 w 11215868"/>
                        <a:gd name="connsiteY44" fmla="*/ 4676172 h 6123007"/>
                        <a:gd name="connsiteX45" fmla="*/ 81022 w 11215868"/>
                        <a:gd name="connsiteY45" fmla="*/ 4872942 h 6123007"/>
                        <a:gd name="connsiteX46" fmla="*/ 312516 w 11215868"/>
                        <a:gd name="connsiteY46" fmla="*/ 5116010 h 6123007"/>
                        <a:gd name="connsiteX47" fmla="*/ 312516 w 11215868"/>
                        <a:gd name="connsiteY47" fmla="*/ 5324354 h 6123007"/>
                        <a:gd name="connsiteX48" fmla="*/ 104172 w 11215868"/>
                        <a:gd name="connsiteY48" fmla="*/ 5532699 h 6123007"/>
                        <a:gd name="connsiteX49" fmla="*/ 277792 w 11215868"/>
                        <a:gd name="connsiteY49" fmla="*/ 5648445 h 6123007"/>
                        <a:gd name="connsiteX50" fmla="*/ 300941 w 11215868"/>
                        <a:gd name="connsiteY50" fmla="*/ 6099858 h 6123007"/>
                        <a:gd name="connsiteX51" fmla="*/ 520860 w 11215868"/>
                        <a:gd name="connsiteY51" fmla="*/ 6123007 h 61230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</a:cxnLst>
                      <a:rect l="l" t="t" r="r" b="b"/>
                      <a:pathLst>
                        <a:path w="11215868" h="6123007">
                          <a:moveTo>
                            <a:pt x="520860" y="6123007"/>
                          </a:moveTo>
                          <a:lnTo>
                            <a:pt x="393539" y="682906"/>
                          </a:lnTo>
                          <a:lnTo>
                            <a:pt x="10776030" y="694481"/>
                          </a:lnTo>
                          <a:cubicBezTo>
                            <a:pt x="10768314" y="2500132"/>
                            <a:pt x="10760597" y="4305782"/>
                            <a:pt x="10752881" y="6111433"/>
                          </a:cubicBezTo>
                          <a:lnTo>
                            <a:pt x="11030673" y="6123007"/>
                          </a:lnTo>
                          <a:lnTo>
                            <a:pt x="11042248" y="5636871"/>
                          </a:lnTo>
                          <a:lnTo>
                            <a:pt x="11204293" y="5382228"/>
                          </a:lnTo>
                          <a:lnTo>
                            <a:pt x="10961225" y="5208607"/>
                          </a:lnTo>
                          <a:lnTo>
                            <a:pt x="10961225" y="4977114"/>
                          </a:lnTo>
                          <a:lnTo>
                            <a:pt x="11181144" y="4849792"/>
                          </a:lnTo>
                          <a:lnTo>
                            <a:pt x="10984374" y="4653023"/>
                          </a:lnTo>
                          <a:lnTo>
                            <a:pt x="10984374" y="4398380"/>
                          </a:lnTo>
                          <a:lnTo>
                            <a:pt x="11204293" y="4178461"/>
                          </a:lnTo>
                          <a:lnTo>
                            <a:pt x="11030673" y="4016415"/>
                          </a:lnTo>
                          <a:lnTo>
                            <a:pt x="11019098" y="3796496"/>
                          </a:lnTo>
                          <a:lnTo>
                            <a:pt x="11215868" y="3530278"/>
                          </a:lnTo>
                          <a:lnTo>
                            <a:pt x="11053822" y="3449255"/>
                          </a:lnTo>
                          <a:lnTo>
                            <a:pt x="11042248" y="3183038"/>
                          </a:lnTo>
                          <a:lnTo>
                            <a:pt x="11146420" y="2939969"/>
                          </a:lnTo>
                          <a:lnTo>
                            <a:pt x="11007524" y="2801073"/>
                          </a:lnTo>
                          <a:lnTo>
                            <a:pt x="11007524" y="2592729"/>
                          </a:lnTo>
                          <a:lnTo>
                            <a:pt x="11204293" y="2291787"/>
                          </a:lnTo>
                          <a:lnTo>
                            <a:pt x="11134845" y="544010"/>
                          </a:lnTo>
                          <a:lnTo>
                            <a:pt x="10220445" y="208344"/>
                          </a:lnTo>
                          <a:lnTo>
                            <a:pt x="10012101" y="196769"/>
                          </a:lnTo>
                          <a:lnTo>
                            <a:pt x="9873205" y="335666"/>
                          </a:lnTo>
                          <a:lnTo>
                            <a:pt x="5995686" y="127321"/>
                          </a:lnTo>
                          <a:lnTo>
                            <a:pt x="5926238" y="11574"/>
                          </a:lnTo>
                          <a:lnTo>
                            <a:pt x="5011838" y="0"/>
                          </a:lnTo>
                          <a:lnTo>
                            <a:pt x="4930815" y="92597"/>
                          </a:lnTo>
                          <a:lnTo>
                            <a:pt x="1296364" y="393539"/>
                          </a:lnTo>
                          <a:lnTo>
                            <a:pt x="914400" y="196769"/>
                          </a:lnTo>
                          <a:lnTo>
                            <a:pt x="34724" y="578734"/>
                          </a:lnTo>
                          <a:lnTo>
                            <a:pt x="34724" y="2615878"/>
                          </a:lnTo>
                          <a:lnTo>
                            <a:pt x="150470" y="2743200"/>
                          </a:lnTo>
                          <a:lnTo>
                            <a:pt x="162045" y="2905245"/>
                          </a:lnTo>
                          <a:lnTo>
                            <a:pt x="11574" y="3020992"/>
                          </a:lnTo>
                          <a:lnTo>
                            <a:pt x="196769" y="3229336"/>
                          </a:lnTo>
                          <a:lnTo>
                            <a:pt x="196769" y="3483980"/>
                          </a:lnTo>
                          <a:lnTo>
                            <a:pt x="0" y="3599726"/>
                          </a:lnTo>
                          <a:lnTo>
                            <a:pt x="219919" y="3761772"/>
                          </a:lnTo>
                          <a:lnTo>
                            <a:pt x="231493" y="4062714"/>
                          </a:lnTo>
                          <a:lnTo>
                            <a:pt x="57873" y="4178461"/>
                          </a:lnTo>
                          <a:lnTo>
                            <a:pt x="289367" y="4433104"/>
                          </a:lnTo>
                          <a:lnTo>
                            <a:pt x="277792" y="4676172"/>
                          </a:lnTo>
                          <a:lnTo>
                            <a:pt x="81022" y="4872942"/>
                          </a:lnTo>
                          <a:lnTo>
                            <a:pt x="312516" y="5116010"/>
                          </a:lnTo>
                          <a:lnTo>
                            <a:pt x="312516" y="5324354"/>
                          </a:lnTo>
                          <a:lnTo>
                            <a:pt x="104172" y="5532699"/>
                          </a:lnTo>
                          <a:lnTo>
                            <a:pt x="277792" y="5648445"/>
                          </a:lnTo>
                          <a:lnTo>
                            <a:pt x="300941" y="6099858"/>
                          </a:lnTo>
                          <a:lnTo>
                            <a:pt x="520860" y="6123007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E93CE019-3AC8-4E59-8EE9-03A7E9EE6EFF}"/>
                </a:ext>
              </a:extLst>
            </p:cNvPr>
            <p:cNvSpPr/>
            <p:nvPr/>
          </p:nvSpPr>
          <p:spPr>
            <a:xfrm>
              <a:off x="787078" y="243068"/>
              <a:ext cx="10799180" cy="5960962"/>
            </a:xfrm>
            <a:custGeom>
              <a:avLst/>
              <a:gdLst>
                <a:gd name="connsiteX0" fmla="*/ 416689 w 10799180"/>
                <a:gd name="connsiteY0" fmla="*/ 5914664 h 5960962"/>
                <a:gd name="connsiteX1" fmla="*/ 399906 w 10799180"/>
                <a:gd name="connsiteY1" fmla="*/ 5149346 h 5960962"/>
                <a:gd name="connsiteX2" fmla="*/ 386595 w 10799180"/>
                <a:gd name="connsiteY2" fmla="*/ 4542369 h 5960962"/>
                <a:gd name="connsiteX3" fmla="*/ 370969 w 10799180"/>
                <a:gd name="connsiteY3" fmla="*/ 3829832 h 5960962"/>
                <a:gd name="connsiteX4" fmla="*/ 357658 w 10799180"/>
                <a:gd name="connsiteY4" fmla="*/ 3222855 h 5960962"/>
                <a:gd name="connsiteX5" fmla="*/ 346662 w 10799180"/>
                <a:gd name="connsiteY5" fmla="*/ 2721440 h 5960962"/>
                <a:gd name="connsiteX6" fmla="*/ 335666 w 10799180"/>
                <a:gd name="connsiteY6" fmla="*/ 2220025 h 5960962"/>
                <a:gd name="connsiteX7" fmla="*/ 318883 w 10799180"/>
                <a:gd name="connsiteY7" fmla="*/ 1454707 h 5960962"/>
                <a:gd name="connsiteX8" fmla="*/ 300942 w 10799180"/>
                <a:gd name="connsiteY8" fmla="*/ 636608 h 5960962"/>
                <a:gd name="connsiteX9" fmla="*/ 876165 w 10799180"/>
                <a:gd name="connsiteY9" fmla="*/ 637264 h 5960962"/>
                <a:gd name="connsiteX10" fmla="*/ 1755918 w 10799180"/>
                <a:gd name="connsiteY10" fmla="*/ 638267 h 5960962"/>
                <a:gd name="connsiteX11" fmla="*/ 2229632 w 10799180"/>
                <a:gd name="connsiteY11" fmla="*/ 638807 h 5960962"/>
                <a:gd name="connsiteX12" fmla="*/ 3109385 w 10799180"/>
                <a:gd name="connsiteY12" fmla="*/ 639810 h 5960962"/>
                <a:gd name="connsiteX13" fmla="*/ 3684608 w 10799180"/>
                <a:gd name="connsiteY13" fmla="*/ 640466 h 5960962"/>
                <a:gd name="connsiteX14" fmla="*/ 4462851 w 10799180"/>
                <a:gd name="connsiteY14" fmla="*/ 641354 h 5960962"/>
                <a:gd name="connsiteX15" fmla="*/ 5139584 w 10799180"/>
                <a:gd name="connsiteY15" fmla="*/ 642125 h 5960962"/>
                <a:gd name="connsiteX16" fmla="*/ 5917828 w 10799180"/>
                <a:gd name="connsiteY16" fmla="*/ 643013 h 5960962"/>
                <a:gd name="connsiteX17" fmla="*/ 6696071 w 10799180"/>
                <a:gd name="connsiteY17" fmla="*/ 643900 h 5960962"/>
                <a:gd name="connsiteX18" fmla="*/ 7271294 w 10799180"/>
                <a:gd name="connsiteY18" fmla="*/ 644556 h 5960962"/>
                <a:gd name="connsiteX19" fmla="*/ 7846517 w 10799180"/>
                <a:gd name="connsiteY19" fmla="*/ 645212 h 5960962"/>
                <a:gd name="connsiteX20" fmla="*/ 8421740 w 10799180"/>
                <a:gd name="connsiteY20" fmla="*/ 645868 h 5960962"/>
                <a:gd name="connsiteX21" fmla="*/ 9199984 w 10799180"/>
                <a:gd name="connsiteY21" fmla="*/ 646755 h 5960962"/>
                <a:gd name="connsiteX22" fmla="*/ 9876717 w 10799180"/>
                <a:gd name="connsiteY22" fmla="*/ 647527 h 5960962"/>
                <a:gd name="connsiteX23" fmla="*/ 10451940 w 10799180"/>
                <a:gd name="connsiteY23" fmla="*/ 648183 h 5960962"/>
                <a:gd name="connsiteX24" fmla="*/ 10451940 w 10799180"/>
                <a:gd name="connsiteY24" fmla="*/ 1362283 h 5960962"/>
                <a:gd name="connsiteX25" fmla="*/ 10451940 w 10799180"/>
                <a:gd name="connsiteY25" fmla="*/ 1917694 h 5960962"/>
                <a:gd name="connsiteX26" fmla="*/ 10451940 w 10799180"/>
                <a:gd name="connsiteY26" fmla="*/ 2684691 h 5960962"/>
                <a:gd name="connsiteX27" fmla="*/ 10451940 w 10799180"/>
                <a:gd name="connsiteY27" fmla="*/ 3451687 h 5960962"/>
                <a:gd name="connsiteX28" fmla="*/ 10451940 w 10799180"/>
                <a:gd name="connsiteY28" fmla="*/ 3954202 h 5960962"/>
                <a:gd name="connsiteX29" fmla="*/ 10451940 w 10799180"/>
                <a:gd name="connsiteY29" fmla="*/ 4509613 h 5960962"/>
                <a:gd name="connsiteX30" fmla="*/ 10451940 w 10799180"/>
                <a:gd name="connsiteY30" fmla="*/ 5012128 h 5960962"/>
                <a:gd name="connsiteX31" fmla="*/ 10451940 w 10799180"/>
                <a:gd name="connsiteY31" fmla="*/ 5937813 h 5960962"/>
                <a:gd name="connsiteX32" fmla="*/ 10671859 w 10799180"/>
                <a:gd name="connsiteY32" fmla="*/ 5937813 h 5960962"/>
                <a:gd name="connsiteX33" fmla="*/ 10660284 w 10799180"/>
                <a:gd name="connsiteY33" fmla="*/ 5382228 h 5960962"/>
                <a:gd name="connsiteX34" fmla="*/ 10776031 w 10799180"/>
                <a:gd name="connsiteY34" fmla="*/ 5254907 h 5960962"/>
                <a:gd name="connsiteX35" fmla="*/ 10637135 w 10799180"/>
                <a:gd name="connsiteY35" fmla="*/ 5116010 h 5960962"/>
                <a:gd name="connsiteX36" fmla="*/ 10613985 w 10799180"/>
                <a:gd name="connsiteY36" fmla="*/ 4768770 h 5960962"/>
                <a:gd name="connsiteX37" fmla="*/ 10764456 w 10799180"/>
                <a:gd name="connsiteY37" fmla="*/ 4618299 h 5960962"/>
                <a:gd name="connsiteX38" fmla="*/ 10648709 w 10799180"/>
                <a:gd name="connsiteY38" fmla="*/ 4514127 h 5960962"/>
                <a:gd name="connsiteX39" fmla="*/ 10637135 w 10799180"/>
                <a:gd name="connsiteY39" fmla="*/ 4132162 h 5960962"/>
                <a:gd name="connsiteX40" fmla="*/ 10752881 w 10799180"/>
                <a:gd name="connsiteY40" fmla="*/ 4016416 h 5960962"/>
                <a:gd name="connsiteX41" fmla="*/ 10637135 w 10799180"/>
                <a:gd name="connsiteY41" fmla="*/ 3912243 h 5960962"/>
                <a:gd name="connsiteX42" fmla="*/ 10625560 w 10799180"/>
                <a:gd name="connsiteY42" fmla="*/ 3541854 h 5960962"/>
                <a:gd name="connsiteX43" fmla="*/ 10764456 w 10799180"/>
                <a:gd name="connsiteY43" fmla="*/ 3402957 h 5960962"/>
                <a:gd name="connsiteX44" fmla="*/ 10660284 w 10799180"/>
                <a:gd name="connsiteY44" fmla="*/ 3321935 h 5960962"/>
                <a:gd name="connsiteX45" fmla="*/ 10660284 w 10799180"/>
                <a:gd name="connsiteY45" fmla="*/ 2939970 h 5960962"/>
                <a:gd name="connsiteX46" fmla="*/ 10752881 w 10799180"/>
                <a:gd name="connsiteY46" fmla="*/ 2812648 h 5960962"/>
                <a:gd name="connsiteX47" fmla="*/ 10648709 w 10799180"/>
                <a:gd name="connsiteY47" fmla="*/ 2708476 h 5960962"/>
                <a:gd name="connsiteX48" fmla="*/ 10648709 w 10799180"/>
                <a:gd name="connsiteY48" fmla="*/ 2314937 h 5960962"/>
                <a:gd name="connsiteX49" fmla="*/ 10799180 w 10799180"/>
                <a:gd name="connsiteY49" fmla="*/ 2141317 h 5960962"/>
                <a:gd name="connsiteX50" fmla="*/ 10795322 w 10799180"/>
                <a:gd name="connsiteY50" fmla="*/ 1632031 h 5960962"/>
                <a:gd name="connsiteX51" fmla="*/ 10791464 w 10799180"/>
                <a:gd name="connsiteY51" fmla="*/ 1122745 h 5960962"/>
                <a:gd name="connsiteX52" fmla="*/ 10787606 w 10799180"/>
                <a:gd name="connsiteY52" fmla="*/ 613459 h 5960962"/>
                <a:gd name="connsiteX53" fmla="*/ 10671859 w 10799180"/>
                <a:gd name="connsiteY53" fmla="*/ 381965 h 5960962"/>
                <a:gd name="connsiteX54" fmla="*/ 10324619 w 10799180"/>
                <a:gd name="connsiteY54" fmla="*/ 295155 h 5960962"/>
                <a:gd name="connsiteX55" fmla="*/ 9977378 w 10799180"/>
                <a:gd name="connsiteY55" fmla="*/ 208345 h 5960962"/>
                <a:gd name="connsiteX56" fmla="*/ 9711160 w 10799180"/>
                <a:gd name="connsiteY56" fmla="*/ 312517 h 5960962"/>
                <a:gd name="connsiteX57" fmla="*/ 9052715 w 10799180"/>
                <a:gd name="connsiteY57" fmla="*/ 275710 h 5960962"/>
                <a:gd name="connsiteX58" fmla="*/ 8394270 w 10799180"/>
                <a:gd name="connsiteY58" fmla="*/ 238902 h 5960962"/>
                <a:gd name="connsiteX59" fmla="*/ 7735825 w 10799180"/>
                <a:gd name="connsiteY59" fmla="*/ 202095 h 5960962"/>
                <a:gd name="connsiteX60" fmla="*/ 7151920 w 10799180"/>
                <a:gd name="connsiteY60" fmla="*/ 169454 h 5960962"/>
                <a:gd name="connsiteX61" fmla="*/ 5984112 w 10799180"/>
                <a:gd name="connsiteY61" fmla="*/ 104173 h 5960962"/>
                <a:gd name="connsiteX62" fmla="*/ 5729469 w 10799180"/>
                <a:gd name="connsiteY62" fmla="*/ 231494 h 5960962"/>
                <a:gd name="connsiteX63" fmla="*/ 5578998 w 10799180"/>
                <a:gd name="connsiteY63" fmla="*/ 0 h 5960962"/>
                <a:gd name="connsiteX64" fmla="*/ 4942390 w 10799180"/>
                <a:gd name="connsiteY64" fmla="*/ 0 h 5960962"/>
                <a:gd name="connsiteX65" fmla="*/ 4780345 w 10799180"/>
                <a:gd name="connsiteY65" fmla="*/ 231494 h 5960962"/>
                <a:gd name="connsiteX66" fmla="*/ 4514127 w 10799180"/>
                <a:gd name="connsiteY66" fmla="*/ 104173 h 5960962"/>
                <a:gd name="connsiteX67" fmla="*/ 3925786 w 10799180"/>
                <a:gd name="connsiteY67" fmla="*/ 139591 h 5960962"/>
                <a:gd name="connsiteX68" fmla="*/ 3302837 w 10799180"/>
                <a:gd name="connsiteY68" fmla="*/ 177093 h 5960962"/>
                <a:gd name="connsiteX69" fmla="*/ 2679887 w 10799180"/>
                <a:gd name="connsiteY69" fmla="*/ 214595 h 5960962"/>
                <a:gd name="connsiteX70" fmla="*/ 1918505 w 10799180"/>
                <a:gd name="connsiteY70" fmla="*/ 260431 h 5960962"/>
                <a:gd name="connsiteX71" fmla="*/ 1053297 w 10799180"/>
                <a:gd name="connsiteY71" fmla="*/ 312517 h 5960962"/>
                <a:gd name="connsiteX72" fmla="*/ 775504 w 10799180"/>
                <a:gd name="connsiteY72" fmla="*/ 185195 h 5960962"/>
                <a:gd name="connsiteX73" fmla="*/ 115747 w 10799180"/>
                <a:gd name="connsiteY73" fmla="*/ 405114 h 5960962"/>
                <a:gd name="connsiteX74" fmla="*/ 0 w 10799180"/>
                <a:gd name="connsiteY74" fmla="*/ 613459 h 5960962"/>
                <a:gd name="connsiteX75" fmla="*/ 0 w 10799180"/>
                <a:gd name="connsiteY75" fmla="*/ 1128455 h 5960962"/>
                <a:gd name="connsiteX76" fmla="*/ 0 w 10799180"/>
                <a:gd name="connsiteY76" fmla="*/ 1692760 h 5960962"/>
                <a:gd name="connsiteX77" fmla="*/ 0 w 10799180"/>
                <a:gd name="connsiteY77" fmla="*/ 2257064 h 5960962"/>
                <a:gd name="connsiteX78" fmla="*/ 138897 w 10799180"/>
                <a:gd name="connsiteY78" fmla="*/ 2384385 h 5960962"/>
                <a:gd name="connsiteX79" fmla="*/ 150471 w 10799180"/>
                <a:gd name="connsiteY79" fmla="*/ 2777924 h 5960962"/>
                <a:gd name="connsiteX80" fmla="*/ 34725 w 10799180"/>
                <a:gd name="connsiteY80" fmla="*/ 2858947 h 5960962"/>
                <a:gd name="connsiteX81" fmla="*/ 196770 w 10799180"/>
                <a:gd name="connsiteY81" fmla="*/ 3044142 h 5960962"/>
                <a:gd name="connsiteX82" fmla="*/ 185195 w 10799180"/>
                <a:gd name="connsiteY82" fmla="*/ 3414532 h 5960962"/>
                <a:gd name="connsiteX83" fmla="*/ 69449 w 10799180"/>
                <a:gd name="connsiteY83" fmla="*/ 3460831 h 5960962"/>
                <a:gd name="connsiteX84" fmla="*/ 196770 w 10799180"/>
                <a:gd name="connsiteY84" fmla="*/ 3599727 h 5960962"/>
                <a:gd name="connsiteX85" fmla="*/ 196770 w 10799180"/>
                <a:gd name="connsiteY85" fmla="*/ 3958542 h 5960962"/>
                <a:gd name="connsiteX86" fmla="*/ 92598 w 10799180"/>
                <a:gd name="connsiteY86" fmla="*/ 4074289 h 5960962"/>
                <a:gd name="connsiteX87" fmla="*/ 231494 w 10799180"/>
                <a:gd name="connsiteY87" fmla="*/ 4178461 h 5960962"/>
                <a:gd name="connsiteX88" fmla="*/ 208345 w 10799180"/>
                <a:gd name="connsiteY88" fmla="*/ 4606724 h 5960962"/>
                <a:gd name="connsiteX89" fmla="*/ 81023 w 10799180"/>
                <a:gd name="connsiteY89" fmla="*/ 4699322 h 5960962"/>
                <a:gd name="connsiteX90" fmla="*/ 243069 w 10799180"/>
                <a:gd name="connsiteY90" fmla="*/ 4849793 h 5960962"/>
                <a:gd name="connsiteX91" fmla="*/ 196770 w 10799180"/>
                <a:gd name="connsiteY91" fmla="*/ 5231757 h 5960962"/>
                <a:gd name="connsiteX92" fmla="*/ 92598 w 10799180"/>
                <a:gd name="connsiteY92" fmla="*/ 5289631 h 5960962"/>
                <a:gd name="connsiteX93" fmla="*/ 277793 w 10799180"/>
                <a:gd name="connsiteY93" fmla="*/ 5393803 h 5960962"/>
                <a:gd name="connsiteX94" fmla="*/ 231494 w 10799180"/>
                <a:gd name="connsiteY94" fmla="*/ 5960962 h 5960962"/>
                <a:gd name="connsiteX95" fmla="*/ 416689 w 10799180"/>
                <a:gd name="connsiteY95" fmla="*/ 5914664 h 596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799180" h="5960962" fill="none" extrusionOk="0">
                  <a:moveTo>
                    <a:pt x="416689" y="5914664"/>
                  </a:moveTo>
                  <a:cubicBezTo>
                    <a:pt x="387066" y="5650357"/>
                    <a:pt x="441979" y="5471955"/>
                    <a:pt x="399906" y="5149346"/>
                  </a:cubicBezTo>
                  <a:cubicBezTo>
                    <a:pt x="357832" y="4826737"/>
                    <a:pt x="368783" y="4677296"/>
                    <a:pt x="386595" y="4542369"/>
                  </a:cubicBezTo>
                  <a:cubicBezTo>
                    <a:pt x="404407" y="4407442"/>
                    <a:pt x="373762" y="4027793"/>
                    <a:pt x="370969" y="3829832"/>
                  </a:cubicBezTo>
                  <a:cubicBezTo>
                    <a:pt x="368176" y="3631871"/>
                    <a:pt x="380358" y="3389138"/>
                    <a:pt x="357658" y="3222855"/>
                  </a:cubicBezTo>
                  <a:cubicBezTo>
                    <a:pt x="334958" y="3056572"/>
                    <a:pt x="339866" y="2885023"/>
                    <a:pt x="346662" y="2721440"/>
                  </a:cubicBezTo>
                  <a:cubicBezTo>
                    <a:pt x="353458" y="2557857"/>
                    <a:pt x="360457" y="2354294"/>
                    <a:pt x="335666" y="2220025"/>
                  </a:cubicBezTo>
                  <a:cubicBezTo>
                    <a:pt x="310875" y="2085756"/>
                    <a:pt x="358966" y="1632522"/>
                    <a:pt x="318883" y="1454707"/>
                  </a:cubicBezTo>
                  <a:cubicBezTo>
                    <a:pt x="278800" y="1276892"/>
                    <a:pt x="282345" y="927633"/>
                    <a:pt x="300942" y="636608"/>
                  </a:cubicBezTo>
                  <a:cubicBezTo>
                    <a:pt x="552997" y="621976"/>
                    <a:pt x="640566" y="645275"/>
                    <a:pt x="876165" y="637264"/>
                  </a:cubicBezTo>
                  <a:cubicBezTo>
                    <a:pt x="1111764" y="629253"/>
                    <a:pt x="1433029" y="636065"/>
                    <a:pt x="1755918" y="638267"/>
                  </a:cubicBezTo>
                  <a:cubicBezTo>
                    <a:pt x="2078807" y="640469"/>
                    <a:pt x="2020639" y="648509"/>
                    <a:pt x="2229632" y="638807"/>
                  </a:cubicBezTo>
                  <a:cubicBezTo>
                    <a:pt x="2438625" y="629105"/>
                    <a:pt x="2739595" y="647318"/>
                    <a:pt x="3109385" y="639810"/>
                  </a:cubicBezTo>
                  <a:cubicBezTo>
                    <a:pt x="3479175" y="632302"/>
                    <a:pt x="3448859" y="645405"/>
                    <a:pt x="3684608" y="640466"/>
                  </a:cubicBezTo>
                  <a:cubicBezTo>
                    <a:pt x="3920357" y="635527"/>
                    <a:pt x="4249697" y="662854"/>
                    <a:pt x="4462851" y="641354"/>
                  </a:cubicBezTo>
                  <a:cubicBezTo>
                    <a:pt x="4676005" y="619853"/>
                    <a:pt x="4831383" y="650959"/>
                    <a:pt x="5139584" y="642125"/>
                  </a:cubicBezTo>
                  <a:cubicBezTo>
                    <a:pt x="5447785" y="633292"/>
                    <a:pt x="5758943" y="622393"/>
                    <a:pt x="5917828" y="643013"/>
                  </a:cubicBezTo>
                  <a:cubicBezTo>
                    <a:pt x="6076713" y="663632"/>
                    <a:pt x="6355981" y="626013"/>
                    <a:pt x="6696071" y="643900"/>
                  </a:cubicBezTo>
                  <a:cubicBezTo>
                    <a:pt x="7036161" y="661787"/>
                    <a:pt x="7034339" y="647607"/>
                    <a:pt x="7271294" y="644556"/>
                  </a:cubicBezTo>
                  <a:cubicBezTo>
                    <a:pt x="7508249" y="641505"/>
                    <a:pt x="7702606" y="657610"/>
                    <a:pt x="7846517" y="645212"/>
                  </a:cubicBezTo>
                  <a:cubicBezTo>
                    <a:pt x="7990428" y="632814"/>
                    <a:pt x="8251090" y="668726"/>
                    <a:pt x="8421740" y="645868"/>
                  </a:cubicBezTo>
                  <a:cubicBezTo>
                    <a:pt x="8592390" y="623009"/>
                    <a:pt x="8956349" y="663600"/>
                    <a:pt x="9199984" y="646755"/>
                  </a:cubicBezTo>
                  <a:cubicBezTo>
                    <a:pt x="9443619" y="629910"/>
                    <a:pt x="9651036" y="629118"/>
                    <a:pt x="9876717" y="647527"/>
                  </a:cubicBezTo>
                  <a:cubicBezTo>
                    <a:pt x="10102398" y="665936"/>
                    <a:pt x="10248128" y="674502"/>
                    <a:pt x="10451940" y="648183"/>
                  </a:cubicBezTo>
                  <a:cubicBezTo>
                    <a:pt x="10465145" y="895625"/>
                    <a:pt x="10478599" y="1007915"/>
                    <a:pt x="10451940" y="1362283"/>
                  </a:cubicBezTo>
                  <a:cubicBezTo>
                    <a:pt x="10425281" y="1716651"/>
                    <a:pt x="10468532" y="1683493"/>
                    <a:pt x="10451940" y="1917694"/>
                  </a:cubicBezTo>
                  <a:cubicBezTo>
                    <a:pt x="10435348" y="2151895"/>
                    <a:pt x="10478252" y="2480578"/>
                    <a:pt x="10451940" y="2684691"/>
                  </a:cubicBezTo>
                  <a:cubicBezTo>
                    <a:pt x="10425628" y="2888804"/>
                    <a:pt x="10430587" y="3171345"/>
                    <a:pt x="10451940" y="3451687"/>
                  </a:cubicBezTo>
                  <a:cubicBezTo>
                    <a:pt x="10473293" y="3732029"/>
                    <a:pt x="10471743" y="3837925"/>
                    <a:pt x="10451940" y="3954202"/>
                  </a:cubicBezTo>
                  <a:cubicBezTo>
                    <a:pt x="10432137" y="4070479"/>
                    <a:pt x="10450400" y="4336455"/>
                    <a:pt x="10451940" y="4509613"/>
                  </a:cubicBezTo>
                  <a:cubicBezTo>
                    <a:pt x="10453480" y="4682771"/>
                    <a:pt x="10466364" y="4813095"/>
                    <a:pt x="10451940" y="5012128"/>
                  </a:cubicBezTo>
                  <a:cubicBezTo>
                    <a:pt x="10437516" y="5211161"/>
                    <a:pt x="10418559" y="5520234"/>
                    <a:pt x="10451940" y="5937813"/>
                  </a:cubicBezTo>
                  <a:cubicBezTo>
                    <a:pt x="10504052" y="5948606"/>
                    <a:pt x="10574469" y="5946217"/>
                    <a:pt x="10671859" y="5937813"/>
                  </a:cubicBezTo>
                  <a:cubicBezTo>
                    <a:pt x="10695927" y="5800224"/>
                    <a:pt x="10645322" y="5531465"/>
                    <a:pt x="10660284" y="5382228"/>
                  </a:cubicBezTo>
                  <a:cubicBezTo>
                    <a:pt x="10713021" y="5327962"/>
                    <a:pt x="10731538" y="5296310"/>
                    <a:pt x="10776031" y="5254907"/>
                  </a:cubicBezTo>
                  <a:cubicBezTo>
                    <a:pt x="10732579" y="5213738"/>
                    <a:pt x="10667054" y="5150710"/>
                    <a:pt x="10637135" y="5116010"/>
                  </a:cubicBezTo>
                  <a:cubicBezTo>
                    <a:pt x="10621652" y="4968898"/>
                    <a:pt x="10633059" y="4913544"/>
                    <a:pt x="10613985" y="4768770"/>
                  </a:cubicBezTo>
                  <a:cubicBezTo>
                    <a:pt x="10679830" y="4688246"/>
                    <a:pt x="10730994" y="4662197"/>
                    <a:pt x="10764456" y="4618299"/>
                  </a:cubicBezTo>
                  <a:cubicBezTo>
                    <a:pt x="10723686" y="4580850"/>
                    <a:pt x="10691935" y="4556856"/>
                    <a:pt x="10648709" y="4514127"/>
                  </a:cubicBezTo>
                  <a:cubicBezTo>
                    <a:pt x="10657928" y="4337551"/>
                    <a:pt x="10644722" y="4319882"/>
                    <a:pt x="10637135" y="4132162"/>
                  </a:cubicBezTo>
                  <a:cubicBezTo>
                    <a:pt x="10678150" y="4083254"/>
                    <a:pt x="10710355" y="4066681"/>
                    <a:pt x="10752881" y="4016416"/>
                  </a:cubicBezTo>
                  <a:cubicBezTo>
                    <a:pt x="10726730" y="3991230"/>
                    <a:pt x="10672875" y="3948566"/>
                    <a:pt x="10637135" y="3912243"/>
                  </a:cubicBezTo>
                  <a:cubicBezTo>
                    <a:pt x="10652657" y="3821704"/>
                    <a:pt x="10618921" y="3638411"/>
                    <a:pt x="10625560" y="3541854"/>
                  </a:cubicBezTo>
                  <a:cubicBezTo>
                    <a:pt x="10689996" y="3491249"/>
                    <a:pt x="10700004" y="3475361"/>
                    <a:pt x="10764456" y="3402957"/>
                  </a:cubicBezTo>
                  <a:cubicBezTo>
                    <a:pt x="10725044" y="3366775"/>
                    <a:pt x="10702360" y="3358664"/>
                    <a:pt x="10660284" y="3321935"/>
                  </a:cubicBezTo>
                  <a:cubicBezTo>
                    <a:pt x="10663237" y="3202839"/>
                    <a:pt x="10660559" y="3120288"/>
                    <a:pt x="10660284" y="2939970"/>
                  </a:cubicBezTo>
                  <a:cubicBezTo>
                    <a:pt x="10689631" y="2909044"/>
                    <a:pt x="10710965" y="2874936"/>
                    <a:pt x="10752881" y="2812648"/>
                  </a:cubicBezTo>
                  <a:cubicBezTo>
                    <a:pt x="10728107" y="2780678"/>
                    <a:pt x="10681055" y="2742366"/>
                    <a:pt x="10648709" y="2708476"/>
                  </a:cubicBezTo>
                  <a:cubicBezTo>
                    <a:pt x="10645876" y="2598464"/>
                    <a:pt x="10665141" y="2407415"/>
                    <a:pt x="10648709" y="2314937"/>
                  </a:cubicBezTo>
                  <a:cubicBezTo>
                    <a:pt x="10687328" y="2256538"/>
                    <a:pt x="10753902" y="2198720"/>
                    <a:pt x="10799180" y="2141317"/>
                  </a:cubicBezTo>
                  <a:cubicBezTo>
                    <a:pt x="10805963" y="1991542"/>
                    <a:pt x="10793265" y="1858017"/>
                    <a:pt x="10795322" y="1632031"/>
                  </a:cubicBezTo>
                  <a:cubicBezTo>
                    <a:pt x="10797379" y="1406045"/>
                    <a:pt x="10810620" y="1269341"/>
                    <a:pt x="10791464" y="1122745"/>
                  </a:cubicBezTo>
                  <a:cubicBezTo>
                    <a:pt x="10772308" y="976149"/>
                    <a:pt x="10797613" y="810452"/>
                    <a:pt x="10787606" y="613459"/>
                  </a:cubicBezTo>
                  <a:cubicBezTo>
                    <a:pt x="10737555" y="523963"/>
                    <a:pt x="10732999" y="484059"/>
                    <a:pt x="10671859" y="381965"/>
                  </a:cubicBezTo>
                  <a:cubicBezTo>
                    <a:pt x="10522126" y="350359"/>
                    <a:pt x="10431658" y="326774"/>
                    <a:pt x="10324619" y="295155"/>
                  </a:cubicBezTo>
                  <a:cubicBezTo>
                    <a:pt x="10217580" y="263537"/>
                    <a:pt x="10091672" y="230578"/>
                    <a:pt x="9977378" y="208345"/>
                  </a:cubicBezTo>
                  <a:cubicBezTo>
                    <a:pt x="9860678" y="255330"/>
                    <a:pt x="9772369" y="280724"/>
                    <a:pt x="9711160" y="312517"/>
                  </a:cubicBezTo>
                  <a:cubicBezTo>
                    <a:pt x="9437912" y="268930"/>
                    <a:pt x="9238210" y="306463"/>
                    <a:pt x="9052715" y="275710"/>
                  </a:cubicBezTo>
                  <a:cubicBezTo>
                    <a:pt x="8867220" y="244957"/>
                    <a:pt x="8533388" y="236503"/>
                    <a:pt x="8394270" y="238902"/>
                  </a:cubicBezTo>
                  <a:cubicBezTo>
                    <a:pt x="8255152" y="241302"/>
                    <a:pt x="7870410" y="216619"/>
                    <a:pt x="7735825" y="202095"/>
                  </a:cubicBezTo>
                  <a:cubicBezTo>
                    <a:pt x="7601240" y="187571"/>
                    <a:pt x="7354967" y="206212"/>
                    <a:pt x="7151920" y="169454"/>
                  </a:cubicBezTo>
                  <a:cubicBezTo>
                    <a:pt x="6948873" y="132696"/>
                    <a:pt x="6550956" y="77658"/>
                    <a:pt x="5984112" y="104173"/>
                  </a:cubicBezTo>
                  <a:cubicBezTo>
                    <a:pt x="5894155" y="150866"/>
                    <a:pt x="5799775" y="196560"/>
                    <a:pt x="5729469" y="231494"/>
                  </a:cubicBezTo>
                  <a:cubicBezTo>
                    <a:pt x="5688060" y="142515"/>
                    <a:pt x="5651847" y="110361"/>
                    <a:pt x="5578998" y="0"/>
                  </a:cubicBezTo>
                  <a:cubicBezTo>
                    <a:pt x="5262673" y="3512"/>
                    <a:pt x="5157290" y="31498"/>
                    <a:pt x="4942390" y="0"/>
                  </a:cubicBezTo>
                  <a:cubicBezTo>
                    <a:pt x="4893890" y="57956"/>
                    <a:pt x="4834237" y="172221"/>
                    <a:pt x="4780345" y="231494"/>
                  </a:cubicBezTo>
                  <a:cubicBezTo>
                    <a:pt x="4721752" y="210962"/>
                    <a:pt x="4589765" y="155894"/>
                    <a:pt x="4514127" y="104173"/>
                  </a:cubicBezTo>
                  <a:cubicBezTo>
                    <a:pt x="4260355" y="99410"/>
                    <a:pt x="4207771" y="113188"/>
                    <a:pt x="3925786" y="139591"/>
                  </a:cubicBezTo>
                  <a:cubicBezTo>
                    <a:pt x="3643801" y="165994"/>
                    <a:pt x="3474250" y="164040"/>
                    <a:pt x="3302837" y="177093"/>
                  </a:cubicBezTo>
                  <a:cubicBezTo>
                    <a:pt x="3131424" y="190146"/>
                    <a:pt x="2831914" y="232490"/>
                    <a:pt x="2679887" y="214595"/>
                  </a:cubicBezTo>
                  <a:cubicBezTo>
                    <a:pt x="2527860" y="196700"/>
                    <a:pt x="2203463" y="213633"/>
                    <a:pt x="1918505" y="260431"/>
                  </a:cubicBezTo>
                  <a:cubicBezTo>
                    <a:pt x="1633547" y="307229"/>
                    <a:pt x="1257182" y="337476"/>
                    <a:pt x="1053297" y="312517"/>
                  </a:cubicBezTo>
                  <a:cubicBezTo>
                    <a:pt x="925516" y="259905"/>
                    <a:pt x="840694" y="221155"/>
                    <a:pt x="775504" y="185195"/>
                  </a:cubicBezTo>
                  <a:cubicBezTo>
                    <a:pt x="647795" y="259189"/>
                    <a:pt x="292008" y="330669"/>
                    <a:pt x="115747" y="405114"/>
                  </a:cubicBezTo>
                  <a:cubicBezTo>
                    <a:pt x="85793" y="443158"/>
                    <a:pt x="27983" y="570429"/>
                    <a:pt x="0" y="613459"/>
                  </a:cubicBezTo>
                  <a:cubicBezTo>
                    <a:pt x="-22886" y="832065"/>
                    <a:pt x="-7732" y="1023159"/>
                    <a:pt x="0" y="1128455"/>
                  </a:cubicBezTo>
                  <a:cubicBezTo>
                    <a:pt x="7732" y="1233751"/>
                    <a:pt x="20963" y="1496036"/>
                    <a:pt x="0" y="1692760"/>
                  </a:cubicBezTo>
                  <a:cubicBezTo>
                    <a:pt x="-20963" y="1889485"/>
                    <a:pt x="-7535" y="2065038"/>
                    <a:pt x="0" y="2257064"/>
                  </a:cubicBezTo>
                  <a:cubicBezTo>
                    <a:pt x="28901" y="2282251"/>
                    <a:pt x="74358" y="2332623"/>
                    <a:pt x="138897" y="2384385"/>
                  </a:cubicBezTo>
                  <a:cubicBezTo>
                    <a:pt x="136297" y="2542088"/>
                    <a:pt x="157367" y="2683119"/>
                    <a:pt x="150471" y="2777924"/>
                  </a:cubicBezTo>
                  <a:cubicBezTo>
                    <a:pt x="93577" y="2818773"/>
                    <a:pt x="89676" y="2821772"/>
                    <a:pt x="34725" y="2858947"/>
                  </a:cubicBezTo>
                  <a:cubicBezTo>
                    <a:pt x="106493" y="2948659"/>
                    <a:pt x="159438" y="2991374"/>
                    <a:pt x="196770" y="3044142"/>
                  </a:cubicBezTo>
                  <a:cubicBezTo>
                    <a:pt x="176790" y="3201253"/>
                    <a:pt x="187679" y="3231322"/>
                    <a:pt x="185195" y="3414532"/>
                  </a:cubicBezTo>
                  <a:cubicBezTo>
                    <a:pt x="145491" y="3434816"/>
                    <a:pt x="103209" y="3450162"/>
                    <a:pt x="69449" y="3460831"/>
                  </a:cubicBezTo>
                  <a:cubicBezTo>
                    <a:pt x="126917" y="3518560"/>
                    <a:pt x="137957" y="3539733"/>
                    <a:pt x="196770" y="3599727"/>
                  </a:cubicBezTo>
                  <a:cubicBezTo>
                    <a:pt x="182493" y="3706759"/>
                    <a:pt x="191313" y="3786475"/>
                    <a:pt x="196770" y="3958542"/>
                  </a:cubicBezTo>
                  <a:cubicBezTo>
                    <a:pt x="143448" y="4008711"/>
                    <a:pt x="113636" y="4050320"/>
                    <a:pt x="92598" y="4074289"/>
                  </a:cubicBezTo>
                  <a:cubicBezTo>
                    <a:pt x="132382" y="4111231"/>
                    <a:pt x="192626" y="4153005"/>
                    <a:pt x="231494" y="4178461"/>
                  </a:cubicBezTo>
                  <a:cubicBezTo>
                    <a:pt x="245962" y="4278234"/>
                    <a:pt x="212327" y="4490885"/>
                    <a:pt x="208345" y="4606724"/>
                  </a:cubicBezTo>
                  <a:cubicBezTo>
                    <a:pt x="173557" y="4624040"/>
                    <a:pt x="119507" y="4672026"/>
                    <a:pt x="81023" y="4699322"/>
                  </a:cubicBezTo>
                  <a:cubicBezTo>
                    <a:pt x="163077" y="4761203"/>
                    <a:pt x="199302" y="4810215"/>
                    <a:pt x="243069" y="4849793"/>
                  </a:cubicBezTo>
                  <a:cubicBezTo>
                    <a:pt x="229715" y="5015460"/>
                    <a:pt x="195587" y="5146310"/>
                    <a:pt x="196770" y="5231757"/>
                  </a:cubicBezTo>
                  <a:cubicBezTo>
                    <a:pt x="162450" y="5248138"/>
                    <a:pt x="119741" y="5279924"/>
                    <a:pt x="92598" y="5289631"/>
                  </a:cubicBezTo>
                  <a:cubicBezTo>
                    <a:pt x="186996" y="5330717"/>
                    <a:pt x="186325" y="5340835"/>
                    <a:pt x="277793" y="5393803"/>
                  </a:cubicBezTo>
                  <a:cubicBezTo>
                    <a:pt x="286774" y="5567529"/>
                    <a:pt x="237329" y="5800244"/>
                    <a:pt x="231494" y="5960962"/>
                  </a:cubicBezTo>
                  <a:cubicBezTo>
                    <a:pt x="318644" y="5939313"/>
                    <a:pt x="348093" y="5926792"/>
                    <a:pt x="416689" y="5914664"/>
                  </a:cubicBezTo>
                  <a:close/>
                </a:path>
                <a:path w="10799180" h="5960962" stroke="0" extrusionOk="0">
                  <a:moveTo>
                    <a:pt x="416689" y="5914664"/>
                  </a:moveTo>
                  <a:cubicBezTo>
                    <a:pt x="427287" y="5740101"/>
                    <a:pt x="393158" y="5571023"/>
                    <a:pt x="403378" y="5307688"/>
                  </a:cubicBezTo>
                  <a:cubicBezTo>
                    <a:pt x="413598" y="5044353"/>
                    <a:pt x="404037" y="4737889"/>
                    <a:pt x="387752" y="4595150"/>
                  </a:cubicBezTo>
                  <a:cubicBezTo>
                    <a:pt x="371467" y="4452411"/>
                    <a:pt x="394334" y="4200704"/>
                    <a:pt x="376756" y="4093735"/>
                  </a:cubicBezTo>
                  <a:cubicBezTo>
                    <a:pt x="359178" y="3986766"/>
                    <a:pt x="363105" y="3757098"/>
                    <a:pt x="365760" y="3592319"/>
                  </a:cubicBezTo>
                  <a:cubicBezTo>
                    <a:pt x="368415" y="3427540"/>
                    <a:pt x="362511" y="3136778"/>
                    <a:pt x="352449" y="2985343"/>
                  </a:cubicBezTo>
                  <a:cubicBezTo>
                    <a:pt x="342387" y="2833908"/>
                    <a:pt x="344311" y="2576044"/>
                    <a:pt x="335666" y="2220025"/>
                  </a:cubicBezTo>
                  <a:cubicBezTo>
                    <a:pt x="327021" y="1864006"/>
                    <a:pt x="297807" y="1799362"/>
                    <a:pt x="321198" y="1560268"/>
                  </a:cubicBezTo>
                  <a:cubicBezTo>
                    <a:pt x="344588" y="1321174"/>
                    <a:pt x="272454" y="873456"/>
                    <a:pt x="300942" y="636608"/>
                  </a:cubicBezTo>
                  <a:cubicBezTo>
                    <a:pt x="485082" y="651395"/>
                    <a:pt x="547254" y="640988"/>
                    <a:pt x="774655" y="637148"/>
                  </a:cubicBezTo>
                  <a:cubicBezTo>
                    <a:pt x="1002056" y="633308"/>
                    <a:pt x="1404102" y="613704"/>
                    <a:pt x="1654408" y="638151"/>
                  </a:cubicBezTo>
                  <a:cubicBezTo>
                    <a:pt x="1904714" y="662598"/>
                    <a:pt x="1943359" y="648346"/>
                    <a:pt x="2229632" y="638807"/>
                  </a:cubicBezTo>
                  <a:cubicBezTo>
                    <a:pt x="2515905" y="629268"/>
                    <a:pt x="2671746" y="669192"/>
                    <a:pt x="3007875" y="639695"/>
                  </a:cubicBezTo>
                  <a:cubicBezTo>
                    <a:pt x="3344004" y="610197"/>
                    <a:pt x="3257901" y="634450"/>
                    <a:pt x="3481588" y="640235"/>
                  </a:cubicBezTo>
                  <a:cubicBezTo>
                    <a:pt x="3705275" y="646020"/>
                    <a:pt x="3853607" y="658845"/>
                    <a:pt x="3955301" y="640775"/>
                  </a:cubicBezTo>
                  <a:cubicBezTo>
                    <a:pt x="4056996" y="622705"/>
                    <a:pt x="4487735" y="643135"/>
                    <a:pt x="4632034" y="641547"/>
                  </a:cubicBezTo>
                  <a:cubicBezTo>
                    <a:pt x="4776333" y="639959"/>
                    <a:pt x="5188242" y="611442"/>
                    <a:pt x="5410278" y="642434"/>
                  </a:cubicBezTo>
                  <a:cubicBezTo>
                    <a:pt x="5632314" y="673426"/>
                    <a:pt x="5653559" y="639962"/>
                    <a:pt x="5883991" y="642974"/>
                  </a:cubicBezTo>
                  <a:cubicBezTo>
                    <a:pt x="6114423" y="645986"/>
                    <a:pt x="6418082" y="678814"/>
                    <a:pt x="6763744" y="643977"/>
                  </a:cubicBezTo>
                  <a:cubicBezTo>
                    <a:pt x="7109406" y="609140"/>
                    <a:pt x="7042594" y="654516"/>
                    <a:pt x="7135947" y="644402"/>
                  </a:cubicBezTo>
                  <a:cubicBezTo>
                    <a:pt x="7229300" y="634287"/>
                    <a:pt x="7553751" y="614675"/>
                    <a:pt x="7914190" y="645289"/>
                  </a:cubicBezTo>
                  <a:cubicBezTo>
                    <a:pt x="8274628" y="675904"/>
                    <a:pt x="8122805" y="650780"/>
                    <a:pt x="8286394" y="645714"/>
                  </a:cubicBezTo>
                  <a:cubicBezTo>
                    <a:pt x="8449983" y="640648"/>
                    <a:pt x="8508009" y="663989"/>
                    <a:pt x="8658597" y="646138"/>
                  </a:cubicBezTo>
                  <a:cubicBezTo>
                    <a:pt x="8809185" y="628287"/>
                    <a:pt x="9278230" y="650717"/>
                    <a:pt x="9538350" y="647141"/>
                  </a:cubicBezTo>
                  <a:cubicBezTo>
                    <a:pt x="9798470" y="643566"/>
                    <a:pt x="10245303" y="607276"/>
                    <a:pt x="10451940" y="648183"/>
                  </a:cubicBezTo>
                  <a:cubicBezTo>
                    <a:pt x="10432182" y="908815"/>
                    <a:pt x="10453537" y="1015092"/>
                    <a:pt x="10451940" y="1362283"/>
                  </a:cubicBezTo>
                  <a:cubicBezTo>
                    <a:pt x="10450343" y="1709474"/>
                    <a:pt x="10419868" y="1807104"/>
                    <a:pt x="10451940" y="2076383"/>
                  </a:cubicBezTo>
                  <a:cubicBezTo>
                    <a:pt x="10484012" y="2345662"/>
                    <a:pt x="10427009" y="2365897"/>
                    <a:pt x="10451940" y="2578898"/>
                  </a:cubicBezTo>
                  <a:cubicBezTo>
                    <a:pt x="10476871" y="2791899"/>
                    <a:pt x="10434554" y="3101000"/>
                    <a:pt x="10451940" y="3292998"/>
                  </a:cubicBezTo>
                  <a:cubicBezTo>
                    <a:pt x="10469326" y="3484996"/>
                    <a:pt x="10469682" y="3677081"/>
                    <a:pt x="10451940" y="4007098"/>
                  </a:cubicBezTo>
                  <a:cubicBezTo>
                    <a:pt x="10434198" y="4337115"/>
                    <a:pt x="10465143" y="4461684"/>
                    <a:pt x="10451940" y="4615406"/>
                  </a:cubicBezTo>
                  <a:cubicBezTo>
                    <a:pt x="10438737" y="4769128"/>
                    <a:pt x="10455973" y="4973002"/>
                    <a:pt x="10451940" y="5170817"/>
                  </a:cubicBezTo>
                  <a:cubicBezTo>
                    <a:pt x="10447907" y="5368632"/>
                    <a:pt x="10427446" y="5757711"/>
                    <a:pt x="10451940" y="5937813"/>
                  </a:cubicBezTo>
                  <a:cubicBezTo>
                    <a:pt x="10508569" y="5945605"/>
                    <a:pt x="10604504" y="5930072"/>
                    <a:pt x="10671859" y="5937813"/>
                  </a:cubicBezTo>
                  <a:cubicBezTo>
                    <a:pt x="10678696" y="5747054"/>
                    <a:pt x="10690760" y="5539323"/>
                    <a:pt x="10660284" y="5382228"/>
                  </a:cubicBezTo>
                  <a:cubicBezTo>
                    <a:pt x="10701416" y="5334641"/>
                    <a:pt x="10747286" y="5290641"/>
                    <a:pt x="10776031" y="5254907"/>
                  </a:cubicBezTo>
                  <a:cubicBezTo>
                    <a:pt x="10717163" y="5199928"/>
                    <a:pt x="10678226" y="5155740"/>
                    <a:pt x="10637135" y="5116010"/>
                  </a:cubicBezTo>
                  <a:cubicBezTo>
                    <a:pt x="10630547" y="4945411"/>
                    <a:pt x="10605943" y="4841143"/>
                    <a:pt x="10613985" y="4768770"/>
                  </a:cubicBezTo>
                  <a:cubicBezTo>
                    <a:pt x="10640013" y="4728592"/>
                    <a:pt x="10715824" y="4659007"/>
                    <a:pt x="10764456" y="4618299"/>
                  </a:cubicBezTo>
                  <a:cubicBezTo>
                    <a:pt x="10713815" y="4574424"/>
                    <a:pt x="10689598" y="4557270"/>
                    <a:pt x="10648709" y="4514127"/>
                  </a:cubicBezTo>
                  <a:cubicBezTo>
                    <a:pt x="10643404" y="4437558"/>
                    <a:pt x="10631450" y="4302869"/>
                    <a:pt x="10637135" y="4132162"/>
                  </a:cubicBezTo>
                  <a:cubicBezTo>
                    <a:pt x="10690149" y="4080109"/>
                    <a:pt x="10696597" y="4072634"/>
                    <a:pt x="10752881" y="4016416"/>
                  </a:cubicBezTo>
                  <a:cubicBezTo>
                    <a:pt x="10712088" y="3976030"/>
                    <a:pt x="10682193" y="3958256"/>
                    <a:pt x="10637135" y="3912243"/>
                  </a:cubicBezTo>
                  <a:cubicBezTo>
                    <a:pt x="10636794" y="3832041"/>
                    <a:pt x="10621093" y="3724571"/>
                    <a:pt x="10625560" y="3541854"/>
                  </a:cubicBezTo>
                  <a:cubicBezTo>
                    <a:pt x="10689119" y="3475100"/>
                    <a:pt x="10725706" y="3440984"/>
                    <a:pt x="10764456" y="3402957"/>
                  </a:cubicBezTo>
                  <a:cubicBezTo>
                    <a:pt x="10713584" y="3370926"/>
                    <a:pt x="10707642" y="3365081"/>
                    <a:pt x="10660284" y="3321935"/>
                  </a:cubicBezTo>
                  <a:cubicBezTo>
                    <a:pt x="10664520" y="3230949"/>
                    <a:pt x="10656415" y="3028077"/>
                    <a:pt x="10660284" y="2939970"/>
                  </a:cubicBezTo>
                  <a:cubicBezTo>
                    <a:pt x="10691311" y="2897681"/>
                    <a:pt x="10720179" y="2846099"/>
                    <a:pt x="10752881" y="2812648"/>
                  </a:cubicBezTo>
                  <a:cubicBezTo>
                    <a:pt x="10703667" y="2769708"/>
                    <a:pt x="10668302" y="2733487"/>
                    <a:pt x="10648709" y="2708476"/>
                  </a:cubicBezTo>
                  <a:cubicBezTo>
                    <a:pt x="10647239" y="2617188"/>
                    <a:pt x="10659023" y="2405040"/>
                    <a:pt x="10648709" y="2314937"/>
                  </a:cubicBezTo>
                  <a:cubicBezTo>
                    <a:pt x="10706881" y="2241297"/>
                    <a:pt x="10733641" y="2225610"/>
                    <a:pt x="10799180" y="2141317"/>
                  </a:cubicBezTo>
                  <a:cubicBezTo>
                    <a:pt x="10809766" y="1942824"/>
                    <a:pt x="10777999" y="1835810"/>
                    <a:pt x="10795553" y="1662588"/>
                  </a:cubicBezTo>
                  <a:cubicBezTo>
                    <a:pt x="10813108" y="1489366"/>
                    <a:pt x="10808123" y="1264041"/>
                    <a:pt x="10791695" y="1153302"/>
                  </a:cubicBezTo>
                  <a:cubicBezTo>
                    <a:pt x="10775267" y="1042563"/>
                    <a:pt x="10787170" y="817289"/>
                    <a:pt x="10787606" y="613459"/>
                  </a:cubicBezTo>
                  <a:cubicBezTo>
                    <a:pt x="10737905" y="515494"/>
                    <a:pt x="10703923" y="461425"/>
                    <a:pt x="10671859" y="381965"/>
                  </a:cubicBezTo>
                  <a:cubicBezTo>
                    <a:pt x="10563198" y="352944"/>
                    <a:pt x="10400397" y="313766"/>
                    <a:pt x="10324619" y="295155"/>
                  </a:cubicBezTo>
                  <a:cubicBezTo>
                    <a:pt x="10248841" y="276544"/>
                    <a:pt x="10061884" y="238781"/>
                    <a:pt x="9977378" y="208345"/>
                  </a:cubicBezTo>
                  <a:cubicBezTo>
                    <a:pt x="9867734" y="264047"/>
                    <a:pt x="9808873" y="278548"/>
                    <a:pt x="9711160" y="312517"/>
                  </a:cubicBezTo>
                  <a:cubicBezTo>
                    <a:pt x="9437900" y="278114"/>
                    <a:pt x="9381452" y="305581"/>
                    <a:pt x="9127256" y="279876"/>
                  </a:cubicBezTo>
                  <a:cubicBezTo>
                    <a:pt x="8873060" y="254171"/>
                    <a:pt x="8804086" y="249894"/>
                    <a:pt x="8580622" y="249319"/>
                  </a:cubicBezTo>
                  <a:cubicBezTo>
                    <a:pt x="8357158" y="248744"/>
                    <a:pt x="8167244" y="243919"/>
                    <a:pt x="8033988" y="218762"/>
                  </a:cubicBezTo>
                  <a:cubicBezTo>
                    <a:pt x="7900732" y="193605"/>
                    <a:pt x="7640356" y="168196"/>
                    <a:pt x="7375543" y="181955"/>
                  </a:cubicBezTo>
                  <a:cubicBezTo>
                    <a:pt x="7110730" y="195714"/>
                    <a:pt x="6925419" y="162316"/>
                    <a:pt x="6754369" y="147231"/>
                  </a:cubicBezTo>
                  <a:cubicBezTo>
                    <a:pt x="6583319" y="132146"/>
                    <a:pt x="6342446" y="134677"/>
                    <a:pt x="5984112" y="104173"/>
                  </a:cubicBezTo>
                  <a:cubicBezTo>
                    <a:pt x="5876826" y="151491"/>
                    <a:pt x="5844203" y="169669"/>
                    <a:pt x="5729469" y="231494"/>
                  </a:cubicBezTo>
                  <a:cubicBezTo>
                    <a:pt x="5672307" y="146062"/>
                    <a:pt x="5614754" y="72079"/>
                    <a:pt x="5578998" y="0"/>
                  </a:cubicBezTo>
                  <a:cubicBezTo>
                    <a:pt x="5447612" y="7457"/>
                    <a:pt x="5082836" y="-27818"/>
                    <a:pt x="4942390" y="0"/>
                  </a:cubicBezTo>
                  <a:cubicBezTo>
                    <a:pt x="4892140" y="94223"/>
                    <a:pt x="4824290" y="167323"/>
                    <a:pt x="4780345" y="231494"/>
                  </a:cubicBezTo>
                  <a:cubicBezTo>
                    <a:pt x="4692799" y="199543"/>
                    <a:pt x="4608760" y="153369"/>
                    <a:pt x="4514127" y="104173"/>
                  </a:cubicBezTo>
                  <a:cubicBezTo>
                    <a:pt x="4227955" y="91940"/>
                    <a:pt x="3974843" y="112563"/>
                    <a:pt x="3752744" y="150009"/>
                  </a:cubicBezTo>
                  <a:cubicBezTo>
                    <a:pt x="3530645" y="187455"/>
                    <a:pt x="3226556" y="183941"/>
                    <a:pt x="3060578" y="191677"/>
                  </a:cubicBezTo>
                  <a:cubicBezTo>
                    <a:pt x="2894600" y="199413"/>
                    <a:pt x="2616825" y="238973"/>
                    <a:pt x="2368412" y="233346"/>
                  </a:cubicBezTo>
                  <a:cubicBezTo>
                    <a:pt x="2119999" y="227720"/>
                    <a:pt x="1978483" y="241196"/>
                    <a:pt x="1780071" y="268765"/>
                  </a:cubicBezTo>
                  <a:cubicBezTo>
                    <a:pt x="1581659" y="296334"/>
                    <a:pt x="1328706" y="267352"/>
                    <a:pt x="1053297" y="312517"/>
                  </a:cubicBezTo>
                  <a:cubicBezTo>
                    <a:pt x="972236" y="291890"/>
                    <a:pt x="902553" y="244801"/>
                    <a:pt x="775504" y="185195"/>
                  </a:cubicBezTo>
                  <a:cubicBezTo>
                    <a:pt x="563995" y="235920"/>
                    <a:pt x="435667" y="319352"/>
                    <a:pt x="115747" y="405114"/>
                  </a:cubicBezTo>
                  <a:cubicBezTo>
                    <a:pt x="77846" y="490106"/>
                    <a:pt x="51294" y="544869"/>
                    <a:pt x="0" y="613459"/>
                  </a:cubicBezTo>
                  <a:cubicBezTo>
                    <a:pt x="-17509" y="886821"/>
                    <a:pt x="23569" y="910232"/>
                    <a:pt x="0" y="1161327"/>
                  </a:cubicBezTo>
                  <a:cubicBezTo>
                    <a:pt x="-23569" y="1412422"/>
                    <a:pt x="-26989" y="1503454"/>
                    <a:pt x="0" y="1709196"/>
                  </a:cubicBezTo>
                  <a:cubicBezTo>
                    <a:pt x="26989" y="1914938"/>
                    <a:pt x="3549" y="2144180"/>
                    <a:pt x="0" y="2257064"/>
                  </a:cubicBezTo>
                  <a:cubicBezTo>
                    <a:pt x="30111" y="2285684"/>
                    <a:pt x="93670" y="2347065"/>
                    <a:pt x="138897" y="2384385"/>
                  </a:cubicBezTo>
                  <a:cubicBezTo>
                    <a:pt x="136828" y="2529489"/>
                    <a:pt x="156833" y="2689299"/>
                    <a:pt x="150471" y="2777924"/>
                  </a:cubicBezTo>
                  <a:cubicBezTo>
                    <a:pt x="97019" y="2811975"/>
                    <a:pt x="87933" y="2816117"/>
                    <a:pt x="34725" y="2858947"/>
                  </a:cubicBezTo>
                  <a:cubicBezTo>
                    <a:pt x="85968" y="2913407"/>
                    <a:pt x="148562" y="2995760"/>
                    <a:pt x="196770" y="3044142"/>
                  </a:cubicBezTo>
                  <a:cubicBezTo>
                    <a:pt x="202239" y="3201728"/>
                    <a:pt x="205841" y="3332512"/>
                    <a:pt x="185195" y="3414532"/>
                  </a:cubicBezTo>
                  <a:cubicBezTo>
                    <a:pt x="157013" y="3422851"/>
                    <a:pt x="110513" y="3445026"/>
                    <a:pt x="69449" y="3460831"/>
                  </a:cubicBezTo>
                  <a:cubicBezTo>
                    <a:pt x="105206" y="3493052"/>
                    <a:pt x="165221" y="3570859"/>
                    <a:pt x="196770" y="3599727"/>
                  </a:cubicBezTo>
                  <a:cubicBezTo>
                    <a:pt x="184071" y="3736042"/>
                    <a:pt x="207640" y="3869154"/>
                    <a:pt x="196770" y="3958542"/>
                  </a:cubicBezTo>
                  <a:cubicBezTo>
                    <a:pt x="158138" y="4010975"/>
                    <a:pt x="129727" y="4032293"/>
                    <a:pt x="92598" y="4074289"/>
                  </a:cubicBezTo>
                  <a:cubicBezTo>
                    <a:pt x="124356" y="4105739"/>
                    <a:pt x="177807" y="4140901"/>
                    <a:pt x="231494" y="4178461"/>
                  </a:cubicBezTo>
                  <a:cubicBezTo>
                    <a:pt x="229034" y="4323577"/>
                    <a:pt x="227878" y="4464417"/>
                    <a:pt x="208345" y="4606724"/>
                  </a:cubicBezTo>
                  <a:cubicBezTo>
                    <a:pt x="149791" y="4649217"/>
                    <a:pt x="114430" y="4684163"/>
                    <a:pt x="81023" y="4699322"/>
                  </a:cubicBezTo>
                  <a:cubicBezTo>
                    <a:pt x="147027" y="4751493"/>
                    <a:pt x="186962" y="4796780"/>
                    <a:pt x="243069" y="4849793"/>
                  </a:cubicBezTo>
                  <a:cubicBezTo>
                    <a:pt x="212611" y="4958003"/>
                    <a:pt x="198236" y="5076543"/>
                    <a:pt x="196770" y="5231757"/>
                  </a:cubicBezTo>
                  <a:cubicBezTo>
                    <a:pt x="150810" y="5259819"/>
                    <a:pt x="130154" y="5262304"/>
                    <a:pt x="92598" y="5289631"/>
                  </a:cubicBezTo>
                  <a:cubicBezTo>
                    <a:pt x="175415" y="5342578"/>
                    <a:pt x="184321" y="5348497"/>
                    <a:pt x="277793" y="5393803"/>
                  </a:cubicBezTo>
                  <a:cubicBezTo>
                    <a:pt x="265961" y="5558148"/>
                    <a:pt x="261504" y="5767304"/>
                    <a:pt x="231494" y="5960962"/>
                  </a:cubicBezTo>
                  <a:cubicBezTo>
                    <a:pt x="282434" y="5947600"/>
                    <a:pt x="339076" y="5942238"/>
                    <a:pt x="416689" y="5914664"/>
                  </a:cubicBezTo>
                  <a:close/>
                </a:path>
              </a:pathLst>
            </a:custGeom>
            <a:solidFill>
              <a:srgbClr val="5E656F"/>
            </a:solidFill>
            <a:ln w="38100">
              <a:solidFill>
                <a:srgbClr val="464746"/>
              </a:solidFill>
              <a:extLst>
                <a:ext uri="{C807C97D-BFC1-408E-A445-0C87EB9F89A2}">
                  <ask:lineSketchStyleProps xmlns:ask="http://schemas.microsoft.com/office/drawing/2018/sketchyshapes" xmlns="" sd="105753456">
                    <a:custGeom>
                      <a:avLst/>
                      <a:gdLst>
                        <a:gd name="connsiteX0" fmla="*/ 416689 w 10799180"/>
                        <a:gd name="connsiteY0" fmla="*/ 5914664 h 5960962"/>
                        <a:gd name="connsiteX1" fmla="*/ 300942 w 10799180"/>
                        <a:gd name="connsiteY1" fmla="*/ 636608 h 5960962"/>
                        <a:gd name="connsiteX2" fmla="*/ 10451940 w 10799180"/>
                        <a:gd name="connsiteY2" fmla="*/ 648183 h 5960962"/>
                        <a:gd name="connsiteX3" fmla="*/ 10451940 w 10799180"/>
                        <a:gd name="connsiteY3" fmla="*/ 5937813 h 5960962"/>
                        <a:gd name="connsiteX4" fmla="*/ 10671859 w 10799180"/>
                        <a:gd name="connsiteY4" fmla="*/ 5937813 h 5960962"/>
                        <a:gd name="connsiteX5" fmla="*/ 10660284 w 10799180"/>
                        <a:gd name="connsiteY5" fmla="*/ 5382228 h 5960962"/>
                        <a:gd name="connsiteX6" fmla="*/ 10776031 w 10799180"/>
                        <a:gd name="connsiteY6" fmla="*/ 5254907 h 5960962"/>
                        <a:gd name="connsiteX7" fmla="*/ 10637135 w 10799180"/>
                        <a:gd name="connsiteY7" fmla="*/ 5116010 h 5960962"/>
                        <a:gd name="connsiteX8" fmla="*/ 10613985 w 10799180"/>
                        <a:gd name="connsiteY8" fmla="*/ 4768770 h 5960962"/>
                        <a:gd name="connsiteX9" fmla="*/ 10764456 w 10799180"/>
                        <a:gd name="connsiteY9" fmla="*/ 4618299 h 5960962"/>
                        <a:gd name="connsiteX10" fmla="*/ 10648709 w 10799180"/>
                        <a:gd name="connsiteY10" fmla="*/ 4514127 h 5960962"/>
                        <a:gd name="connsiteX11" fmla="*/ 10637135 w 10799180"/>
                        <a:gd name="connsiteY11" fmla="*/ 4132162 h 5960962"/>
                        <a:gd name="connsiteX12" fmla="*/ 10752881 w 10799180"/>
                        <a:gd name="connsiteY12" fmla="*/ 4016416 h 5960962"/>
                        <a:gd name="connsiteX13" fmla="*/ 10637135 w 10799180"/>
                        <a:gd name="connsiteY13" fmla="*/ 3912243 h 5960962"/>
                        <a:gd name="connsiteX14" fmla="*/ 10625560 w 10799180"/>
                        <a:gd name="connsiteY14" fmla="*/ 3541854 h 5960962"/>
                        <a:gd name="connsiteX15" fmla="*/ 10764456 w 10799180"/>
                        <a:gd name="connsiteY15" fmla="*/ 3402957 h 5960962"/>
                        <a:gd name="connsiteX16" fmla="*/ 10660284 w 10799180"/>
                        <a:gd name="connsiteY16" fmla="*/ 3321935 h 5960962"/>
                        <a:gd name="connsiteX17" fmla="*/ 10660284 w 10799180"/>
                        <a:gd name="connsiteY17" fmla="*/ 2939970 h 5960962"/>
                        <a:gd name="connsiteX18" fmla="*/ 10752881 w 10799180"/>
                        <a:gd name="connsiteY18" fmla="*/ 2812648 h 5960962"/>
                        <a:gd name="connsiteX19" fmla="*/ 10648709 w 10799180"/>
                        <a:gd name="connsiteY19" fmla="*/ 2708476 h 5960962"/>
                        <a:gd name="connsiteX20" fmla="*/ 10648709 w 10799180"/>
                        <a:gd name="connsiteY20" fmla="*/ 2314937 h 5960962"/>
                        <a:gd name="connsiteX21" fmla="*/ 10799180 w 10799180"/>
                        <a:gd name="connsiteY21" fmla="*/ 2141317 h 5960962"/>
                        <a:gd name="connsiteX22" fmla="*/ 10787606 w 10799180"/>
                        <a:gd name="connsiteY22" fmla="*/ 613459 h 5960962"/>
                        <a:gd name="connsiteX23" fmla="*/ 10671859 w 10799180"/>
                        <a:gd name="connsiteY23" fmla="*/ 381965 h 5960962"/>
                        <a:gd name="connsiteX24" fmla="*/ 9977378 w 10799180"/>
                        <a:gd name="connsiteY24" fmla="*/ 208345 h 5960962"/>
                        <a:gd name="connsiteX25" fmla="*/ 9711160 w 10799180"/>
                        <a:gd name="connsiteY25" fmla="*/ 312517 h 5960962"/>
                        <a:gd name="connsiteX26" fmla="*/ 5984112 w 10799180"/>
                        <a:gd name="connsiteY26" fmla="*/ 104173 h 5960962"/>
                        <a:gd name="connsiteX27" fmla="*/ 5729469 w 10799180"/>
                        <a:gd name="connsiteY27" fmla="*/ 231494 h 5960962"/>
                        <a:gd name="connsiteX28" fmla="*/ 5578998 w 10799180"/>
                        <a:gd name="connsiteY28" fmla="*/ 0 h 5960962"/>
                        <a:gd name="connsiteX29" fmla="*/ 4942390 w 10799180"/>
                        <a:gd name="connsiteY29" fmla="*/ 0 h 5960962"/>
                        <a:gd name="connsiteX30" fmla="*/ 4780345 w 10799180"/>
                        <a:gd name="connsiteY30" fmla="*/ 231494 h 5960962"/>
                        <a:gd name="connsiteX31" fmla="*/ 4514127 w 10799180"/>
                        <a:gd name="connsiteY31" fmla="*/ 104173 h 5960962"/>
                        <a:gd name="connsiteX32" fmla="*/ 1053297 w 10799180"/>
                        <a:gd name="connsiteY32" fmla="*/ 312517 h 5960962"/>
                        <a:gd name="connsiteX33" fmla="*/ 775504 w 10799180"/>
                        <a:gd name="connsiteY33" fmla="*/ 185195 h 5960962"/>
                        <a:gd name="connsiteX34" fmla="*/ 115747 w 10799180"/>
                        <a:gd name="connsiteY34" fmla="*/ 405114 h 5960962"/>
                        <a:gd name="connsiteX35" fmla="*/ 0 w 10799180"/>
                        <a:gd name="connsiteY35" fmla="*/ 613459 h 5960962"/>
                        <a:gd name="connsiteX36" fmla="*/ 0 w 10799180"/>
                        <a:gd name="connsiteY36" fmla="*/ 2257064 h 5960962"/>
                        <a:gd name="connsiteX37" fmla="*/ 138897 w 10799180"/>
                        <a:gd name="connsiteY37" fmla="*/ 2384385 h 5960962"/>
                        <a:gd name="connsiteX38" fmla="*/ 150471 w 10799180"/>
                        <a:gd name="connsiteY38" fmla="*/ 2777924 h 5960962"/>
                        <a:gd name="connsiteX39" fmla="*/ 34725 w 10799180"/>
                        <a:gd name="connsiteY39" fmla="*/ 2858947 h 5960962"/>
                        <a:gd name="connsiteX40" fmla="*/ 196770 w 10799180"/>
                        <a:gd name="connsiteY40" fmla="*/ 3044142 h 5960962"/>
                        <a:gd name="connsiteX41" fmla="*/ 185195 w 10799180"/>
                        <a:gd name="connsiteY41" fmla="*/ 3414532 h 5960962"/>
                        <a:gd name="connsiteX42" fmla="*/ 69449 w 10799180"/>
                        <a:gd name="connsiteY42" fmla="*/ 3460831 h 5960962"/>
                        <a:gd name="connsiteX43" fmla="*/ 196770 w 10799180"/>
                        <a:gd name="connsiteY43" fmla="*/ 3599727 h 5960962"/>
                        <a:gd name="connsiteX44" fmla="*/ 196770 w 10799180"/>
                        <a:gd name="connsiteY44" fmla="*/ 3958542 h 5960962"/>
                        <a:gd name="connsiteX45" fmla="*/ 92598 w 10799180"/>
                        <a:gd name="connsiteY45" fmla="*/ 4074289 h 5960962"/>
                        <a:gd name="connsiteX46" fmla="*/ 231494 w 10799180"/>
                        <a:gd name="connsiteY46" fmla="*/ 4178461 h 5960962"/>
                        <a:gd name="connsiteX47" fmla="*/ 208345 w 10799180"/>
                        <a:gd name="connsiteY47" fmla="*/ 4606724 h 5960962"/>
                        <a:gd name="connsiteX48" fmla="*/ 81023 w 10799180"/>
                        <a:gd name="connsiteY48" fmla="*/ 4699322 h 5960962"/>
                        <a:gd name="connsiteX49" fmla="*/ 243069 w 10799180"/>
                        <a:gd name="connsiteY49" fmla="*/ 4849793 h 5960962"/>
                        <a:gd name="connsiteX50" fmla="*/ 196770 w 10799180"/>
                        <a:gd name="connsiteY50" fmla="*/ 5231757 h 5960962"/>
                        <a:gd name="connsiteX51" fmla="*/ 92598 w 10799180"/>
                        <a:gd name="connsiteY51" fmla="*/ 5289631 h 5960962"/>
                        <a:gd name="connsiteX52" fmla="*/ 277793 w 10799180"/>
                        <a:gd name="connsiteY52" fmla="*/ 5393803 h 5960962"/>
                        <a:gd name="connsiteX53" fmla="*/ 231494 w 10799180"/>
                        <a:gd name="connsiteY53" fmla="*/ 5960962 h 5960962"/>
                        <a:gd name="connsiteX54" fmla="*/ 416689 w 10799180"/>
                        <a:gd name="connsiteY54" fmla="*/ 5914664 h 59609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</a:cxnLst>
                      <a:rect l="l" t="t" r="r" b="b"/>
                      <a:pathLst>
                        <a:path w="10799180" h="5960962">
                          <a:moveTo>
                            <a:pt x="416689" y="5914664"/>
                          </a:moveTo>
                          <a:lnTo>
                            <a:pt x="300942" y="636608"/>
                          </a:lnTo>
                          <a:lnTo>
                            <a:pt x="10451940" y="648183"/>
                          </a:lnTo>
                          <a:lnTo>
                            <a:pt x="10451940" y="5937813"/>
                          </a:lnTo>
                          <a:lnTo>
                            <a:pt x="10671859" y="5937813"/>
                          </a:lnTo>
                          <a:lnTo>
                            <a:pt x="10660284" y="5382228"/>
                          </a:lnTo>
                          <a:lnTo>
                            <a:pt x="10776031" y="5254907"/>
                          </a:lnTo>
                          <a:lnTo>
                            <a:pt x="10637135" y="5116010"/>
                          </a:lnTo>
                          <a:lnTo>
                            <a:pt x="10613985" y="4768770"/>
                          </a:lnTo>
                          <a:lnTo>
                            <a:pt x="10764456" y="4618299"/>
                          </a:lnTo>
                          <a:lnTo>
                            <a:pt x="10648709" y="4514127"/>
                          </a:lnTo>
                          <a:lnTo>
                            <a:pt x="10637135" y="4132162"/>
                          </a:lnTo>
                          <a:lnTo>
                            <a:pt x="10752881" y="4016416"/>
                          </a:lnTo>
                          <a:lnTo>
                            <a:pt x="10637135" y="3912243"/>
                          </a:lnTo>
                          <a:lnTo>
                            <a:pt x="10625560" y="3541854"/>
                          </a:lnTo>
                          <a:lnTo>
                            <a:pt x="10764456" y="3402957"/>
                          </a:lnTo>
                          <a:lnTo>
                            <a:pt x="10660284" y="3321935"/>
                          </a:lnTo>
                          <a:lnTo>
                            <a:pt x="10660284" y="2939970"/>
                          </a:lnTo>
                          <a:lnTo>
                            <a:pt x="10752881" y="2812648"/>
                          </a:lnTo>
                          <a:lnTo>
                            <a:pt x="10648709" y="2708476"/>
                          </a:lnTo>
                          <a:lnTo>
                            <a:pt x="10648709" y="2314937"/>
                          </a:lnTo>
                          <a:lnTo>
                            <a:pt x="10799180" y="2141317"/>
                          </a:lnTo>
                          <a:lnTo>
                            <a:pt x="10787606" y="613459"/>
                          </a:lnTo>
                          <a:lnTo>
                            <a:pt x="10671859" y="381965"/>
                          </a:lnTo>
                          <a:lnTo>
                            <a:pt x="9977378" y="208345"/>
                          </a:lnTo>
                          <a:lnTo>
                            <a:pt x="9711160" y="312517"/>
                          </a:lnTo>
                          <a:lnTo>
                            <a:pt x="5984112" y="104173"/>
                          </a:lnTo>
                          <a:lnTo>
                            <a:pt x="5729469" y="231494"/>
                          </a:lnTo>
                          <a:lnTo>
                            <a:pt x="5578998" y="0"/>
                          </a:lnTo>
                          <a:lnTo>
                            <a:pt x="4942390" y="0"/>
                          </a:lnTo>
                          <a:lnTo>
                            <a:pt x="4780345" y="231494"/>
                          </a:lnTo>
                          <a:lnTo>
                            <a:pt x="4514127" y="104173"/>
                          </a:lnTo>
                          <a:lnTo>
                            <a:pt x="1053297" y="312517"/>
                          </a:lnTo>
                          <a:lnTo>
                            <a:pt x="775504" y="185195"/>
                          </a:lnTo>
                          <a:lnTo>
                            <a:pt x="115747" y="405114"/>
                          </a:lnTo>
                          <a:lnTo>
                            <a:pt x="0" y="613459"/>
                          </a:lnTo>
                          <a:lnTo>
                            <a:pt x="0" y="2257064"/>
                          </a:lnTo>
                          <a:lnTo>
                            <a:pt x="138897" y="2384385"/>
                          </a:lnTo>
                          <a:lnTo>
                            <a:pt x="150471" y="2777924"/>
                          </a:lnTo>
                          <a:lnTo>
                            <a:pt x="34725" y="2858947"/>
                          </a:lnTo>
                          <a:lnTo>
                            <a:pt x="196770" y="3044142"/>
                          </a:lnTo>
                          <a:lnTo>
                            <a:pt x="185195" y="3414532"/>
                          </a:lnTo>
                          <a:lnTo>
                            <a:pt x="69449" y="3460831"/>
                          </a:lnTo>
                          <a:lnTo>
                            <a:pt x="196770" y="3599727"/>
                          </a:lnTo>
                          <a:lnTo>
                            <a:pt x="196770" y="3958542"/>
                          </a:lnTo>
                          <a:lnTo>
                            <a:pt x="92598" y="4074289"/>
                          </a:lnTo>
                          <a:lnTo>
                            <a:pt x="231494" y="4178461"/>
                          </a:lnTo>
                          <a:lnTo>
                            <a:pt x="208345" y="4606724"/>
                          </a:lnTo>
                          <a:lnTo>
                            <a:pt x="81023" y="4699322"/>
                          </a:lnTo>
                          <a:lnTo>
                            <a:pt x="243069" y="4849793"/>
                          </a:lnTo>
                          <a:lnTo>
                            <a:pt x="196770" y="5231757"/>
                          </a:lnTo>
                          <a:lnTo>
                            <a:pt x="92598" y="5289631"/>
                          </a:lnTo>
                          <a:lnTo>
                            <a:pt x="277793" y="5393803"/>
                          </a:lnTo>
                          <a:lnTo>
                            <a:pt x="231494" y="5960962"/>
                          </a:lnTo>
                          <a:lnTo>
                            <a:pt x="416689" y="591466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6" descr="Monsters Inc Boo's Door Sticker - Sticker Mania">
              <a:extLst>
                <a:ext uri="{FF2B5EF4-FFF2-40B4-BE49-F238E27FC236}">
                  <a16:creationId xmlns:a16="http://schemas.microsoft.com/office/drawing/2014/main" id="{9085FD1B-F414-4466-96D5-4B4BFC2035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07" t="4681" r="46203" b="88199"/>
            <a:stretch/>
          </p:blipFill>
          <p:spPr bwMode="auto">
            <a:xfrm>
              <a:off x="5729468" y="358814"/>
              <a:ext cx="636609" cy="462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4">
            <a:extLst>
              <a:ext uri="{FF2B5EF4-FFF2-40B4-BE49-F238E27FC236}">
                <a16:creationId xmlns:a16="http://schemas.microsoft.com/office/drawing/2014/main" id="{58933C82-C056-4EE6-AD4B-9F8D469AA397}"/>
              </a:ext>
            </a:extLst>
          </p:cNvPr>
          <p:cNvSpPr/>
          <p:nvPr/>
        </p:nvSpPr>
        <p:spPr>
          <a:xfrm>
            <a:off x="982980" y="982980"/>
            <a:ext cx="10126980" cy="5329238"/>
          </a:xfrm>
          <a:custGeom>
            <a:avLst/>
            <a:gdLst>
              <a:gd name="connsiteX0" fmla="*/ 0 w 10929938"/>
              <a:gd name="connsiteY0" fmla="*/ 0 h 5329238"/>
              <a:gd name="connsiteX1" fmla="*/ 683121 w 10929938"/>
              <a:gd name="connsiteY1" fmla="*/ 0 h 5329238"/>
              <a:gd name="connsiteX2" fmla="*/ 1475542 w 10929938"/>
              <a:gd name="connsiteY2" fmla="*/ 0 h 5329238"/>
              <a:gd name="connsiteX3" fmla="*/ 2267962 w 10929938"/>
              <a:gd name="connsiteY3" fmla="*/ 0 h 5329238"/>
              <a:gd name="connsiteX4" fmla="*/ 3169682 w 10929938"/>
              <a:gd name="connsiteY4" fmla="*/ 0 h 5329238"/>
              <a:gd name="connsiteX5" fmla="*/ 3852803 w 10929938"/>
              <a:gd name="connsiteY5" fmla="*/ 0 h 5329238"/>
              <a:gd name="connsiteX6" fmla="*/ 4645224 w 10929938"/>
              <a:gd name="connsiteY6" fmla="*/ 0 h 5329238"/>
              <a:gd name="connsiteX7" fmla="*/ 5328345 w 10929938"/>
              <a:gd name="connsiteY7" fmla="*/ 0 h 5329238"/>
              <a:gd name="connsiteX8" fmla="*/ 6011466 w 10929938"/>
              <a:gd name="connsiteY8" fmla="*/ 0 h 5329238"/>
              <a:gd name="connsiteX9" fmla="*/ 6694587 w 10929938"/>
              <a:gd name="connsiteY9" fmla="*/ 0 h 5329238"/>
              <a:gd name="connsiteX10" fmla="*/ 7049810 w 10929938"/>
              <a:gd name="connsiteY10" fmla="*/ 0 h 5329238"/>
              <a:gd name="connsiteX11" fmla="*/ 7842231 w 10929938"/>
              <a:gd name="connsiteY11" fmla="*/ 0 h 5329238"/>
              <a:gd name="connsiteX12" fmla="*/ 8197454 w 10929938"/>
              <a:gd name="connsiteY12" fmla="*/ 0 h 5329238"/>
              <a:gd name="connsiteX13" fmla="*/ 8880575 w 10929938"/>
              <a:gd name="connsiteY13" fmla="*/ 0 h 5329238"/>
              <a:gd name="connsiteX14" fmla="*/ 9782295 w 10929938"/>
              <a:gd name="connsiteY14" fmla="*/ 0 h 5329238"/>
              <a:gd name="connsiteX15" fmla="*/ 10929938 w 10929938"/>
              <a:gd name="connsiteY15" fmla="*/ 0 h 5329238"/>
              <a:gd name="connsiteX16" fmla="*/ 10929938 w 10929938"/>
              <a:gd name="connsiteY16" fmla="*/ 719447 h 5329238"/>
              <a:gd name="connsiteX17" fmla="*/ 10929938 w 10929938"/>
              <a:gd name="connsiteY17" fmla="*/ 1279017 h 5329238"/>
              <a:gd name="connsiteX18" fmla="*/ 10929938 w 10929938"/>
              <a:gd name="connsiteY18" fmla="*/ 1838587 h 5329238"/>
              <a:gd name="connsiteX19" fmla="*/ 10929938 w 10929938"/>
              <a:gd name="connsiteY19" fmla="*/ 2504742 h 5329238"/>
              <a:gd name="connsiteX20" fmla="*/ 10929938 w 10929938"/>
              <a:gd name="connsiteY20" fmla="*/ 3170897 h 5329238"/>
              <a:gd name="connsiteX21" fmla="*/ 10929938 w 10929938"/>
              <a:gd name="connsiteY21" fmla="*/ 3783759 h 5329238"/>
              <a:gd name="connsiteX22" fmla="*/ 10929938 w 10929938"/>
              <a:gd name="connsiteY22" fmla="*/ 4556498 h 5329238"/>
              <a:gd name="connsiteX23" fmla="*/ 10929938 w 10929938"/>
              <a:gd name="connsiteY23" fmla="*/ 5329238 h 5329238"/>
              <a:gd name="connsiteX24" fmla="*/ 10028218 w 10929938"/>
              <a:gd name="connsiteY24" fmla="*/ 5329238 h 5329238"/>
              <a:gd name="connsiteX25" fmla="*/ 9235798 w 10929938"/>
              <a:gd name="connsiteY25" fmla="*/ 5329238 h 5329238"/>
              <a:gd name="connsiteX26" fmla="*/ 8880575 w 10929938"/>
              <a:gd name="connsiteY26" fmla="*/ 5329238 h 5329238"/>
              <a:gd name="connsiteX27" fmla="*/ 7978855 w 10929938"/>
              <a:gd name="connsiteY27" fmla="*/ 5329238 h 5329238"/>
              <a:gd name="connsiteX28" fmla="*/ 7405033 w 10929938"/>
              <a:gd name="connsiteY28" fmla="*/ 5329238 h 5329238"/>
              <a:gd name="connsiteX29" fmla="*/ 6612612 w 10929938"/>
              <a:gd name="connsiteY29" fmla="*/ 5329238 h 5329238"/>
              <a:gd name="connsiteX30" fmla="*/ 6257390 w 10929938"/>
              <a:gd name="connsiteY30" fmla="*/ 5329238 h 5329238"/>
              <a:gd name="connsiteX31" fmla="*/ 5355670 w 10929938"/>
              <a:gd name="connsiteY31" fmla="*/ 5329238 h 5329238"/>
              <a:gd name="connsiteX32" fmla="*/ 4781848 w 10929938"/>
              <a:gd name="connsiteY32" fmla="*/ 5329238 h 5329238"/>
              <a:gd name="connsiteX33" fmla="*/ 4098727 w 10929938"/>
              <a:gd name="connsiteY33" fmla="*/ 5329238 h 5329238"/>
              <a:gd name="connsiteX34" fmla="*/ 3634204 w 10929938"/>
              <a:gd name="connsiteY34" fmla="*/ 5329238 h 5329238"/>
              <a:gd name="connsiteX35" fmla="*/ 2841784 w 10929938"/>
              <a:gd name="connsiteY35" fmla="*/ 5329238 h 5329238"/>
              <a:gd name="connsiteX36" fmla="*/ 1940064 w 10929938"/>
              <a:gd name="connsiteY36" fmla="*/ 5329238 h 5329238"/>
              <a:gd name="connsiteX37" fmla="*/ 1366242 w 10929938"/>
              <a:gd name="connsiteY37" fmla="*/ 5329238 h 5329238"/>
              <a:gd name="connsiteX38" fmla="*/ 0 w 10929938"/>
              <a:gd name="connsiteY38" fmla="*/ 5329238 h 5329238"/>
              <a:gd name="connsiteX39" fmla="*/ 0 w 10929938"/>
              <a:gd name="connsiteY39" fmla="*/ 4663083 h 5329238"/>
              <a:gd name="connsiteX40" fmla="*/ 0 w 10929938"/>
              <a:gd name="connsiteY40" fmla="*/ 3996929 h 5329238"/>
              <a:gd name="connsiteX41" fmla="*/ 0 w 10929938"/>
              <a:gd name="connsiteY41" fmla="*/ 3277481 h 5329238"/>
              <a:gd name="connsiteX42" fmla="*/ 0 w 10929938"/>
              <a:gd name="connsiteY42" fmla="*/ 2611327 h 5329238"/>
              <a:gd name="connsiteX43" fmla="*/ 0 w 10929938"/>
              <a:gd name="connsiteY43" fmla="*/ 1891879 h 5329238"/>
              <a:gd name="connsiteX44" fmla="*/ 0 w 10929938"/>
              <a:gd name="connsiteY44" fmla="*/ 1172432 h 5329238"/>
              <a:gd name="connsiteX45" fmla="*/ 0 w 10929938"/>
              <a:gd name="connsiteY45" fmla="*/ 0 h 532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929938" h="5329238" fill="none" extrusionOk="0">
                <a:moveTo>
                  <a:pt x="0" y="0"/>
                </a:moveTo>
                <a:cubicBezTo>
                  <a:pt x="145655" y="-32813"/>
                  <a:pt x="425046" y="-27865"/>
                  <a:pt x="683121" y="0"/>
                </a:cubicBezTo>
                <a:cubicBezTo>
                  <a:pt x="941196" y="27865"/>
                  <a:pt x="1176429" y="-4608"/>
                  <a:pt x="1475542" y="0"/>
                </a:cubicBezTo>
                <a:cubicBezTo>
                  <a:pt x="1774655" y="4608"/>
                  <a:pt x="1932172" y="14882"/>
                  <a:pt x="2267962" y="0"/>
                </a:cubicBezTo>
                <a:cubicBezTo>
                  <a:pt x="2603752" y="-14882"/>
                  <a:pt x="2947092" y="-9964"/>
                  <a:pt x="3169682" y="0"/>
                </a:cubicBezTo>
                <a:cubicBezTo>
                  <a:pt x="3392272" y="9964"/>
                  <a:pt x="3670630" y="9676"/>
                  <a:pt x="3852803" y="0"/>
                </a:cubicBezTo>
                <a:cubicBezTo>
                  <a:pt x="4034976" y="-9676"/>
                  <a:pt x="4267961" y="-36428"/>
                  <a:pt x="4645224" y="0"/>
                </a:cubicBezTo>
                <a:cubicBezTo>
                  <a:pt x="5022487" y="36428"/>
                  <a:pt x="5085146" y="-11724"/>
                  <a:pt x="5328345" y="0"/>
                </a:cubicBezTo>
                <a:cubicBezTo>
                  <a:pt x="5571544" y="11724"/>
                  <a:pt x="5867913" y="14199"/>
                  <a:pt x="6011466" y="0"/>
                </a:cubicBezTo>
                <a:cubicBezTo>
                  <a:pt x="6155019" y="-14199"/>
                  <a:pt x="6366695" y="-14964"/>
                  <a:pt x="6694587" y="0"/>
                </a:cubicBezTo>
                <a:cubicBezTo>
                  <a:pt x="7022479" y="14964"/>
                  <a:pt x="6944731" y="-11093"/>
                  <a:pt x="7049810" y="0"/>
                </a:cubicBezTo>
                <a:cubicBezTo>
                  <a:pt x="7154889" y="11093"/>
                  <a:pt x="7500320" y="16396"/>
                  <a:pt x="7842231" y="0"/>
                </a:cubicBezTo>
                <a:cubicBezTo>
                  <a:pt x="8184142" y="-16396"/>
                  <a:pt x="8078733" y="4882"/>
                  <a:pt x="8197454" y="0"/>
                </a:cubicBezTo>
                <a:cubicBezTo>
                  <a:pt x="8316175" y="-4882"/>
                  <a:pt x="8657724" y="1768"/>
                  <a:pt x="8880575" y="0"/>
                </a:cubicBezTo>
                <a:cubicBezTo>
                  <a:pt x="9103426" y="-1768"/>
                  <a:pt x="9463576" y="-2012"/>
                  <a:pt x="9782295" y="0"/>
                </a:cubicBezTo>
                <a:cubicBezTo>
                  <a:pt x="10101014" y="2012"/>
                  <a:pt x="10407544" y="-13791"/>
                  <a:pt x="10929938" y="0"/>
                </a:cubicBezTo>
                <a:cubicBezTo>
                  <a:pt x="10896531" y="145248"/>
                  <a:pt x="10938672" y="451383"/>
                  <a:pt x="10929938" y="719447"/>
                </a:cubicBezTo>
                <a:cubicBezTo>
                  <a:pt x="10921204" y="987511"/>
                  <a:pt x="10925908" y="1069544"/>
                  <a:pt x="10929938" y="1279017"/>
                </a:cubicBezTo>
                <a:cubicBezTo>
                  <a:pt x="10933969" y="1488490"/>
                  <a:pt x="10926546" y="1567856"/>
                  <a:pt x="10929938" y="1838587"/>
                </a:cubicBezTo>
                <a:cubicBezTo>
                  <a:pt x="10933331" y="2109318"/>
                  <a:pt x="10937718" y="2225797"/>
                  <a:pt x="10929938" y="2504742"/>
                </a:cubicBezTo>
                <a:cubicBezTo>
                  <a:pt x="10922158" y="2783687"/>
                  <a:pt x="10921284" y="2971923"/>
                  <a:pt x="10929938" y="3170897"/>
                </a:cubicBezTo>
                <a:cubicBezTo>
                  <a:pt x="10938592" y="3369872"/>
                  <a:pt x="10959300" y="3626490"/>
                  <a:pt x="10929938" y="3783759"/>
                </a:cubicBezTo>
                <a:cubicBezTo>
                  <a:pt x="10900576" y="3941028"/>
                  <a:pt x="10960103" y="4331676"/>
                  <a:pt x="10929938" y="4556498"/>
                </a:cubicBezTo>
                <a:cubicBezTo>
                  <a:pt x="10899773" y="4781320"/>
                  <a:pt x="10902204" y="5115881"/>
                  <a:pt x="10929938" y="5329238"/>
                </a:cubicBezTo>
                <a:cubicBezTo>
                  <a:pt x="10660744" y="5314301"/>
                  <a:pt x="10277919" y="5360097"/>
                  <a:pt x="10028218" y="5329238"/>
                </a:cubicBezTo>
                <a:cubicBezTo>
                  <a:pt x="9778517" y="5298379"/>
                  <a:pt x="9567248" y="5335300"/>
                  <a:pt x="9235798" y="5329238"/>
                </a:cubicBezTo>
                <a:cubicBezTo>
                  <a:pt x="8904348" y="5323176"/>
                  <a:pt x="9044780" y="5330981"/>
                  <a:pt x="8880575" y="5329238"/>
                </a:cubicBezTo>
                <a:cubicBezTo>
                  <a:pt x="8716370" y="5327495"/>
                  <a:pt x="8348163" y="5300921"/>
                  <a:pt x="7978855" y="5329238"/>
                </a:cubicBezTo>
                <a:cubicBezTo>
                  <a:pt x="7609547" y="5357555"/>
                  <a:pt x="7548315" y="5325730"/>
                  <a:pt x="7405033" y="5329238"/>
                </a:cubicBezTo>
                <a:cubicBezTo>
                  <a:pt x="7261751" y="5332746"/>
                  <a:pt x="6783025" y="5306314"/>
                  <a:pt x="6612612" y="5329238"/>
                </a:cubicBezTo>
                <a:cubicBezTo>
                  <a:pt x="6442199" y="5352162"/>
                  <a:pt x="6426318" y="5326924"/>
                  <a:pt x="6257390" y="5329238"/>
                </a:cubicBezTo>
                <a:cubicBezTo>
                  <a:pt x="6088462" y="5331552"/>
                  <a:pt x="5577868" y="5308240"/>
                  <a:pt x="5355670" y="5329238"/>
                </a:cubicBezTo>
                <a:cubicBezTo>
                  <a:pt x="5133472" y="5350236"/>
                  <a:pt x="4975611" y="5339560"/>
                  <a:pt x="4781848" y="5329238"/>
                </a:cubicBezTo>
                <a:cubicBezTo>
                  <a:pt x="4588085" y="5318916"/>
                  <a:pt x="4427251" y="5323766"/>
                  <a:pt x="4098727" y="5329238"/>
                </a:cubicBezTo>
                <a:cubicBezTo>
                  <a:pt x="3770203" y="5334710"/>
                  <a:pt x="3778530" y="5319016"/>
                  <a:pt x="3634204" y="5329238"/>
                </a:cubicBezTo>
                <a:cubicBezTo>
                  <a:pt x="3489878" y="5339460"/>
                  <a:pt x="3096030" y="5353896"/>
                  <a:pt x="2841784" y="5329238"/>
                </a:cubicBezTo>
                <a:cubicBezTo>
                  <a:pt x="2587538" y="5304580"/>
                  <a:pt x="2322870" y="5317278"/>
                  <a:pt x="1940064" y="5329238"/>
                </a:cubicBezTo>
                <a:cubicBezTo>
                  <a:pt x="1557258" y="5341198"/>
                  <a:pt x="1534280" y="5345509"/>
                  <a:pt x="1366242" y="5329238"/>
                </a:cubicBezTo>
                <a:cubicBezTo>
                  <a:pt x="1198204" y="5312967"/>
                  <a:pt x="639021" y="5393540"/>
                  <a:pt x="0" y="5329238"/>
                </a:cubicBezTo>
                <a:cubicBezTo>
                  <a:pt x="11806" y="5146862"/>
                  <a:pt x="19501" y="4913525"/>
                  <a:pt x="0" y="4663083"/>
                </a:cubicBezTo>
                <a:cubicBezTo>
                  <a:pt x="-19501" y="4412642"/>
                  <a:pt x="211" y="4235971"/>
                  <a:pt x="0" y="3996929"/>
                </a:cubicBezTo>
                <a:cubicBezTo>
                  <a:pt x="-211" y="3757887"/>
                  <a:pt x="-149" y="3513150"/>
                  <a:pt x="0" y="3277481"/>
                </a:cubicBezTo>
                <a:cubicBezTo>
                  <a:pt x="149" y="3041812"/>
                  <a:pt x="22367" y="2901414"/>
                  <a:pt x="0" y="2611327"/>
                </a:cubicBezTo>
                <a:cubicBezTo>
                  <a:pt x="-22367" y="2321240"/>
                  <a:pt x="10853" y="2083174"/>
                  <a:pt x="0" y="1891879"/>
                </a:cubicBezTo>
                <a:cubicBezTo>
                  <a:pt x="-10853" y="1700584"/>
                  <a:pt x="18271" y="1317137"/>
                  <a:pt x="0" y="1172432"/>
                </a:cubicBezTo>
                <a:cubicBezTo>
                  <a:pt x="-18271" y="1027727"/>
                  <a:pt x="3478" y="551524"/>
                  <a:pt x="0" y="0"/>
                </a:cubicBezTo>
                <a:close/>
              </a:path>
              <a:path w="10929938" h="5329238" stroke="0" extrusionOk="0">
                <a:moveTo>
                  <a:pt x="0" y="0"/>
                </a:moveTo>
                <a:cubicBezTo>
                  <a:pt x="137605" y="-13563"/>
                  <a:pt x="445483" y="7071"/>
                  <a:pt x="573822" y="0"/>
                </a:cubicBezTo>
                <a:cubicBezTo>
                  <a:pt x="702161" y="-7071"/>
                  <a:pt x="848100" y="3447"/>
                  <a:pt x="929045" y="0"/>
                </a:cubicBezTo>
                <a:cubicBezTo>
                  <a:pt x="1009990" y="-3447"/>
                  <a:pt x="1510119" y="29707"/>
                  <a:pt x="1830765" y="0"/>
                </a:cubicBezTo>
                <a:cubicBezTo>
                  <a:pt x="2151411" y="-29707"/>
                  <a:pt x="2264342" y="-11949"/>
                  <a:pt x="2404586" y="0"/>
                </a:cubicBezTo>
                <a:cubicBezTo>
                  <a:pt x="2544830" y="11949"/>
                  <a:pt x="2717306" y="-8605"/>
                  <a:pt x="2978408" y="0"/>
                </a:cubicBezTo>
                <a:cubicBezTo>
                  <a:pt x="3239510" y="8605"/>
                  <a:pt x="3682310" y="-14047"/>
                  <a:pt x="3880128" y="0"/>
                </a:cubicBezTo>
                <a:cubicBezTo>
                  <a:pt x="4077946" y="14047"/>
                  <a:pt x="4120680" y="-1885"/>
                  <a:pt x="4344650" y="0"/>
                </a:cubicBezTo>
                <a:cubicBezTo>
                  <a:pt x="4568620" y="1885"/>
                  <a:pt x="4964470" y="-7891"/>
                  <a:pt x="5246370" y="0"/>
                </a:cubicBezTo>
                <a:cubicBezTo>
                  <a:pt x="5528270" y="7891"/>
                  <a:pt x="5718604" y="2767"/>
                  <a:pt x="6148090" y="0"/>
                </a:cubicBezTo>
                <a:cubicBezTo>
                  <a:pt x="6577576" y="-2767"/>
                  <a:pt x="6569834" y="-15306"/>
                  <a:pt x="6831211" y="0"/>
                </a:cubicBezTo>
                <a:cubicBezTo>
                  <a:pt x="7092588" y="15306"/>
                  <a:pt x="7361476" y="-27637"/>
                  <a:pt x="7732931" y="0"/>
                </a:cubicBezTo>
                <a:cubicBezTo>
                  <a:pt x="8104386" y="27637"/>
                  <a:pt x="8167517" y="-13088"/>
                  <a:pt x="8306753" y="0"/>
                </a:cubicBezTo>
                <a:cubicBezTo>
                  <a:pt x="8445989" y="13088"/>
                  <a:pt x="8655103" y="-21995"/>
                  <a:pt x="8880575" y="0"/>
                </a:cubicBezTo>
                <a:cubicBezTo>
                  <a:pt x="9106047" y="21995"/>
                  <a:pt x="9488519" y="6114"/>
                  <a:pt x="9672995" y="0"/>
                </a:cubicBezTo>
                <a:cubicBezTo>
                  <a:pt x="9857471" y="-6114"/>
                  <a:pt x="10079805" y="15910"/>
                  <a:pt x="10246817" y="0"/>
                </a:cubicBezTo>
                <a:cubicBezTo>
                  <a:pt x="10413829" y="-15910"/>
                  <a:pt x="10634375" y="30430"/>
                  <a:pt x="10929938" y="0"/>
                </a:cubicBezTo>
                <a:cubicBezTo>
                  <a:pt x="10947619" y="298133"/>
                  <a:pt x="10907286" y="582950"/>
                  <a:pt x="10929938" y="772740"/>
                </a:cubicBezTo>
                <a:cubicBezTo>
                  <a:pt x="10952590" y="962530"/>
                  <a:pt x="10959373" y="1158387"/>
                  <a:pt x="10929938" y="1492187"/>
                </a:cubicBezTo>
                <a:cubicBezTo>
                  <a:pt x="10900503" y="1825987"/>
                  <a:pt x="10898586" y="1873545"/>
                  <a:pt x="10929938" y="2211634"/>
                </a:cubicBezTo>
                <a:cubicBezTo>
                  <a:pt x="10961290" y="2549723"/>
                  <a:pt x="10939373" y="2528529"/>
                  <a:pt x="10929938" y="2717911"/>
                </a:cubicBezTo>
                <a:cubicBezTo>
                  <a:pt x="10920503" y="2907293"/>
                  <a:pt x="10915112" y="3014735"/>
                  <a:pt x="10929938" y="3277481"/>
                </a:cubicBezTo>
                <a:cubicBezTo>
                  <a:pt x="10944765" y="3540227"/>
                  <a:pt x="10911463" y="3760426"/>
                  <a:pt x="10929938" y="3996929"/>
                </a:cubicBezTo>
                <a:cubicBezTo>
                  <a:pt x="10948413" y="4233432"/>
                  <a:pt x="10951387" y="4462089"/>
                  <a:pt x="10929938" y="4609791"/>
                </a:cubicBezTo>
                <a:cubicBezTo>
                  <a:pt x="10908489" y="4757493"/>
                  <a:pt x="10926392" y="5165758"/>
                  <a:pt x="10929938" y="5329238"/>
                </a:cubicBezTo>
                <a:cubicBezTo>
                  <a:pt x="10581153" y="5302598"/>
                  <a:pt x="10457354" y="5321937"/>
                  <a:pt x="10137517" y="5329238"/>
                </a:cubicBezTo>
                <a:cubicBezTo>
                  <a:pt x="9817680" y="5336539"/>
                  <a:pt x="9935535" y="5343005"/>
                  <a:pt x="9782295" y="5329238"/>
                </a:cubicBezTo>
                <a:cubicBezTo>
                  <a:pt x="9629055" y="5315471"/>
                  <a:pt x="9393671" y="5335318"/>
                  <a:pt x="9099173" y="5329238"/>
                </a:cubicBezTo>
                <a:cubicBezTo>
                  <a:pt x="8804675" y="5323158"/>
                  <a:pt x="8731134" y="5330162"/>
                  <a:pt x="8634651" y="5329238"/>
                </a:cubicBezTo>
                <a:cubicBezTo>
                  <a:pt x="8538168" y="5328314"/>
                  <a:pt x="8133574" y="5299902"/>
                  <a:pt x="7842231" y="5329238"/>
                </a:cubicBezTo>
                <a:cubicBezTo>
                  <a:pt x="7550888" y="5358574"/>
                  <a:pt x="7498624" y="5340194"/>
                  <a:pt x="7377708" y="5329238"/>
                </a:cubicBezTo>
                <a:cubicBezTo>
                  <a:pt x="7256792" y="5318282"/>
                  <a:pt x="6879223" y="5302025"/>
                  <a:pt x="6585288" y="5329238"/>
                </a:cubicBezTo>
                <a:cubicBezTo>
                  <a:pt x="6291353" y="5356451"/>
                  <a:pt x="6347748" y="5332464"/>
                  <a:pt x="6230065" y="5329238"/>
                </a:cubicBezTo>
                <a:cubicBezTo>
                  <a:pt x="6112382" y="5326012"/>
                  <a:pt x="5758689" y="5342040"/>
                  <a:pt x="5437644" y="5329238"/>
                </a:cubicBezTo>
                <a:cubicBezTo>
                  <a:pt x="5116599" y="5316436"/>
                  <a:pt x="5131008" y="5331720"/>
                  <a:pt x="4973122" y="5329238"/>
                </a:cubicBezTo>
                <a:cubicBezTo>
                  <a:pt x="4815236" y="5326756"/>
                  <a:pt x="4770563" y="5337028"/>
                  <a:pt x="4617899" y="5329238"/>
                </a:cubicBezTo>
                <a:cubicBezTo>
                  <a:pt x="4465235" y="5321448"/>
                  <a:pt x="4348670" y="5342645"/>
                  <a:pt x="4153376" y="5329238"/>
                </a:cubicBezTo>
                <a:cubicBezTo>
                  <a:pt x="3958082" y="5315831"/>
                  <a:pt x="3542146" y="5341158"/>
                  <a:pt x="3360956" y="5329238"/>
                </a:cubicBezTo>
                <a:cubicBezTo>
                  <a:pt x="3179766" y="5317318"/>
                  <a:pt x="3015547" y="5345771"/>
                  <a:pt x="2896434" y="5329238"/>
                </a:cubicBezTo>
                <a:cubicBezTo>
                  <a:pt x="2777321" y="5312705"/>
                  <a:pt x="2718441" y="5323678"/>
                  <a:pt x="2541211" y="5329238"/>
                </a:cubicBezTo>
                <a:cubicBezTo>
                  <a:pt x="2363981" y="5334798"/>
                  <a:pt x="2184436" y="5333474"/>
                  <a:pt x="2076688" y="5329238"/>
                </a:cubicBezTo>
                <a:cubicBezTo>
                  <a:pt x="1968940" y="5325002"/>
                  <a:pt x="1696822" y="5328992"/>
                  <a:pt x="1502866" y="5329238"/>
                </a:cubicBezTo>
                <a:cubicBezTo>
                  <a:pt x="1308910" y="5329484"/>
                  <a:pt x="1043005" y="5329318"/>
                  <a:pt x="819745" y="5329238"/>
                </a:cubicBezTo>
                <a:cubicBezTo>
                  <a:pt x="596485" y="5329158"/>
                  <a:pt x="285946" y="5307870"/>
                  <a:pt x="0" y="5329238"/>
                </a:cubicBezTo>
                <a:cubicBezTo>
                  <a:pt x="-30068" y="5044361"/>
                  <a:pt x="-3510" y="4879121"/>
                  <a:pt x="0" y="4556498"/>
                </a:cubicBezTo>
                <a:cubicBezTo>
                  <a:pt x="3510" y="4233875"/>
                  <a:pt x="-17477" y="4211893"/>
                  <a:pt x="0" y="3890344"/>
                </a:cubicBezTo>
                <a:cubicBezTo>
                  <a:pt x="17477" y="3568795"/>
                  <a:pt x="7826" y="3444439"/>
                  <a:pt x="0" y="3224189"/>
                </a:cubicBezTo>
                <a:cubicBezTo>
                  <a:pt x="-7826" y="3003939"/>
                  <a:pt x="-10037" y="2751486"/>
                  <a:pt x="0" y="2558034"/>
                </a:cubicBezTo>
                <a:cubicBezTo>
                  <a:pt x="10037" y="2364582"/>
                  <a:pt x="25394" y="2210910"/>
                  <a:pt x="0" y="1891879"/>
                </a:cubicBezTo>
                <a:cubicBezTo>
                  <a:pt x="-25394" y="1572849"/>
                  <a:pt x="4977" y="1495847"/>
                  <a:pt x="0" y="1279017"/>
                </a:cubicBezTo>
                <a:cubicBezTo>
                  <a:pt x="-4977" y="1062187"/>
                  <a:pt x="-2632" y="29605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57150" cap="flat" cmpd="sng" algn="ctr">
            <a:solidFill>
              <a:srgbClr val="46474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F0910B97-DFE1-4728-AB91-B9BD6E2577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30" y="4392049"/>
            <a:ext cx="2801236" cy="28012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BE93E4-B620-4144-89DE-F2FC7AD07A22}"/>
              </a:ext>
            </a:extLst>
          </p:cNvPr>
          <p:cNvSpPr txBox="1"/>
          <p:nvPr/>
        </p:nvSpPr>
        <p:spPr>
          <a:xfrm rot="21239717">
            <a:off x="1116022" y="1253368"/>
            <a:ext cx="5217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ln w="19050">
                  <a:solidFill>
                    <a:srgbClr val="7030A0"/>
                  </a:solidFill>
                </a:ln>
                <a:solidFill>
                  <a:srgbClr val="00B0F0"/>
                </a:solidFill>
                <a:latin typeface="Gill Sans Ultra Bold" panose="020B0A02020104020203" pitchFamily="34" charset="0"/>
              </a:rPr>
              <a:t>How To Play</a:t>
            </a:r>
            <a:endParaRPr lang="ko-KR" altLang="en-US" sz="5400" dirty="0">
              <a:ln w="19050">
                <a:solidFill>
                  <a:srgbClr val="7030A0"/>
                </a:solidFill>
              </a:ln>
              <a:solidFill>
                <a:srgbClr val="00B0F0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9EFF80-94B5-4CDE-82E9-3A5356E11DD5}"/>
              </a:ext>
            </a:extLst>
          </p:cNvPr>
          <p:cNvSpPr txBox="1"/>
          <p:nvPr/>
        </p:nvSpPr>
        <p:spPr>
          <a:xfrm>
            <a:off x="1127760" y="2535154"/>
            <a:ext cx="9936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ln w="19050">
                  <a:noFill/>
                </a:ln>
                <a:solidFill>
                  <a:schemeClr val="bg2">
                    <a:lumMod val="25000"/>
                  </a:schemeClr>
                </a:solidFill>
                <a:latin typeface="Gill Sans Ultra Bold" panose="020B0A02020104020203" pitchFamily="34" charset="0"/>
              </a:rPr>
              <a:t>You will be split into teams.</a:t>
            </a:r>
            <a:endParaRPr lang="ko-KR" altLang="en-US" sz="3200" dirty="0">
              <a:ln w="19050">
                <a:noFill/>
              </a:ln>
              <a:solidFill>
                <a:schemeClr val="bg2">
                  <a:lumMod val="25000"/>
                </a:schemeClr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11B04-5B1E-4C9B-B17A-D3F32E67BDFE}"/>
              </a:ext>
            </a:extLst>
          </p:cNvPr>
          <p:cNvSpPr txBox="1"/>
          <p:nvPr/>
        </p:nvSpPr>
        <p:spPr>
          <a:xfrm>
            <a:off x="1189774" y="3647599"/>
            <a:ext cx="9936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latinLnBrk="0">
              <a:defRPr/>
            </a:pPr>
            <a:r>
              <a:rPr lang="en-US" sz="3200" kern="0" dirty="0">
                <a:solidFill>
                  <a:schemeClr val="bg2">
                    <a:lumMod val="25000"/>
                  </a:schemeClr>
                </a:solidFill>
                <a:latin typeface="Gill Sans Ultra Bold" panose="020B0A02020104020203" pitchFamily="34" charset="0"/>
              </a:rPr>
              <a:t>Each team will take </a:t>
            </a:r>
            <a:r>
              <a:rPr lang="en-US" altLang="ko-KR" sz="3200" kern="0" dirty="0">
                <a:solidFill>
                  <a:schemeClr val="bg2">
                    <a:lumMod val="25000"/>
                  </a:schemeClr>
                </a:solidFill>
                <a:latin typeface="Gill Sans Ultra Bold" panose="020B0A02020104020203" pitchFamily="34" charset="0"/>
              </a:rPr>
              <a:t>it</a:t>
            </a:r>
            <a:r>
              <a:rPr lang="ko-KR" altLang="en-US" sz="3200" kern="0" dirty="0">
                <a:solidFill>
                  <a:schemeClr val="bg2">
                    <a:lumMod val="25000"/>
                  </a:schemeClr>
                </a:solidFill>
                <a:latin typeface="Gill Sans Ultra Bold" panose="020B0A02020104020203" pitchFamily="34" charset="0"/>
              </a:rPr>
              <a:t> </a:t>
            </a:r>
            <a:r>
              <a:rPr lang="en-US" altLang="ko-KR" sz="3200" kern="0" dirty="0">
                <a:solidFill>
                  <a:schemeClr val="bg2">
                    <a:lumMod val="25000"/>
                  </a:schemeClr>
                </a:solidFill>
                <a:latin typeface="Gill Sans Ultra Bold" panose="020B0A02020104020203" pitchFamily="34" charset="0"/>
              </a:rPr>
              <a:t>in</a:t>
            </a:r>
            <a:r>
              <a:rPr lang="en-US" sz="3200" kern="0" dirty="0">
                <a:solidFill>
                  <a:schemeClr val="bg2">
                    <a:lumMod val="25000"/>
                  </a:schemeClr>
                </a:solidFill>
                <a:latin typeface="Gill Sans Ultra Bold" panose="020B0A02020104020203" pitchFamily="34" charset="0"/>
              </a:rPr>
              <a:t> turns choosing a pair of doors. </a:t>
            </a:r>
          </a:p>
        </p:txBody>
      </p:sp>
    </p:spTree>
    <p:extLst>
      <p:ext uri="{BB962C8B-B14F-4D97-AF65-F5344CB8AC3E}">
        <p14:creationId xmlns:p14="http://schemas.microsoft.com/office/powerpoint/2010/main" val="145913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11">
            <a:extLst>
              <a:ext uri="{FF2B5EF4-FFF2-40B4-BE49-F238E27FC236}">
                <a16:creationId xmlns:a16="http://schemas.microsoft.com/office/drawing/2014/main" id="{D365B161-5AF3-4199-8FE1-FD9302094DB6}"/>
              </a:ext>
            </a:extLst>
          </p:cNvPr>
          <p:cNvGrpSpPr/>
          <p:nvPr/>
        </p:nvGrpSpPr>
        <p:grpSpPr>
          <a:xfrm>
            <a:off x="473302" y="189211"/>
            <a:ext cx="11215868" cy="6123007"/>
            <a:chOff x="601884" y="81023"/>
            <a:chExt cx="11215868" cy="6123007"/>
          </a:xfrm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26F9F7D3-E2B7-4CA7-8664-980ABE751C00}"/>
                </a:ext>
              </a:extLst>
            </p:cNvPr>
            <p:cNvSpPr/>
            <p:nvPr/>
          </p:nvSpPr>
          <p:spPr>
            <a:xfrm>
              <a:off x="601884" y="81023"/>
              <a:ext cx="11215868" cy="6123007"/>
            </a:xfrm>
            <a:custGeom>
              <a:avLst/>
              <a:gdLst>
                <a:gd name="connsiteX0" fmla="*/ 520860 w 11215868"/>
                <a:gd name="connsiteY0" fmla="*/ 6123007 h 6123007"/>
                <a:gd name="connsiteX1" fmla="*/ 502398 w 11215868"/>
                <a:gd name="connsiteY1" fmla="*/ 5334192 h 6123007"/>
                <a:gd name="connsiteX2" fmla="*/ 486483 w 11215868"/>
                <a:gd name="connsiteY2" fmla="*/ 4654180 h 6123007"/>
                <a:gd name="connsiteX3" fmla="*/ 473115 w 11215868"/>
                <a:gd name="connsiteY3" fmla="*/ 4082969 h 6123007"/>
                <a:gd name="connsiteX4" fmla="*/ 461019 w 11215868"/>
                <a:gd name="connsiteY4" fmla="*/ 3566160 h 6123007"/>
                <a:gd name="connsiteX5" fmla="*/ 443831 w 11215868"/>
                <a:gd name="connsiteY5" fmla="*/ 2831746 h 6123007"/>
                <a:gd name="connsiteX6" fmla="*/ 425369 w 11215868"/>
                <a:gd name="connsiteY6" fmla="*/ 2042931 h 6123007"/>
                <a:gd name="connsiteX7" fmla="*/ 413274 w 11215868"/>
                <a:gd name="connsiteY7" fmla="*/ 1526122 h 6123007"/>
                <a:gd name="connsiteX8" fmla="*/ 393539 w 11215868"/>
                <a:gd name="connsiteY8" fmla="*/ 682906 h 6123007"/>
                <a:gd name="connsiteX9" fmla="*/ 1293355 w 11215868"/>
                <a:gd name="connsiteY9" fmla="*/ 683909 h 6123007"/>
                <a:gd name="connsiteX10" fmla="*/ 1674046 w 11215868"/>
                <a:gd name="connsiteY10" fmla="*/ 684334 h 6123007"/>
                <a:gd name="connsiteX11" fmla="*/ 2573862 w 11215868"/>
                <a:gd name="connsiteY11" fmla="*/ 685337 h 6123007"/>
                <a:gd name="connsiteX12" fmla="*/ 3058378 w 11215868"/>
                <a:gd name="connsiteY12" fmla="*/ 685877 h 6123007"/>
                <a:gd name="connsiteX13" fmla="*/ 3750544 w 11215868"/>
                <a:gd name="connsiteY13" fmla="*/ 686649 h 6123007"/>
                <a:gd name="connsiteX14" fmla="*/ 4442710 w 11215868"/>
                <a:gd name="connsiteY14" fmla="*/ 687420 h 6123007"/>
                <a:gd name="connsiteX15" fmla="*/ 5238701 w 11215868"/>
                <a:gd name="connsiteY15" fmla="*/ 688308 h 6123007"/>
                <a:gd name="connsiteX16" fmla="*/ 6034692 w 11215868"/>
                <a:gd name="connsiteY16" fmla="*/ 689195 h 6123007"/>
                <a:gd name="connsiteX17" fmla="*/ 6415384 w 11215868"/>
                <a:gd name="connsiteY17" fmla="*/ 689620 h 6123007"/>
                <a:gd name="connsiteX18" fmla="*/ 6796075 w 11215868"/>
                <a:gd name="connsiteY18" fmla="*/ 690044 h 6123007"/>
                <a:gd name="connsiteX19" fmla="*/ 7695891 w 11215868"/>
                <a:gd name="connsiteY19" fmla="*/ 691047 h 6123007"/>
                <a:gd name="connsiteX20" fmla="*/ 8388057 w 11215868"/>
                <a:gd name="connsiteY20" fmla="*/ 691819 h 6123007"/>
                <a:gd name="connsiteX21" fmla="*/ 9184048 w 11215868"/>
                <a:gd name="connsiteY21" fmla="*/ 692706 h 6123007"/>
                <a:gd name="connsiteX22" fmla="*/ 9564739 w 11215868"/>
                <a:gd name="connsiteY22" fmla="*/ 693131 h 6123007"/>
                <a:gd name="connsiteX23" fmla="*/ 9945431 w 11215868"/>
                <a:gd name="connsiteY23" fmla="*/ 693555 h 6123007"/>
                <a:gd name="connsiteX24" fmla="*/ 10776030 w 11215868"/>
                <a:gd name="connsiteY24" fmla="*/ 694481 h 6123007"/>
                <a:gd name="connsiteX25" fmla="*/ 10752881 w 11215868"/>
                <a:gd name="connsiteY25" fmla="*/ 6111433 h 6123007"/>
                <a:gd name="connsiteX26" fmla="*/ 11030673 w 11215868"/>
                <a:gd name="connsiteY26" fmla="*/ 6123007 h 6123007"/>
                <a:gd name="connsiteX27" fmla="*/ 11042248 w 11215868"/>
                <a:gd name="connsiteY27" fmla="*/ 5636871 h 6123007"/>
                <a:gd name="connsiteX28" fmla="*/ 11204293 w 11215868"/>
                <a:gd name="connsiteY28" fmla="*/ 5382228 h 6123007"/>
                <a:gd name="connsiteX29" fmla="*/ 10961225 w 11215868"/>
                <a:gd name="connsiteY29" fmla="*/ 5208607 h 6123007"/>
                <a:gd name="connsiteX30" fmla="*/ 10961225 w 11215868"/>
                <a:gd name="connsiteY30" fmla="*/ 4977114 h 6123007"/>
                <a:gd name="connsiteX31" fmla="*/ 11181144 w 11215868"/>
                <a:gd name="connsiteY31" fmla="*/ 4849792 h 6123007"/>
                <a:gd name="connsiteX32" fmla="*/ 10984374 w 11215868"/>
                <a:gd name="connsiteY32" fmla="*/ 4653023 h 6123007"/>
                <a:gd name="connsiteX33" fmla="*/ 10984374 w 11215868"/>
                <a:gd name="connsiteY33" fmla="*/ 4398380 h 6123007"/>
                <a:gd name="connsiteX34" fmla="*/ 11204293 w 11215868"/>
                <a:gd name="connsiteY34" fmla="*/ 4178461 h 6123007"/>
                <a:gd name="connsiteX35" fmla="*/ 11030673 w 11215868"/>
                <a:gd name="connsiteY35" fmla="*/ 4016415 h 6123007"/>
                <a:gd name="connsiteX36" fmla="*/ 11019098 w 11215868"/>
                <a:gd name="connsiteY36" fmla="*/ 3796496 h 6123007"/>
                <a:gd name="connsiteX37" fmla="*/ 11215868 w 11215868"/>
                <a:gd name="connsiteY37" fmla="*/ 3530278 h 6123007"/>
                <a:gd name="connsiteX38" fmla="*/ 11053822 w 11215868"/>
                <a:gd name="connsiteY38" fmla="*/ 3449255 h 6123007"/>
                <a:gd name="connsiteX39" fmla="*/ 11042248 w 11215868"/>
                <a:gd name="connsiteY39" fmla="*/ 3183038 h 6123007"/>
                <a:gd name="connsiteX40" fmla="*/ 11146420 w 11215868"/>
                <a:gd name="connsiteY40" fmla="*/ 2939969 h 6123007"/>
                <a:gd name="connsiteX41" fmla="*/ 11007524 w 11215868"/>
                <a:gd name="connsiteY41" fmla="*/ 2801073 h 6123007"/>
                <a:gd name="connsiteX42" fmla="*/ 11007524 w 11215868"/>
                <a:gd name="connsiteY42" fmla="*/ 2592729 h 6123007"/>
                <a:gd name="connsiteX43" fmla="*/ 11204293 w 11215868"/>
                <a:gd name="connsiteY43" fmla="*/ 2291787 h 6123007"/>
                <a:gd name="connsiteX44" fmla="*/ 11182533 w 11215868"/>
                <a:gd name="connsiteY44" fmla="*/ 1744150 h 6123007"/>
                <a:gd name="connsiteX45" fmla="*/ 11158689 w 11215868"/>
                <a:gd name="connsiteY45" fmla="*/ 1144080 h 6123007"/>
                <a:gd name="connsiteX46" fmla="*/ 11134845 w 11215868"/>
                <a:gd name="connsiteY46" fmla="*/ 544010 h 6123007"/>
                <a:gd name="connsiteX47" fmla="*/ 10659357 w 11215868"/>
                <a:gd name="connsiteY47" fmla="*/ 369464 h 6123007"/>
                <a:gd name="connsiteX48" fmla="*/ 10220445 w 11215868"/>
                <a:gd name="connsiteY48" fmla="*/ 208344 h 6123007"/>
                <a:gd name="connsiteX49" fmla="*/ 10012101 w 11215868"/>
                <a:gd name="connsiteY49" fmla="*/ 196769 h 6123007"/>
                <a:gd name="connsiteX50" fmla="*/ 9873205 w 11215868"/>
                <a:gd name="connsiteY50" fmla="*/ 335666 h 6123007"/>
                <a:gd name="connsiteX51" fmla="*/ 9343277 w 11215868"/>
                <a:gd name="connsiteY51" fmla="*/ 307192 h 6123007"/>
                <a:gd name="connsiteX52" fmla="*/ 8735799 w 11215868"/>
                <a:gd name="connsiteY52" fmla="*/ 274551 h 6123007"/>
                <a:gd name="connsiteX53" fmla="*/ 8167097 w 11215868"/>
                <a:gd name="connsiteY53" fmla="*/ 243994 h 6123007"/>
                <a:gd name="connsiteX54" fmla="*/ 7443293 w 11215868"/>
                <a:gd name="connsiteY54" fmla="*/ 205103 h 6123007"/>
                <a:gd name="connsiteX55" fmla="*/ 6797040 w 11215868"/>
                <a:gd name="connsiteY55" fmla="*/ 170379 h 6123007"/>
                <a:gd name="connsiteX56" fmla="*/ 5995686 w 11215868"/>
                <a:gd name="connsiteY56" fmla="*/ 127321 h 6123007"/>
                <a:gd name="connsiteX57" fmla="*/ 5926238 w 11215868"/>
                <a:gd name="connsiteY57" fmla="*/ 11574 h 6123007"/>
                <a:gd name="connsiteX58" fmla="*/ 5459894 w 11215868"/>
                <a:gd name="connsiteY58" fmla="*/ 5671 h 6123007"/>
                <a:gd name="connsiteX59" fmla="*/ 5011838 w 11215868"/>
                <a:gd name="connsiteY59" fmla="*/ 0 h 6123007"/>
                <a:gd name="connsiteX60" fmla="*/ 4930815 w 11215868"/>
                <a:gd name="connsiteY60" fmla="*/ 92597 h 6123007"/>
                <a:gd name="connsiteX61" fmla="*/ 4434107 w 11215868"/>
                <a:gd name="connsiteY61" fmla="*/ 133726 h 6123007"/>
                <a:gd name="connsiteX62" fmla="*/ 3755676 w 11215868"/>
                <a:gd name="connsiteY62" fmla="*/ 189902 h 6123007"/>
                <a:gd name="connsiteX63" fmla="*/ 3149934 w 11215868"/>
                <a:gd name="connsiteY63" fmla="*/ 240059 h 6123007"/>
                <a:gd name="connsiteX64" fmla="*/ 2580537 w 11215868"/>
                <a:gd name="connsiteY64" fmla="*/ 287206 h 6123007"/>
                <a:gd name="connsiteX65" fmla="*/ 1938450 w 11215868"/>
                <a:gd name="connsiteY65" fmla="*/ 340373 h 6123007"/>
                <a:gd name="connsiteX66" fmla="*/ 1296364 w 11215868"/>
                <a:gd name="connsiteY66" fmla="*/ 393539 h 6123007"/>
                <a:gd name="connsiteX67" fmla="*/ 914400 w 11215868"/>
                <a:gd name="connsiteY67" fmla="*/ 196769 h 6123007"/>
                <a:gd name="connsiteX68" fmla="*/ 492156 w 11215868"/>
                <a:gd name="connsiteY68" fmla="*/ 380112 h 6123007"/>
                <a:gd name="connsiteX69" fmla="*/ 34724 w 11215868"/>
                <a:gd name="connsiteY69" fmla="*/ 578734 h 6123007"/>
                <a:gd name="connsiteX70" fmla="*/ 34724 w 11215868"/>
                <a:gd name="connsiteY70" fmla="*/ 1237411 h 6123007"/>
                <a:gd name="connsiteX71" fmla="*/ 34724 w 11215868"/>
                <a:gd name="connsiteY71" fmla="*/ 1957201 h 6123007"/>
                <a:gd name="connsiteX72" fmla="*/ 34724 w 11215868"/>
                <a:gd name="connsiteY72" fmla="*/ 2615878 h 6123007"/>
                <a:gd name="connsiteX73" fmla="*/ 150470 w 11215868"/>
                <a:gd name="connsiteY73" fmla="*/ 2743200 h 6123007"/>
                <a:gd name="connsiteX74" fmla="*/ 162045 w 11215868"/>
                <a:gd name="connsiteY74" fmla="*/ 2905245 h 6123007"/>
                <a:gd name="connsiteX75" fmla="*/ 11574 w 11215868"/>
                <a:gd name="connsiteY75" fmla="*/ 3020992 h 6123007"/>
                <a:gd name="connsiteX76" fmla="*/ 196769 w 11215868"/>
                <a:gd name="connsiteY76" fmla="*/ 3229336 h 6123007"/>
                <a:gd name="connsiteX77" fmla="*/ 196769 w 11215868"/>
                <a:gd name="connsiteY77" fmla="*/ 3483980 h 6123007"/>
                <a:gd name="connsiteX78" fmla="*/ 0 w 11215868"/>
                <a:gd name="connsiteY78" fmla="*/ 3599726 h 6123007"/>
                <a:gd name="connsiteX79" fmla="*/ 219919 w 11215868"/>
                <a:gd name="connsiteY79" fmla="*/ 3761772 h 6123007"/>
                <a:gd name="connsiteX80" fmla="*/ 231493 w 11215868"/>
                <a:gd name="connsiteY80" fmla="*/ 4062714 h 6123007"/>
                <a:gd name="connsiteX81" fmla="*/ 57873 w 11215868"/>
                <a:gd name="connsiteY81" fmla="*/ 4178461 h 6123007"/>
                <a:gd name="connsiteX82" fmla="*/ 289367 w 11215868"/>
                <a:gd name="connsiteY82" fmla="*/ 4433104 h 6123007"/>
                <a:gd name="connsiteX83" fmla="*/ 277792 w 11215868"/>
                <a:gd name="connsiteY83" fmla="*/ 4676172 h 6123007"/>
                <a:gd name="connsiteX84" fmla="*/ 81022 w 11215868"/>
                <a:gd name="connsiteY84" fmla="*/ 4872942 h 6123007"/>
                <a:gd name="connsiteX85" fmla="*/ 312516 w 11215868"/>
                <a:gd name="connsiteY85" fmla="*/ 5116010 h 6123007"/>
                <a:gd name="connsiteX86" fmla="*/ 312516 w 11215868"/>
                <a:gd name="connsiteY86" fmla="*/ 5324354 h 6123007"/>
                <a:gd name="connsiteX87" fmla="*/ 104172 w 11215868"/>
                <a:gd name="connsiteY87" fmla="*/ 5532699 h 6123007"/>
                <a:gd name="connsiteX88" fmla="*/ 277792 w 11215868"/>
                <a:gd name="connsiteY88" fmla="*/ 5648445 h 6123007"/>
                <a:gd name="connsiteX89" fmla="*/ 300941 w 11215868"/>
                <a:gd name="connsiteY89" fmla="*/ 6099858 h 6123007"/>
                <a:gd name="connsiteX90" fmla="*/ 520860 w 11215868"/>
                <a:gd name="connsiteY90" fmla="*/ 6123007 h 612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11215868" h="6123007" fill="none" extrusionOk="0">
                  <a:moveTo>
                    <a:pt x="520860" y="6123007"/>
                  </a:moveTo>
                  <a:cubicBezTo>
                    <a:pt x="500122" y="5817221"/>
                    <a:pt x="544002" y="5720277"/>
                    <a:pt x="502398" y="5334192"/>
                  </a:cubicBezTo>
                  <a:cubicBezTo>
                    <a:pt x="460794" y="4948107"/>
                    <a:pt x="478337" y="4930093"/>
                    <a:pt x="486483" y="4654180"/>
                  </a:cubicBezTo>
                  <a:cubicBezTo>
                    <a:pt x="494629" y="4378267"/>
                    <a:pt x="469774" y="4204119"/>
                    <a:pt x="473115" y="4082969"/>
                  </a:cubicBezTo>
                  <a:cubicBezTo>
                    <a:pt x="476456" y="3961819"/>
                    <a:pt x="487714" y="3773236"/>
                    <a:pt x="461019" y="3566160"/>
                  </a:cubicBezTo>
                  <a:cubicBezTo>
                    <a:pt x="434325" y="3359084"/>
                    <a:pt x="424585" y="3033464"/>
                    <a:pt x="443831" y="2831746"/>
                  </a:cubicBezTo>
                  <a:cubicBezTo>
                    <a:pt x="463077" y="2630028"/>
                    <a:pt x="467964" y="2405429"/>
                    <a:pt x="425369" y="2042931"/>
                  </a:cubicBezTo>
                  <a:cubicBezTo>
                    <a:pt x="382775" y="1680433"/>
                    <a:pt x="392475" y="1639465"/>
                    <a:pt x="413274" y="1526122"/>
                  </a:cubicBezTo>
                  <a:cubicBezTo>
                    <a:pt x="434072" y="1412779"/>
                    <a:pt x="415002" y="939600"/>
                    <a:pt x="393539" y="682906"/>
                  </a:cubicBezTo>
                  <a:cubicBezTo>
                    <a:pt x="727731" y="716993"/>
                    <a:pt x="1084109" y="675780"/>
                    <a:pt x="1293355" y="683909"/>
                  </a:cubicBezTo>
                  <a:cubicBezTo>
                    <a:pt x="1502601" y="692039"/>
                    <a:pt x="1538013" y="681982"/>
                    <a:pt x="1674046" y="684334"/>
                  </a:cubicBezTo>
                  <a:cubicBezTo>
                    <a:pt x="1810079" y="686686"/>
                    <a:pt x="2293479" y="728655"/>
                    <a:pt x="2573862" y="685337"/>
                  </a:cubicBezTo>
                  <a:cubicBezTo>
                    <a:pt x="2854245" y="642019"/>
                    <a:pt x="2829099" y="678480"/>
                    <a:pt x="3058378" y="685877"/>
                  </a:cubicBezTo>
                  <a:cubicBezTo>
                    <a:pt x="3287657" y="693274"/>
                    <a:pt x="3610878" y="718504"/>
                    <a:pt x="3750544" y="686649"/>
                  </a:cubicBezTo>
                  <a:cubicBezTo>
                    <a:pt x="3890210" y="654793"/>
                    <a:pt x="4214489" y="714682"/>
                    <a:pt x="4442710" y="687420"/>
                  </a:cubicBezTo>
                  <a:cubicBezTo>
                    <a:pt x="4670931" y="660158"/>
                    <a:pt x="4946416" y="685511"/>
                    <a:pt x="5238701" y="688308"/>
                  </a:cubicBezTo>
                  <a:cubicBezTo>
                    <a:pt x="5530986" y="691105"/>
                    <a:pt x="5647480" y="728035"/>
                    <a:pt x="6034692" y="689195"/>
                  </a:cubicBezTo>
                  <a:cubicBezTo>
                    <a:pt x="6421904" y="650356"/>
                    <a:pt x="6293921" y="690598"/>
                    <a:pt x="6415384" y="689620"/>
                  </a:cubicBezTo>
                  <a:cubicBezTo>
                    <a:pt x="6536847" y="688642"/>
                    <a:pt x="6709395" y="675696"/>
                    <a:pt x="6796075" y="690044"/>
                  </a:cubicBezTo>
                  <a:cubicBezTo>
                    <a:pt x="6882755" y="704392"/>
                    <a:pt x="7316937" y="717296"/>
                    <a:pt x="7695891" y="691047"/>
                  </a:cubicBezTo>
                  <a:cubicBezTo>
                    <a:pt x="8074845" y="664798"/>
                    <a:pt x="8105366" y="700298"/>
                    <a:pt x="8388057" y="691819"/>
                  </a:cubicBezTo>
                  <a:cubicBezTo>
                    <a:pt x="8670748" y="683340"/>
                    <a:pt x="8966731" y="697926"/>
                    <a:pt x="9184048" y="692706"/>
                  </a:cubicBezTo>
                  <a:cubicBezTo>
                    <a:pt x="9401365" y="687486"/>
                    <a:pt x="9379275" y="679836"/>
                    <a:pt x="9564739" y="693131"/>
                  </a:cubicBezTo>
                  <a:cubicBezTo>
                    <a:pt x="9750203" y="706425"/>
                    <a:pt x="9785118" y="687900"/>
                    <a:pt x="9945431" y="693555"/>
                  </a:cubicBezTo>
                  <a:cubicBezTo>
                    <a:pt x="10105744" y="699210"/>
                    <a:pt x="10506460" y="682798"/>
                    <a:pt x="10776030" y="694481"/>
                  </a:cubicBezTo>
                  <a:cubicBezTo>
                    <a:pt x="10725608" y="2680464"/>
                    <a:pt x="11007607" y="4045726"/>
                    <a:pt x="10752881" y="6111433"/>
                  </a:cubicBezTo>
                  <a:cubicBezTo>
                    <a:pt x="10812893" y="6100087"/>
                    <a:pt x="10954353" y="6128849"/>
                    <a:pt x="11030673" y="6123007"/>
                  </a:cubicBezTo>
                  <a:cubicBezTo>
                    <a:pt x="11053073" y="5902615"/>
                    <a:pt x="11018433" y="5876082"/>
                    <a:pt x="11042248" y="5636871"/>
                  </a:cubicBezTo>
                  <a:cubicBezTo>
                    <a:pt x="11125494" y="5531928"/>
                    <a:pt x="11130848" y="5496156"/>
                    <a:pt x="11204293" y="5382228"/>
                  </a:cubicBezTo>
                  <a:cubicBezTo>
                    <a:pt x="11149300" y="5326341"/>
                    <a:pt x="11078905" y="5279343"/>
                    <a:pt x="10961225" y="5208607"/>
                  </a:cubicBezTo>
                  <a:cubicBezTo>
                    <a:pt x="10961241" y="5126567"/>
                    <a:pt x="10960584" y="5028563"/>
                    <a:pt x="10961225" y="4977114"/>
                  </a:cubicBezTo>
                  <a:cubicBezTo>
                    <a:pt x="11064075" y="4928358"/>
                    <a:pt x="11125800" y="4882957"/>
                    <a:pt x="11181144" y="4849792"/>
                  </a:cubicBezTo>
                  <a:cubicBezTo>
                    <a:pt x="11130996" y="4796006"/>
                    <a:pt x="11020842" y="4705404"/>
                    <a:pt x="10984374" y="4653023"/>
                  </a:cubicBezTo>
                  <a:cubicBezTo>
                    <a:pt x="10989774" y="4601843"/>
                    <a:pt x="10983183" y="4459157"/>
                    <a:pt x="10984374" y="4398380"/>
                  </a:cubicBezTo>
                  <a:cubicBezTo>
                    <a:pt x="11070944" y="4318129"/>
                    <a:pt x="11151771" y="4234346"/>
                    <a:pt x="11204293" y="4178461"/>
                  </a:cubicBezTo>
                  <a:cubicBezTo>
                    <a:pt x="11145640" y="4135704"/>
                    <a:pt x="11068169" y="4055420"/>
                    <a:pt x="11030673" y="4016415"/>
                  </a:cubicBezTo>
                  <a:cubicBezTo>
                    <a:pt x="11029708" y="3959884"/>
                    <a:pt x="11030391" y="3844118"/>
                    <a:pt x="11019098" y="3796496"/>
                  </a:cubicBezTo>
                  <a:cubicBezTo>
                    <a:pt x="11086041" y="3679780"/>
                    <a:pt x="11131350" y="3638458"/>
                    <a:pt x="11215868" y="3530278"/>
                  </a:cubicBezTo>
                  <a:cubicBezTo>
                    <a:pt x="11157768" y="3492853"/>
                    <a:pt x="11088083" y="3471406"/>
                    <a:pt x="11053822" y="3449255"/>
                  </a:cubicBezTo>
                  <a:cubicBezTo>
                    <a:pt x="11050485" y="3317625"/>
                    <a:pt x="11058859" y="3294116"/>
                    <a:pt x="11042248" y="3183038"/>
                  </a:cubicBezTo>
                  <a:cubicBezTo>
                    <a:pt x="11058690" y="3129242"/>
                    <a:pt x="11104769" y="3049784"/>
                    <a:pt x="11146420" y="2939969"/>
                  </a:cubicBezTo>
                  <a:cubicBezTo>
                    <a:pt x="11101395" y="2899213"/>
                    <a:pt x="11059622" y="2843355"/>
                    <a:pt x="11007524" y="2801073"/>
                  </a:cubicBezTo>
                  <a:cubicBezTo>
                    <a:pt x="11004344" y="2759194"/>
                    <a:pt x="11016360" y="2676803"/>
                    <a:pt x="11007524" y="2592729"/>
                  </a:cubicBezTo>
                  <a:cubicBezTo>
                    <a:pt x="11065123" y="2522517"/>
                    <a:pt x="11118470" y="2423673"/>
                    <a:pt x="11204293" y="2291787"/>
                  </a:cubicBezTo>
                  <a:cubicBezTo>
                    <a:pt x="11200071" y="2053984"/>
                    <a:pt x="11210515" y="1931814"/>
                    <a:pt x="11182533" y="1744150"/>
                  </a:cubicBezTo>
                  <a:cubicBezTo>
                    <a:pt x="11154551" y="1556486"/>
                    <a:pt x="11152051" y="1363334"/>
                    <a:pt x="11158689" y="1144080"/>
                  </a:cubicBezTo>
                  <a:cubicBezTo>
                    <a:pt x="11165327" y="924826"/>
                    <a:pt x="11144451" y="698742"/>
                    <a:pt x="11134845" y="544010"/>
                  </a:cubicBezTo>
                  <a:cubicBezTo>
                    <a:pt x="10915894" y="462857"/>
                    <a:pt x="10834933" y="430265"/>
                    <a:pt x="10659357" y="369464"/>
                  </a:cubicBezTo>
                  <a:cubicBezTo>
                    <a:pt x="10483781" y="308662"/>
                    <a:pt x="10434722" y="290413"/>
                    <a:pt x="10220445" y="208344"/>
                  </a:cubicBezTo>
                  <a:cubicBezTo>
                    <a:pt x="10147263" y="207378"/>
                    <a:pt x="10113402" y="203962"/>
                    <a:pt x="10012101" y="196769"/>
                  </a:cubicBezTo>
                  <a:cubicBezTo>
                    <a:pt x="9967301" y="249703"/>
                    <a:pt x="9929093" y="270927"/>
                    <a:pt x="9873205" y="335666"/>
                  </a:cubicBezTo>
                  <a:cubicBezTo>
                    <a:pt x="9717412" y="345792"/>
                    <a:pt x="9545606" y="324756"/>
                    <a:pt x="9343277" y="307192"/>
                  </a:cubicBezTo>
                  <a:cubicBezTo>
                    <a:pt x="9140948" y="289628"/>
                    <a:pt x="8866762" y="292459"/>
                    <a:pt x="8735799" y="274551"/>
                  </a:cubicBezTo>
                  <a:cubicBezTo>
                    <a:pt x="8604836" y="256643"/>
                    <a:pt x="8450939" y="250522"/>
                    <a:pt x="8167097" y="243994"/>
                  </a:cubicBezTo>
                  <a:cubicBezTo>
                    <a:pt x="7883255" y="237466"/>
                    <a:pt x="7758862" y="240141"/>
                    <a:pt x="7443293" y="205103"/>
                  </a:cubicBezTo>
                  <a:cubicBezTo>
                    <a:pt x="7127724" y="170065"/>
                    <a:pt x="7044740" y="192699"/>
                    <a:pt x="6797040" y="170379"/>
                  </a:cubicBezTo>
                  <a:cubicBezTo>
                    <a:pt x="6549340" y="148059"/>
                    <a:pt x="6365631" y="143021"/>
                    <a:pt x="5995686" y="127321"/>
                  </a:cubicBezTo>
                  <a:cubicBezTo>
                    <a:pt x="5964875" y="69229"/>
                    <a:pt x="5955332" y="67836"/>
                    <a:pt x="5926238" y="11574"/>
                  </a:cubicBezTo>
                  <a:cubicBezTo>
                    <a:pt x="5796123" y="28466"/>
                    <a:pt x="5667861" y="410"/>
                    <a:pt x="5459894" y="5671"/>
                  </a:cubicBezTo>
                  <a:cubicBezTo>
                    <a:pt x="5251927" y="10932"/>
                    <a:pt x="5172449" y="3601"/>
                    <a:pt x="5011838" y="0"/>
                  </a:cubicBezTo>
                  <a:cubicBezTo>
                    <a:pt x="4985084" y="29942"/>
                    <a:pt x="4967413" y="48015"/>
                    <a:pt x="4930815" y="92597"/>
                  </a:cubicBezTo>
                  <a:cubicBezTo>
                    <a:pt x="4694793" y="107972"/>
                    <a:pt x="4540561" y="122405"/>
                    <a:pt x="4434107" y="133726"/>
                  </a:cubicBezTo>
                  <a:cubicBezTo>
                    <a:pt x="4327653" y="145046"/>
                    <a:pt x="4034114" y="171782"/>
                    <a:pt x="3755676" y="189902"/>
                  </a:cubicBezTo>
                  <a:cubicBezTo>
                    <a:pt x="3477238" y="208022"/>
                    <a:pt x="3450656" y="241123"/>
                    <a:pt x="3149934" y="240059"/>
                  </a:cubicBezTo>
                  <a:cubicBezTo>
                    <a:pt x="2849212" y="238995"/>
                    <a:pt x="2734445" y="278074"/>
                    <a:pt x="2580537" y="287206"/>
                  </a:cubicBezTo>
                  <a:cubicBezTo>
                    <a:pt x="2426629" y="296338"/>
                    <a:pt x="2091207" y="357565"/>
                    <a:pt x="1938450" y="340373"/>
                  </a:cubicBezTo>
                  <a:cubicBezTo>
                    <a:pt x="1785693" y="323180"/>
                    <a:pt x="1544924" y="345888"/>
                    <a:pt x="1296364" y="393539"/>
                  </a:cubicBezTo>
                  <a:cubicBezTo>
                    <a:pt x="1190560" y="352780"/>
                    <a:pt x="1091473" y="285814"/>
                    <a:pt x="914400" y="196769"/>
                  </a:cubicBezTo>
                  <a:cubicBezTo>
                    <a:pt x="709676" y="267670"/>
                    <a:pt x="670159" y="301016"/>
                    <a:pt x="492156" y="380112"/>
                  </a:cubicBezTo>
                  <a:cubicBezTo>
                    <a:pt x="314153" y="459208"/>
                    <a:pt x="226495" y="486855"/>
                    <a:pt x="34724" y="578734"/>
                  </a:cubicBezTo>
                  <a:cubicBezTo>
                    <a:pt x="48187" y="745801"/>
                    <a:pt x="29885" y="1043085"/>
                    <a:pt x="34724" y="1237411"/>
                  </a:cubicBezTo>
                  <a:cubicBezTo>
                    <a:pt x="39563" y="1431737"/>
                    <a:pt x="2422" y="1644065"/>
                    <a:pt x="34724" y="1957201"/>
                  </a:cubicBezTo>
                  <a:cubicBezTo>
                    <a:pt x="67027" y="2270337"/>
                    <a:pt x="40420" y="2380018"/>
                    <a:pt x="34724" y="2615878"/>
                  </a:cubicBezTo>
                  <a:cubicBezTo>
                    <a:pt x="57443" y="2644865"/>
                    <a:pt x="117352" y="2712037"/>
                    <a:pt x="150470" y="2743200"/>
                  </a:cubicBezTo>
                  <a:cubicBezTo>
                    <a:pt x="160052" y="2792205"/>
                    <a:pt x="149485" y="2826491"/>
                    <a:pt x="162045" y="2905245"/>
                  </a:cubicBezTo>
                  <a:cubicBezTo>
                    <a:pt x="107491" y="2938094"/>
                    <a:pt x="44983" y="2989345"/>
                    <a:pt x="11574" y="3020992"/>
                  </a:cubicBezTo>
                  <a:cubicBezTo>
                    <a:pt x="92155" y="3117964"/>
                    <a:pt x="140089" y="3178009"/>
                    <a:pt x="196769" y="3229336"/>
                  </a:cubicBezTo>
                  <a:cubicBezTo>
                    <a:pt x="201671" y="3284892"/>
                    <a:pt x="207937" y="3420045"/>
                    <a:pt x="196769" y="3483980"/>
                  </a:cubicBezTo>
                  <a:cubicBezTo>
                    <a:pt x="150608" y="3508969"/>
                    <a:pt x="90060" y="3545977"/>
                    <a:pt x="0" y="3599726"/>
                  </a:cubicBezTo>
                  <a:cubicBezTo>
                    <a:pt x="101007" y="3669489"/>
                    <a:pt x="105025" y="3687639"/>
                    <a:pt x="219919" y="3761772"/>
                  </a:cubicBezTo>
                  <a:cubicBezTo>
                    <a:pt x="220803" y="3832329"/>
                    <a:pt x="214701" y="3935933"/>
                    <a:pt x="231493" y="4062714"/>
                  </a:cubicBezTo>
                  <a:cubicBezTo>
                    <a:pt x="170634" y="4102909"/>
                    <a:pt x="108266" y="4143511"/>
                    <a:pt x="57873" y="4178461"/>
                  </a:cubicBezTo>
                  <a:cubicBezTo>
                    <a:pt x="132833" y="4256335"/>
                    <a:pt x="186875" y="4336660"/>
                    <a:pt x="289367" y="4433104"/>
                  </a:cubicBezTo>
                  <a:cubicBezTo>
                    <a:pt x="283954" y="4502966"/>
                    <a:pt x="281337" y="4555011"/>
                    <a:pt x="277792" y="4676172"/>
                  </a:cubicBezTo>
                  <a:cubicBezTo>
                    <a:pt x="201705" y="4754829"/>
                    <a:pt x="179554" y="4787609"/>
                    <a:pt x="81022" y="4872942"/>
                  </a:cubicBezTo>
                  <a:cubicBezTo>
                    <a:pt x="140308" y="4941459"/>
                    <a:pt x="256414" y="5069419"/>
                    <a:pt x="312516" y="5116010"/>
                  </a:cubicBezTo>
                  <a:cubicBezTo>
                    <a:pt x="315437" y="5210460"/>
                    <a:pt x="307466" y="5269234"/>
                    <a:pt x="312516" y="5324354"/>
                  </a:cubicBezTo>
                  <a:cubicBezTo>
                    <a:pt x="245770" y="5404911"/>
                    <a:pt x="200124" y="5428130"/>
                    <a:pt x="104172" y="5532699"/>
                  </a:cubicBezTo>
                  <a:cubicBezTo>
                    <a:pt x="182476" y="5590736"/>
                    <a:pt x="202775" y="5606642"/>
                    <a:pt x="277792" y="5648445"/>
                  </a:cubicBezTo>
                  <a:cubicBezTo>
                    <a:pt x="282179" y="5791082"/>
                    <a:pt x="307239" y="5961149"/>
                    <a:pt x="300941" y="6099858"/>
                  </a:cubicBezTo>
                  <a:cubicBezTo>
                    <a:pt x="346537" y="6096979"/>
                    <a:pt x="454053" y="6111919"/>
                    <a:pt x="520860" y="6123007"/>
                  </a:cubicBezTo>
                  <a:close/>
                </a:path>
                <a:path w="11215868" h="6123007" stroke="0" extrusionOk="0">
                  <a:moveTo>
                    <a:pt x="520860" y="6123007"/>
                  </a:moveTo>
                  <a:cubicBezTo>
                    <a:pt x="507833" y="5855482"/>
                    <a:pt x="529253" y="5668838"/>
                    <a:pt x="507491" y="5551796"/>
                  </a:cubicBezTo>
                  <a:cubicBezTo>
                    <a:pt x="485729" y="5434754"/>
                    <a:pt x="488959" y="5184916"/>
                    <a:pt x="492849" y="4926185"/>
                  </a:cubicBezTo>
                  <a:cubicBezTo>
                    <a:pt x="496739" y="4667454"/>
                    <a:pt x="509966" y="4458911"/>
                    <a:pt x="474388" y="4137370"/>
                  </a:cubicBezTo>
                  <a:cubicBezTo>
                    <a:pt x="438809" y="3815829"/>
                    <a:pt x="470353" y="3670300"/>
                    <a:pt x="455926" y="3348555"/>
                  </a:cubicBezTo>
                  <a:cubicBezTo>
                    <a:pt x="441499" y="3026810"/>
                    <a:pt x="471659" y="2944758"/>
                    <a:pt x="443831" y="2831746"/>
                  </a:cubicBezTo>
                  <a:cubicBezTo>
                    <a:pt x="416003" y="2718734"/>
                    <a:pt x="418450" y="2494000"/>
                    <a:pt x="429189" y="2206134"/>
                  </a:cubicBezTo>
                  <a:cubicBezTo>
                    <a:pt x="439928" y="1918268"/>
                    <a:pt x="430877" y="1837229"/>
                    <a:pt x="413274" y="1526122"/>
                  </a:cubicBezTo>
                  <a:cubicBezTo>
                    <a:pt x="395671" y="1215015"/>
                    <a:pt x="403914" y="1005712"/>
                    <a:pt x="393539" y="682906"/>
                  </a:cubicBezTo>
                  <a:cubicBezTo>
                    <a:pt x="630004" y="677662"/>
                    <a:pt x="832443" y="688707"/>
                    <a:pt x="981880" y="683562"/>
                  </a:cubicBezTo>
                  <a:cubicBezTo>
                    <a:pt x="1131317" y="678417"/>
                    <a:pt x="1524563" y="719992"/>
                    <a:pt x="1777871" y="684449"/>
                  </a:cubicBezTo>
                  <a:cubicBezTo>
                    <a:pt x="2031180" y="648907"/>
                    <a:pt x="2008005" y="692912"/>
                    <a:pt x="2158562" y="684874"/>
                  </a:cubicBezTo>
                  <a:cubicBezTo>
                    <a:pt x="2309119" y="676836"/>
                    <a:pt x="2863723" y="675561"/>
                    <a:pt x="3058378" y="685877"/>
                  </a:cubicBezTo>
                  <a:cubicBezTo>
                    <a:pt x="3253033" y="696193"/>
                    <a:pt x="3351191" y="697823"/>
                    <a:pt x="3439070" y="686301"/>
                  </a:cubicBezTo>
                  <a:cubicBezTo>
                    <a:pt x="3526949" y="674780"/>
                    <a:pt x="3840945" y="701060"/>
                    <a:pt x="4235061" y="687189"/>
                  </a:cubicBezTo>
                  <a:cubicBezTo>
                    <a:pt x="4629177" y="673318"/>
                    <a:pt x="4643883" y="703980"/>
                    <a:pt x="4927227" y="687960"/>
                  </a:cubicBezTo>
                  <a:cubicBezTo>
                    <a:pt x="5210571" y="671940"/>
                    <a:pt x="5403911" y="662324"/>
                    <a:pt x="5619393" y="688732"/>
                  </a:cubicBezTo>
                  <a:cubicBezTo>
                    <a:pt x="5834875" y="715140"/>
                    <a:pt x="6000799" y="667436"/>
                    <a:pt x="6103909" y="689272"/>
                  </a:cubicBezTo>
                  <a:cubicBezTo>
                    <a:pt x="6207019" y="711108"/>
                    <a:pt x="6398569" y="675162"/>
                    <a:pt x="6692250" y="689928"/>
                  </a:cubicBezTo>
                  <a:cubicBezTo>
                    <a:pt x="6985931" y="704694"/>
                    <a:pt x="7187924" y="716478"/>
                    <a:pt x="7592066" y="690931"/>
                  </a:cubicBezTo>
                  <a:cubicBezTo>
                    <a:pt x="7996208" y="665384"/>
                    <a:pt x="8144419" y="710120"/>
                    <a:pt x="8284232" y="691703"/>
                  </a:cubicBezTo>
                  <a:cubicBezTo>
                    <a:pt x="8424045" y="673286"/>
                    <a:pt x="8516070" y="679113"/>
                    <a:pt x="8664923" y="692127"/>
                  </a:cubicBezTo>
                  <a:cubicBezTo>
                    <a:pt x="8813776" y="705142"/>
                    <a:pt x="9119906" y="694787"/>
                    <a:pt x="9460914" y="693015"/>
                  </a:cubicBezTo>
                  <a:cubicBezTo>
                    <a:pt x="9801922" y="691243"/>
                    <a:pt x="10239145" y="669809"/>
                    <a:pt x="10776030" y="694481"/>
                  </a:cubicBezTo>
                  <a:cubicBezTo>
                    <a:pt x="10708385" y="2259297"/>
                    <a:pt x="11070302" y="4388508"/>
                    <a:pt x="10752881" y="6111433"/>
                  </a:cubicBezTo>
                  <a:cubicBezTo>
                    <a:pt x="10810620" y="6125799"/>
                    <a:pt x="10891976" y="6117329"/>
                    <a:pt x="11030673" y="6123007"/>
                  </a:cubicBezTo>
                  <a:cubicBezTo>
                    <a:pt x="11036264" y="6002472"/>
                    <a:pt x="11027976" y="5854605"/>
                    <a:pt x="11042248" y="5636871"/>
                  </a:cubicBezTo>
                  <a:cubicBezTo>
                    <a:pt x="11068664" y="5568488"/>
                    <a:pt x="11127818" y="5493217"/>
                    <a:pt x="11204293" y="5382228"/>
                  </a:cubicBezTo>
                  <a:cubicBezTo>
                    <a:pt x="11090118" y="5303281"/>
                    <a:pt x="11033155" y="5257128"/>
                    <a:pt x="10961225" y="5208607"/>
                  </a:cubicBezTo>
                  <a:cubicBezTo>
                    <a:pt x="10956170" y="5113955"/>
                    <a:pt x="10954064" y="5053026"/>
                    <a:pt x="10961225" y="4977114"/>
                  </a:cubicBezTo>
                  <a:cubicBezTo>
                    <a:pt x="11036994" y="4923826"/>
                    <a:pt x="11105350" y="4891169"/>
                    <a:pt x="11181144" y="4849792"/>
                  </a:cubicBezTo>
                  <a:cubicBezTo>
                    <a:pt x="11091967" y="4745630"/>
                    <a:pt x="11053666" y="4729877"/>
                    <a:pt x="10984374" y="4653023"/>
                  </a:cubicBezTo>
                  <a:cubicBezTo>
                    <a:pt x="10984744" y="4578349"/>
                    <a:pt x="10988139" y="4481696"/>
                    <a:pt x="10984374" y="4398380"/>
                  </a:cubicBezTo>
                  <a:cubicBezTo>
                    <a:pt x="11064581" y="4297711"/>
                    <a:pt x="11136009" y="4253130"/>
                    <a:pt x="11204293" y="4178461"/>
                  </a:cubicBezTo>
                  <a:cubicBezTo>
                    <a:pt x="11150004" y="4138487"/>
                    <a:pt x="11078706" y="4064303"/>
                    <a:pt x="11030673" y="4016415"/>
                  </a:cubicBezTo>
                  <a:cubicBezTo>
                    <a:pt x="11021546" y="3912813"/>
                    <a:pt x="11014653" y="3891878"/>
                    <a:pt x="11019098" y="3796496"/>
                  </a:cubicBezTo>
                  <a:cubicBezTo>
                    <a:pt x="11071863" y="3743107"/>
                    <a:pt x="11147652" y="3617279"/>
                    <a:pt x="11215868" y="3530278"/>
                  </a:cubicBezTo>
                  <a:cubicBezTo>
                    <a:pt x="11134196" y="3492573"/>
                    <a:pt x="11084999" y="3473575"/>
                    <a:pt x="11053822" y="3449255"/>
                  </a:cubicBezTo>
                  <a:cubicBezTo>
                    <a:pt x="11058501" y="3354729"/>
                    <a:pt x="11045805" y="3264314"/>
                    <a:pt x="11042248" y="3183038"/>
                  </a:cubicBezTo>
                  <a:cubicBezTo>
                    <a:pt x="11087515" y="3105326"/>
                    <a:pt x="11128069" y="2990557"/>
                    <a:pt x="11146420" y="2939969"/>
                  </a:cubicBezTo>
                  <a:cubicBezTo>
                    <a:pt x="11084850" y="2886785"/>
                    <a:pt x="11044147" y="2850733"/>
                    <a:pt x="11007524" y="2801073"/>
                  </a:cubicBezTo>
                  <a:cubicBezTo>
                    <a:pt x="11005325" y="2717251"/>
                    <a:pt x="11009286" y="2692150"/>
                    <a:pt x="11007524" y="2592729"/>
                  </a:cubicBezTo>
                  <a:cubicBezTo>
                    <a:pt x="11089154" y="2479685"/>
                    <a:pt x="11153999" y="2398789"/>
                    <a:pt x="11204293" y="2291787"/>
                  </a:cubicBezTo>
                  <a:cubicBezTo>
                    <a:pt x="11221324" y="2015540"/>
                    <a:pt x="11164453" y="1951239"/>
                    <a:pt x="11180449" y="1691717"/>
                  </a:cubicBezTo>
                  <a:cubicBezTo>
                    <a:pt x="11196445" y="1432195"/>
                    <a:pt x="11153229" y="1275559"/>
                    <a:pt x="11157994" y="1126602"/>
                  </a:cubicBezTo>
                  <a:cubicBezTo>
                    <a:pt x="11162759" y="977645"/>
                    <a:pt x="11165246" y="773196"/>
                    <a:pt x="11134845" y="544010"/>
                  </a:cubicBezTo>
                  <a:cubicBezTo>
                    <a:pt x="10998988" y="517597"/>
                    <a:pt x="10793984" y="400533"/>
                    <a:pt x="10668501" y="372820"/>
                  </a:cubicBezTo>
                  <a:cubicBezTo>
                    <a:pt x="10543018" y="345107"/>
                    <a:pt x="10398224" y="262051"/>
                    <a:pt x="10220445" y="208344"/>
                  </a:cubicBezTo>
                  <a:cubicBezTo>
                    <a:pt x="10159838" y="203827"/>
                    <a:pt x="10066705" y="200382"/>
                    <a:pt x="10012101" y="196769"/>
                  </a:cubicBezTo>
                  <a:cubicBezTo>
                    <a:pt x="9955336" y="244569"/>
                    <a:pt x="9939803" y="280176"/>
                    <a:pt x="9873205" y="335666"/>
                  </a:cubicBezTo>
                  <a:cubicBezTo>
                    <a:pt x="9660282" y="345446"/>
                    <a:pt x="9526279" y="315155"/>
                    <a:pt x="9343277" y="307192"/>
                  </a:cubicBezTo>
                  <a:cubicBezTo>
                    <a:pt x="9160275" y="299229"/>
                    <a:pt x="8964992" y="270241"/>
                    <a:pt x="8658249" y="270385"/>
                  </a:cubicBezTo>
                  <a:cubicBezTo>
                    <a:pt x="8351506" y="270529"/>
                    <a:pt x="8266416" y="232200"/>
                    <a:pt x="8128321" y="241911"/>
                  </a:cubicBezTo>
                  <a:cubicBezTo>
                    <a:pt x="7990226" y="251622"/>
                    <a:pt x="7644038" y="204542"/>
                    <a:pt x="7520843" y="209270"/>
                  </a:cubicBezTo>
                  <a:cubicBezTo>
                    <a:pt x="7397648" y="213998"/>
                    <a:pt x="6973585" y="201077"/>
                    <a:pt x="6797040" y="170379"/>
                  </a:cubicBezTo>
                  <a:cubicBezTo>
                    <a:pt x="6620495" y="139681"/>
                    <a:pt x="6321482" y="132769"/>
                    <a:pt x="5995686" y="127321"/>
                  </a:cubicBezTo>
                  <a:cubicBezTo>
                    <a:pt x="5981796" y="101053"/>
                    <a:pt x="5949906" y="53887"/>
                    <a:pt x="5926238" y="11574"/>
                  </a:cubicBezTo>
                  <a:cubicBezTo>
                    <a:pt x="5773975" y="12341"/>
                    <a:pt x="5645419" y="3896"/>
                    <a:pt x="5469038" y="5787"/>
                  </a:cubicBezTo>
                  <a:cubicBezTo>
                    <a:pt x="5292657" y="7678"/>
                    <a:pt x="5170615" y="24212"/>
                    <a:pt x="5011838" y="0"/>
                  </a:cubicBezTo>
                  <a:cubicBezTo>
                    <a:pt x="4999379" y="22412"/>
                    <a:pt x="4959919" y="50676"/>
                    <a:pt x="4930815" y="92597"/>
                  </a:cubicBezTo>
                  <a:cubicBezTo>
                    <a:pt x="4631249" y="133000"/>
                    <a:pt x="4517186" y="141570"/>
                    <a:pt x="4252384" y="148773"/>
                  </a:cubicBezTo>
                  <a:cubicBezTo>
                    <a:pt x="3987582" y="155975"/>
                    <a:pt x="3951644" y="160262"/>
                    <a:pt x="3682987" y="195920"/>
                  </a:cubicBezTo>
                  <a:cubicBezTo>
                    <a:pt x="3414330" y="231579"/>
                    <a:pt x="3227921" y="227972"/>
                    <a:pt x="3113590" y="243068"/>
                  </a:cubicBezTo>
                  <a:cubicBezTo>
                    <a:pt x="2999259" y="258164"/>
                    <a:pt x="2787397" y="251813"/>
                    <a:pt x="2580537" y="287206"/>
                  </a:cubicBezTo>
                  <a:cubicBezTo>
                    <a:pt x="2373677" y="322599"/>
                    <a:pt x="2244891" y="345150"/>
                    <a:pt x="1974795" y="337363"/>
                  </a:cubicBezTo>
                  <a:cubicBezTo>
                    <a:pt x="1704699" y="329576"/>
                    <a:pt x="1631587" y="390060"/>
                    <a:pt x="1296364" y="393539"/>
                  </a:cubicBezTo>
                  <a:cubicBezTo>
                    <a:pt x="1145045" y="322671"/>
                    <a:pt x="1099631" y="283209"/>
                    <a:pt x="914400" y="196769"/>
                  </a:cubicBezTo>
                  <a:cubicBezTo>
                    <a:pt x="816539" y="239519"/>
                    <a:pt x="648971" y="298512"/>
                    <a:pt x="465765" y="391571"/>
                  </a:cubicBezTo>
                  <a:cubicBezTo>
                    <a:pt x="282559" y="484630"/>
                    <a:pt x="229434" y="488288"/>
                    <a:pt x="34724" y="578734"/>
                  </a:cubicBezTo>
                  <a:cubicBezTo>
                    <a:pt x="50016" y="881713"/>
                    <a:pt x="6395" y="1004170"/>
                    <a:pt x="34724" y="1237411"/>
                  </a:cubicBezTo>
                  <a:cubicBezTo>
                    <a:pt x="63053" y="1470652"/>
                    <a:pt x="15611" y="1647880"/>
                    <a:pt x="34724" y="1936830"/>
                  </a:cubicBezTo>
                  <a:cubicBezTo>
                    <a:pt x="53837" y="2225780"/>
                    <a:pt x="23800" y="2340322"/>
                    <a:pt x="34724" y="2615878"/>
                  </a:cubicBezTo>
                  <a:cubicBezTo>
                    <a:pt x="58450" y="2642387"/>
                    <a:pt x="125196" y="2719356"/>
                    <a:pt x="150470" y="2743200"/>
                  </a:cubicBezTo>
                  <a:cubicBezTo>
                    <a:pt x="151370" y="2798914"/>
                    <a:pt x="164623" y="2832159"/>
                    <a:pt x="162045" y="2905245"/>
                  </a:cubicBezTo>
                  <a:cubicBezTo>
                    <a:pt x="90579" y="2963536"/>
                    <a:pt x="78821" y="2978077"/>
                    <a:pt x="11574" y="3020992"/>
                  </a:cubicBezTo>
                  <a:cubicBezTo>
                    <a:pt x="90284" y="3115482"/>
                    <a:pt x="147582" y="3185425"/>
                    <a:pt x="196769" y="3229336"/>
                  </a:cubicBezTo>
                  <a:cubicBezTo>
                    <a:pt x="209076" y="3308327"/>
                    <a:pt x="195474" y="3420164"/>
                    <a:pt x="196769" y="3483980"/>
                  </a:cubicBezTo>
                  <a:cubicBezTo>
                    <a:pt x="122871" y="3516352"/>
                    <a:pt x="87387" y="3560635"/>
                    <a:pt x="0" y="3599726"/>
                  </a:cubicBezTo>
                  <a:cubicBezTo>
                    <a:pt x="53090" y="3627289"/>
                    <a:pt x="138043" y="3691150"/>
                    <a:pt x="219919" y="3761772"/>
                  </a:cubicBezTo>
                  <a:cubicBezTo>
                    <a:pt x="235435" y="3903915"/>
                    <a:pt x="214544" y="3989858"/>
                    <a:pt x="231493" y="4062714"/>
                  </a:cubicBezTo>
                  <a:cubicBezTo>
                    <a:pt x="154676" y="4113180"/>
                    <a:pt x="102913" y="4138902"/>
                    <a:pt x="57873" y="4178461"/>
                  </a:cubicBezTo>
                  <a:cubicBezTo>
                    <a:pt x="153423" y="4271620"/>
                    <a:pt x="212033" y="4347057"/>
                    <a:pt x="289367" y="4433104"/>
                  </a:cubicBezTo>
                  <a:cubicBezTo>
                    <a:pt x="284336" y="4491075"/>
                    <a:pt x="289574" y="4607099"/>
                    <a:pt x="277792" y="4676172"/>
                  </a:cubicBezTo>
                  <a:cubicBezTo>
                    <a:pt x="236500" y="4731162"/>
                    <a:pt x="175117" y="4796414"/>
                    <a:pt x="81022" y="4872942"/>
                  </a:cubicBezTo>
                  <a:cubicBezTo>
                    <a:pt x="153286" y="4969762"/>
                    <a:pt x="253486" y="5075531"/>
                    <a:pt x="312516" y="5116010"/>
                  </a:cubicBezTo>
                  <a:cubicBezTo>
                    <a:pt x="306440" y="5163346"/>
                    <a:pt x="302312" y="5255584"/>
                    <a:pt x="312516" y="5324354"/>
                  </a:cubicBezTo>
                  <a:cubicBezTo>
                    <a:pt x="254861" y="5366824"/>
                    <a:pt x="150135" y="5477921"/>
                    <a:pt x="104172" y="5532699"/>
                  </a:cubicBezTo>
                  <a:cubicBezTo>
                    <a:pt x="178692" y="5592200"/>
                    <a:pt x="242998" y="5622133"/>
                    <a:pt x="277792" y="5648445"/>
                  </a:cubicBezTo>
                  <a:cubicBezTo>
                    <a:pt x="269869" y="5774361"/>
                    <a:pt x="304178" y="5975674"/>
                    <a:pt x="300941" y="6099858"/>
                  </a:cubicBezTo>
                  <a:cubicBezTo>
                    <a:pt x="360365" y="6102626"/>
                    <a:pt x="477084" y="6107327"/>
                    <a:pt x="520860" y="612300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828353761">
                    <a:custGeom>
                      <a:avLst/>
                      <a:gdLst>
                        <a:gd name="connsiteX0" fmla="*/ 520860 w 11215868"/>
                        <a:gd name="connsiteY0" fmla="*/ 6123007 h 6123007"/>
                        <a:gd name="connsiteX1" fmla="*/ 393539 w 11215868"/>
                        <a:gd name="connsiteY1" fmla="*/ 682906 h 6123007"/>
                        <a:gd name="connsiteX2" fmla="*/ 10776030 w 11215868"/>
                        <a:gd name="connsiteY2" fmla="*/ 694481 h 6123007"/>
                        <a:gd name="connsiteX3" fmla="*/ 10752881 w 11215868"/>
                        <a:gd name="connsiteY3" fmla="*/ 6111433 h 6123007"/>
                        <a:gd name="connsiteX4" fmla="*/ 11030673 w 11215868"/>
                        <a:gd name="connsiteY4" fmla="*/ 6123007 h 6123007"/>
                        <a:gd name="connsiteX5" fmla="*/ 11042248 w 11215868"/>
                        <a:gd name="connsiteY5" fmla="*/ 5636871 h 6123007"/>
                        <a:gd name="connsiteX6" fmla="*/ 11204293 w 11215868"/>
                        <a:gd name="connsiteY6" fmla="*/ 5382228 h 6123007"/>
                        <a:gd name="connsiteX7" fmla="*/ 10961225 w 11215868"/>
                        <a:gd name="connsiteY7" fmla="*/ 5208607 h 6123007"/>
                        <a:gd name="connsiteX8" fmla="*/ 10961225 w 11215868"/>
                        <a:gd name="connsiteY8" fmla="*/ 4977114 h 6123007"/>
                        <a:gd name="connsiteX9" fmla="*/ 11181144 w 11215868"/>
                        <a:gd name="connsiteY9" fmla="*/ 4849792 h 6123007"/>
                        <a:gd name="connsiteX10" fmla="*/ 10984374 w 11215868"/>
                        <a:gd name="connsiteY10" fmla="*/ 4653023 h 6123007"/>
                        <a:gd name="connsiteX11" fmla="*/ 10984374 w 11215868"/>
                        <a:gd name="connsiteY11" fmla="*/ 4398380 h 6123007"/>
                        <a:gd name="connsiteX12" fmla="*/ 11204293 w 11215868"/>
                        <a:gd name="connsiteY12" fmla="*/ 4178461 h 6123007"/>
                        <a:gd name="connsiteX13" fmla="*/ 11030673 w 11215868"/>
                        <a:gd name="connsiteY13" fmla="*/ 4016415 h 6123007"/>
                        <a:gd name="connsiteX14" fmla="*/ 11019098 w 11215868"/>
                        <a:gd name="connsiteY14" fmla="*/ 3796496 h 6123007"/>
                        <a:gd name="connsiteX15" fmla="*/ 11215868 w 11215868"/>
                        <a:gd name="connsiteY15" fmla="*/ 3530278 h 6123007"/>
                        <a:gd name="connsiteX16" fmla="*/ 11053822 w 11215868"/>
                        <a:gd name="connsiteY16" fmla="*/ 3449255 h 6123007"/>
                        <a:gd name="connsiteX17" fmla="*/ 11042248 w 11215868"/>
                        <a:gd name="connsiteY17" fmla="*/ 3183038 h 6123007"/>
                        <a:gd name="connsiteX18" fmla="*/ 11146420 w 11215868"/>
                        <a:gd name="connsiteY18" fmla="*/ 2939969 h 6123007"/>
                        <a:gd name="connsiteX19" fmla="*/ 11007524 w 11215868"/>
                        <a:gd name="connsiteY19" fmla="*/ 2801073 h 6123007"/>
                        <a:gd name="connsiteX20" fmla="*/ 11007524 w 11215868"/>
                        <a:gd name="connsiteY20" fmla="*/ 2592729 h 6123007"/>
                        <a:gd name="connsiteX21" fmla="*/ 11204293 w 11215868"/>
                        <a:gd name="connsiteY21" fmla="*/ 2291787 h 6123007"/>
                        <a:gd name="connsiteX22" fmla="*/ 11134845 w 11215868"/>
                        <a:gd name="connsiteY22" fmla="*/ 544010 h 6123007"/>
                        <a:gd name="connsiteX23" fmla="*/ 10220445 w 11215868"/>
                        <a:gd name="connsiteY23" fmla="*/ 208344 h 6123007"/>
                        <a:gd name="connsiteX24" fmla="*/ 10012101 w 11215868"/>
                        <a:gd name="connsiteY24" fmla="*/ 196769 h 6123007"/>
                        <a:gd name="connsiteX25" fmla="*/ 9873205 w 11215868"/>
                        <a:gd name="connsiteY25" fmla="*/ 335666 h 6123007"/>
                        <a:gd name="connsiteX26" fmla="*/ 5995686 w 11215868"/>
                        <a:gd name="connsiteY26" fmla="*/ 127321 h 6123007"/>
                        <a:gd name="connsiteX27" fmla="*/ 5926238 w 11215868"/>
                        <a:gd name="connsiteY27" fmla="*/ 11574 h 6123007"/>
                        <a:gd name="connsiteX28" fmla="*/ 5011838 w 11215868"/>
                        <a:gd name="connsiteY28" fmla="*/ 0 h 6123007"/>
                        <a:gd name="connsiteX29" fmla="*/ 4930815 w 11215868"/>
                        <a:gd name="connsiteY29" fmla="*/ 92597 h 6123007"/>
                        <a:gd name="connsiteX30" fmla="*/ 1296364 w 11215868"/>
                        <a:gd name="connsiteY30" fmla="*/ 393539 h 6123007"/>
                        <a:gd name="connsiteX31" fmla="*/ 914400 w 11215868"/>
                        <a:gd name="connsiteY31" fmla="*/ 196769 h 6123007"/>
                        <a:gd name="connsiteX32" fmla="*/ 34724 w 11215868"/>
                        <a:gd name="connsiteY32" fmla="*/ 578734 h 6123007"/>
                        <a:gd name="connsiteX33" fmla="*/ 34724 w 11215868"/>
                        <a:gd name="connsiteY33" fmla="*/ 2615878 h 6123007"/>
                        <a:gd name="connsiteX34" fmla="*/ 150470 w 11215868"/>
                        <a:gd name="connsiteY34" fmla="*/ 2743200 h 6123007"/>
                        <a:gd name="connsiteX35" fmla="*/ 162045 w 11215868"/>
                        <a:gd name="connsiteY35" fmla="*/ 2905245 h 6123007"/>
                        <a:gd name="connsiteX36" fmla="*/ 11574 w 11215868"/>
                        <a:gd name="connsiteY36" fmla="*/ 3020992 h 6123007"/>
                        <a:gd name="connsiteX37" fmla="*/ 196769 w 11215868"/>
                        <a:gd name="connsiteY37" fmla="*/ 3229336 h 6123007"/>
                        <a:gd name="connsiteX38" fmla="*/ 196769 w 11215868"/>
                        <a:gd name="connsiteY38" fmla="*/ 3483980 h 6123007"/>
                        <a:gd name="connsiteX39" fmla="*/ 0 w 11215868"/>
                        <a:gd name="connsiteY39" fmla="*/ 3599726 h 6123007"/>
                        <a:gd name="connsiteX40" fmla="*/ 219919 w 11215868"/>
                        <a:gd name="connsiteY40" fmla="*/ 3761772 h 6123007"/>
                        <a:gd name="connsiteX41" fmla="*/ 231493 w 11215868"/>
                        <a:gd name="connsiteY41" fmla="*/ 4062714 h 6123007"/>
                        <a:gd name="connsiteX42" fmla="*/ 57873 w 11215868"/>
                        <a:gd name="connsiteY42" fmla="*/ 4178461 h 6123007"/>
                        <a:gd name="connsiteX43" fmla="*/ 289367 w 11215868"/>
                        <a:gd name="connsiteY43" fmla="*/ 4433104 h 6123007"/>
                        <a:gd name="connsiteX44" fmla="*/ 277792 w 11215868"/>
                        <a:gd name="connsiteY44" fmla="*/ 4676172 h 6123007"/>
                        <a:gd name="connsiteX45" fmla="*/ 81022 w 11215868"/>
                        <a:gd name="connsiteY45" fmla="*/ 4872942 h 6123007"/>
                        <a:gd name="connsiteX46" fmla="*/ 312516 w 11215868"/>
                        <a:gd name="connsiteY46" fmla="*/ 5116010 h 6123007"/>
                        <a:gd name="connsiteX47" fmla="*/ 312516 w 11215868"/>
                        <a:gd name="connsiteY47" fmla="*/ 5324354 h 6123007"/>
                        <a:gd name="connsiteX48" fmla="*/ 104172 w 11215868"/>
                        <a:gd name="connsiteY48" fmla="*/ 5532699 h 6123007"/>
                        <a:gd name="connsiteX49" fmla="*/ 277792 w 11215868"/>
                        <a:gd name="connsiteY49" fmla="*/ 5648445 h 6123007"/>
                        <a:gd name="connsiteX50" fmla="*/ 300941 w 11215868"/>
                        <a:gd name="connsiteY50" fmla="*/ 6099858 h 6123007"/>
                        <a:gd name="connsiteX51" fmla="*/ 520860 w 11215868"/>
                        <a:gd name="connsiteY51" fmla="*/ 6123007 h 61230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</a:cxnLst>
                      <a:rect l="l" t="t" r="r" b="b"/>
                      <a:pathLst>
                        <a:path w="11215868" h="6123007">
                          <a:moveTo>
                            <a:pt x="520860" y="6123007"/>
                          </a:moveTo>
                          <a:lnTo>
                            <a:pt x="393539" y="682906"/>
                          </a:lnTo>
                          <a:lnTo>
                            <a:pt x="10776030" y="694481"/>
                          </a:lnTo>
                          <a:cubicBezTo>
                            <a:pt x="10768314" y="2500132"/>
                            <a:pt x="10760597" y="4305782"/>
                            <a:pt x="10752881" y="6111433"/>
                          </a:cubicBezTo>
                          <a:lnTo>
                            <a:pt x="11030673" y="6123007"/>
                          </a:lnTo>
                          <a:lnTo>
                            <a:pt x="11042248" y="5636871"/>
                          </a:lnTo>
                          <a:lnTo>
                            <a:pt x="11204293" y="5382228"/>
                          </a:lnTo>
                          <a:lnTo>
                            <a:pt x="10961225" y="5208607"/>
                          </a:lnTo>
                          <a:lnTo>
                            <a:pt x="10961225" y="4977114"/>
                          </a:lnTo>
                          <a:lnTo>
                            <a:pt x="11181144" y="4849792"/>
                          </a:lnTo>
                          <a:lnTo>
                            <a:pt x="10984374" y="4653023"/>
                          </a:lnTo>
                          <a:lnTo>
                            <a:pt x="10984374" y="4398380"/>
                          </a:lnTo>
                          <a:lnTo>
                            <a:pt x="11204293" y="4178461"/>
                          </a:lnTo>
                          <a:lnTo>
                            <a:pt x="11030673" y="4016415"/>
                          </a:lnTo>
                          <a:lnTo>
                            <a:pt x="11019098" y="3796496"/>
                          </a:lnTo>
                          <a:lnTo>
                            <a:pt x="11215868" y="3530278"/>
                          </a:lnTo>
                          <a:lnTo>
                            <a:pt x="11053822" y="3449255"/>
                          </a:lnTo>
                          <a:lnTo>
                            <a:pt x="11042248" y="3183038"/>
                          </a:lnTo>
                          <a:lnTo>
                            <a:pt x="11146420" y="2939969"/>
                          </a:lnTo>
                          <a:lnTo>
                            <a:pt x="11007524" y="2801073"/>
                          </a:lnTo>
                          <a:lnTo>
                            <a:pt x="11007524" y="2592729"/>
                          </a:lnTo>
                          <a:lnTo>
                            <a:pt x="11204293" y="2291787"/>
                          </a:lnTo>
                          <a:lnTo>
                            <a:pt x="11134845" y="544010"/>
                          </a:lnTo>
                          <a:lnTo>
                            <a:pt x="10220445" y="208344"/>
                          </a:lnTo>
                          <a:lnTo>
                            <a:pt x="10012101" y="196769"/>
                          </a:lnTo>
                          <a:lnTo>
                            <a:pt x="9873205" y="335666"/>
                          </a:lnTo>
                          <a:lnTo>
                            <a:pt x="5995686" y="127321"/>
                          </a:lnTo>
                          <a:lnTo>
                            <a:pt x="5926238" y="11574"/>
                          </a:lnTo>
                          <a:lnTo>
                            <a:pt x="5011838" y="0"/>
                          </a:lnTo>
                          <a:lnTo>
                            <a:pt x="4930815" y="92597"/>
                          </a:lnTo>
                          <a:lnTo>
                            <a:pt x="1296364" y="393539"/>
                          </a:lnTo>
                          <a:lnTo>
                            <a:pt x="914400" y="196769"/>
                          </a:lnTo>
                          <a:lnTo>
                            <a:pt x="34724" y="578734"/>
                          </a:lnTo>
                          <a:lnTo>
                            <a:pt x="34724" y="2615878"/>
                          </a:lnTo>
                          <a:lnTo>
                            <a:pt x="150470" y="2743200"/>
                          </a:lnTo>
                          <a:lnTo>
                            <a:pt x="162045" y="2905245"/>
                          </a:lnTo>
                          <a:lnTo>
                            <a:pt x="11574" y="3020992"/>
                          </a:lnTo>
                          <a:lnTo>
                            <a:pt x="196769" y="3229336"/>
                          </a:lnTo>
                          <a:lnTo>
                            <a:pt x="196769" y="3483980"/>
                          </a:lnTo>
                          <a:lnTo>
                            <a:pt x="0" y="3599726"/>
                          </a:lnTo>
                          <a:lnTo>
                            <a:pt x="219919" y="3761772"/>
                          </a:lnTo>
                          <a:lnTo>
                            <a:pt x="231493" y="4062714"/>
                          </a:lnTo>
                          <a:lnTo>
                            <a:pt x="57873" y="4178461"/>
                          </a:lnTo>
                          <a:lnTo>
                            <a:pt x="289367" y="4433104"/>
                          </a:lnTo>
                          <a:lnTo>
                            <a:pt x="277792" y="4676172"/>
                          </a:lnTo>
                          <a:lnTo>
                            <a:pt x="81022" y="4872942"/>
                          </a:lnTo>
                          <a:lnTo>
                            <a:pt x="312516" y="5116010"/>
                          </a:lnTo>
                          <a:lnTo>
                            <a:pt x="312516" y="5324354"/>
                          </a:lnTo>
                          <a:lnTo>
                            <a:pt x="104172" y="5532699"/>
                          </a:lnTo>
                          <a:lnTo>
                            <a:pt x="277792" y="5648445"/>
                          </a:lnTo>
                          <a:lnTo>
                            <a:pt x="300941" y="6099858"/>
                          </a:lnTo>
                          <a:lnTo>
                            <a:pt x="520860" y="6123007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E93CE019-3AC8-4E59-8EE9-03A7E9EE6EFF}"/>
                </a:ext>
              </a:extLst>
            </p:cNvPr>
            <p:cNvSpPr/>
            <p:nvPr/>
          </p:nvSpPr>
          <p:spPr>
            <a:xfrm>
              <a:off x="787078" y="243068"/>
              <a:ext cx="10799180" cy="5960962"/>
            </a:xfrm>
            <a:custGeom>
              <a:avLst/>
              <a:gdLst>
                <a:gd name="connsiteX0" fmla="*/ 416689 w 10799180"/>
                <a:gd name="connsiteY0" fmla="*/ 5914664 h 5960962"/>
                <a:gd name="connsiteX1" fmla="*/ 399906 w 10799180"/>
                <a:gd name="connsiteY1" fmla="*/ 5149346 h 5960962"/>
                <a:gd name="connsiteX2" fmla="*/ 386595 w 10799180"/>
                <a:gd name="connsiteY2" fmla="*/ 4542369 h 5960962"/>
                <a:gd name="connsiteX3" fmla="*/ 370969 w 10799180"/>
                <a:gd name="connsiteY3" fmla="*/ 3829832 h 5960962"/>
                <a:gd name="connsiteX4" fmla="*/ 357658 w 10799180"/>
                <a:gd name="connsiteY4" fmla="*/ 3222855 h 5960962"/>
                <a:gd name="connsiteX5" fmla="*/ 346662 w 10799180"/>
                <a:gd name="connsiteY5" fmla="*/ 2721440 h 5960962"/>
                <a:gd name="connsiteX6" fmla="*/ 335666 w 10799180"/>
                <a:gd name="connsiteY6" fmla="*/ 2220025 h 5960962"/>
                <a:gd name="connsiteX7" fmla="*/ 318883 w 10799180"/>
                <a:gd name="connsiteY7" fmla="*/ 1454707 h 5960962"/>
                <a:gd name="connsiteX8" fmla="*/ 300942 w 10799180"/>
                <a:gd name="connsiteY8" fmla="*/ 636608 h 5960962"/>
                <a:gd name="connsiteX9" fmla="*/ 876165 w 10799180"/>
                <a:gd name="connsiteY9" fmla="*/ 637264 h 5960962"/>
                <a:gd name="connsiteX10" fmla="*/ 1755918 w 10799180"/>
                <a:gd name="connsiteY10" fmla="*/ 638267 h 5960962"/>
                <a:gd name="connsiteX11" fmla="*/ 2229632 w 10799180"/>
                <a:gd name="connsiteY11" fmla="*/ 638807 h 5960962"/>
                <a:gd name="connsiteX12" fmla="*/ 3109385 w 10799180"/>
                <a:gd name="connsiteY12" fmla="*/ 639810 h 5960962"/>
                <a:gd name="connsiteX13" fmla="*/ 3684608 w 10799180"/>
                <a:gd name="connsiteY13" fmla="*/ 640466 h 5960962"/>
                <a:gd name="connsiteX14" fmla="*/ 4462851 w 10799180"/>
                <a:gd name="connsiteY14" fmla="*/ 641354 h 5960962"/>
                <a:gd name="connsiteX15" fmla="*/ 5139584 w 10799180"/>
                <a:gd name="connsiteY15" fmla="*/ 642125 h 5960962"/>
                <a:gd name="connsiteX16" fmla="*/ 5917828 w 10799180"/>
                <a:gd name="connsiteY16" fmla="*/ 643013 h 5960962"/>
                <a:gd name="connsiteX17" fmla="*/ 6696071 w 10799180"/>
                <a:gd name="connsiteY17" fmla="*/ 643900 h 5960962"/>
                <a:gd name="connsiteX18" fmla="*/ 7271294 w 10799180"/>
                <a:gd name="connsiteY18" fmla="*/ 644556 h 5960962"/>
                <a:gd name="connsiteX19" fmla="*/ 7846517 w 10799180"/>
                <a:gd name="connsiteY19" fmla="*/ 645212 h 5960962"/>
                <a:gd name="connsiteX20" fmla="*/ 8421740 w 10799180"/>
                <a:gd name="connsiteY20" fmla="*/ 645868 h 5960962"/>
                <a:gd name="connsiteX21" fmla="*/ 9199984 w 10799180"/>
                <a:gd name="connsiteY21" fmla="*/ 646755 h 5960962"/>
                <a:gd name="connsiteX22" fmla="*/ 9876717 w 10799180"/>
                <a:gd name="connsiteY22" fmla="*/ 647527 h 5960962"/>
                <a:gd name="connsiteX23" fmla="*/ 10451940 w 10799180"/>
                <a:gd name="connsiteY23" fmla="*/ 648183 h 5960962"/>
                <a:gd name="connsiteX24" fmla="*/ 10451940 w 10799180"/>
                <a:gd name="connsiteY24" fmla="*/ 1362283 h 5960962"/>
                <a:gd name="connsiteX25" fmla="*/ 10451940 w 10799180"/>
                <a:gd name="connsiteY25" fmla="*/ 1917694 h 5960962"/>
                <a:gd name="connsiteX26" fmla="*/ 10451940 w 10799180"/>
                <a:gd name="connsiteY26" fmla="*/ 2684691 h 5960962"/>
                <a:gd name="connsiteX27" fmla="*/ 10451940 w 10799180"/>
                <a:gd name="connsiteY27" fmla="*/ 3451687 h 5960962"/>
                <a:gd name="connsiteX28" fmla="*/ 10451940 w 10799180"/>
                <a:gd name="connsiteY28" fmla="*/ 3954202 h 5960962"/>
                <a:gd name="connsiteX29" fmla="*/ 10451940 w 10799180"/>
                <a:gd name="connsiteY29" fmla="*/ 4509613 h 5960962"/>
                <a:gd name="connsiteX30" fmla="*/ 10451940 w 10799180"/>
                <a:gd name="connsiteY30" fmla="*/ 5012128 h 5960962"/>
                <a:gd name="connsiteX31" fmla="*/ 10451940 w 10799180"/>
                <a:gd name="connsiteY31" fmla="*/ 5937813 h 5960962"/>
                <a:gd name="connsiteX32" fmla="*/ 10671859 w 10799180"/>
                <a:gd name="connsiteY32" fmla="*/ 5937813 h 5960962"/>
                <a:gd name="connsiteX33" fmla="*/ 10660284 w 10799180"/>
                <a:gd name="connsiteY33" fmla="*/ 5382228 h 5960962"/>
                <a:gd name="connsiteX34" fmla="*/ 10776031 w 10799180"/>
                <a:gd name="connsiteY34" fmla="*/ 5254907 h 5960962"/>
                <a:gd name="connsiteX35" fmla="*/ 10637135 w 10799180"/>
                <a:gd name="connsiteY35" fmla="*/ 5116010 h 5960962"/>
                <a:gd name="connsiteX36" fmla="*/ 10613985 w 10799180"/>
                <a:gd name="connsiteY36" fmla="*/ 4768770 h 5960962"/>
                <a:gd name="connsiteX37" fmla="*/ 10764456 w 10799180"/>
                <a:gd name="connsiteY37" fmla="*/ 4618299 h 5960962"/>
                <a:gd name="connsiteX38" fmla="*/ 10648709 w 10799180"/>
                <a:gd name="connsiteY38" fmla="*/ 4514127 h 5960962"/>
                <a:gd name="connsiteX39" fmla="*/ 10637135 w 10799180"/>
                <a:gd name="connsiteY39" fmla="*/ 4132162 h 5960962"/>
                <a:gd name="connsiteX40" fmla="*/ 10752881 w 10799180"/>
                <a:gd name="connsiteY40" fmla="*/ 4016416 h 5960962"/>
                <a:gd name="connsiteX41" fmla="*/ 10637135 w 10799180"/>
                <a:gd name="connsiteY41" fmla="*/ 3912243 h 5960962"/>
                <a:gd name="connsiteX42" fmla="*/ 10625560 w 10799180"/>
                <a:gd name="connsiteY42" fmla="*/ 3541854 h 5960962"/>
                <a:gd name="connsiteX43" fmla="*/ 10764456 w 10799180"/>
                <a:gd name="connsiteY43" fmla="*/ 3402957 h 5960962"/>
                <a:gd name="connsiteX44" fmla="*/ 10660284 w 10799180"/>
                <a:gd name="connsiteY44" fmla="*/ 3321935 h 5960962"/>
                <a:gd name="connsiteX45" fmla="*/ 10660284 w 10799180"/>
                <a:gd name="connsiteY45" fmla="*/ 2939970 h 5960962"/>
                <a:gd name="connsiteX46" fmla="*/ 10752881 w 10799180"/>
                <a:gd name="connsiteY46" fmla="*/ 2812648 h 5960962"/>
                <a:gd name="connsiteX47" fmla="*/ 10648709 w 10799180"/>
                <a:gd name="connsiteY47" fmla="*/ 2708476 h 5960962"/>
                <a:gd name="connsiteX48" fmla="*/ 10648709 w 10799180"/>
                <a:gd name="connsiteY48" fmla="*/ 2314937 h 5960962"/>
                <a:gd name="connsiteX49" fmla="*/ 10799180 w 10799180"/>
                <a:gd name="connsiteY49" fmla="*/ 2141317 h 5960962"/>
                <a:gd name="connsiteX50" fmla="*/ 10795322 w 10799180"/>
                <a:gd name="connsiteY50" fmla="*/ 1632031 h 5960962"/>
                <a:gd name="connsiteX51" fmla="*/ 10791464 w 10799180"/>
                <a:gd name="connsiteY51" fmla="*/ 1122745 h 5960962"/>
                <a:gd name="connsiteX52" fmla="*/ 10787606 w 10799180"/>
                <a:gd name="connsiteY52" fmla="*/ 613459 h 5960962"/>
                <a:gd name="connsiteX53" fmla="*/ 10671859 w 10799180"/>
                <a:gd name="connsiteY53" fmla="*/ 381965 h 5960962"/>
                <a:gd name="connsiteX54" fmla="*/ 10324619 w 10799180"/>
                <a:gd name="connsiteY54" fmla="*/ 295155 h 5960962"/>
                <a:gd name="connsiteX55" fmla="*/ 9977378 w 10799180"/>
                <a:gd name="connsiteY55" fmla="*/ 208345 h 5960962"/>
                <a:gd name="connsiteX56" fmla="*/ 9711160 w 10799180"/>
                <a:gd name="connsiteY56" fmla="*/ 312517 h 5960962"/>
                <a:gd name="connsiteX57" fmla="*/ 9052715 w 10799180"/>
                <a:gd name="connsiteY57" fmla="*/ 275710 h 5960962"/>
                <a:gd name="connsiteX58" fmla="*/ 8394270 w 10799180"/>
                <a:gd name="connsiteY58" fmla="*/ 238902 h 5960962"/>
                <a:gd name="connsiteX59" fmla="*/ 7735825 w 10799180"/>
                <a:gd name="connsiteY59" fmla="*/ 202095 h 5960962"/>
                <a:gd name="connsiteX60" fmla="*/ 7151920 w 10799180"/>
                <a:gd name="connsiteY60" fmla="*/ 169454 h 5960962"/>
                <a:gd name="connsiteX61" fmla="*/ 5984112 w 10799180"/>
                <a:gd name="connsiteY61" fmla="*/ 104173 h 5960962"/>
                <a:gd name="connsiteX62" fmla="*/ 5729469 w 10799180"/>
                <a:gd name="connsiteY62" fmla="*/ 231494 h 5960962"/>
                <a:gd name="connsiteX63" fmla="*/ 5578998 w 10799180"/>
                <a:gd name="connsiteY63" fmla="*/ 0 h 5960962"/>
                <a:gd name="connsiteX64" fmla="*/ 4942390 w 10799180"/>
                <a:gd name="connsiteY64" fmla="*/ 0 h 5960962"/>
                <a:gd name="connsiteX65" fmla="*/ 4780345 w 10799180"/>
                <a:gd name="connsiteY65" fmla="*/ 231494 h 5960962"/>
                <a:gd name="connsiteX66" fmla="*/ 4514127 w 10799180"/>
                <a:gd name="connsiteY66" fmla="*/ 104173 h 5960962"/>
                <a:gd name="connsiteX67" fmla="*/ 3925786 w 10799180"/>
                <a:gd name="connsiteY67" fmla="*/ 139591 h 5960962"/>
                <a:gd name="connsiteX68" fmla="*/ 3302837 w 10799180"/>
                <a:gd name="connsiteY68" fmla="*/ 177093 h 5960962"/>
                <a:gd name="connsiteX69" fmla="*/ 2679887 w 10799180"/>
                <a:gd name="connsiteY69" fmla="*/ 214595 h 5960962"/>
                <a:gd name="connsiteX70" fmla="*/ 1918505 w 10799180"/>
                <a:gd name="connsiteY70" fmla="*/ 260431 h 5960962"/>
                <a:gd name="connsiteX71" fmla="*/ 1053297 w 10799180"/>
                <a:gd name="connsiteY71" fmla="*/ 312517 h 5960962"/>
                <a:gd name="connsiteX72" fmla="*/ 775504 w 10799180"/>
                <a:gd name="connsiteY72" fmla="*/ 185195 h 5960962"/>
                <a:gd name="connsiteX73" fmla="*/ 115747 w 10799180"/>
                <a:gd name="connsiteY73" fmla="*/ 405114 h 5960962"/>
                <a:gd name="connsiteX74" fmla="*/ 0 w 10799180"/>
                <a:gd name="connsiteY74" fmla="*/ 613459 h 5960962"/>
                <a:gd name="connsiteX75" fmla="*/ 0 w 10799180"/>
                <a:gd name="connsiteY75" fmla="*/ 1128455 h 5960962"/>
                <a:gd name="connsiteX76" fmla="*/ 0 w 10799180"/>
                <a:gd name="connsiteY76" fmla="*/ 1692760 h 5960962"/>
                <a:gd name="connsiteX77" fmla="*/ 0 w 10799180"/>
                <a:gd name="connsiteY77" fmla="*/ 2257064 h 5960962"/>
                <a:gd name="connsiteX78" fmla="*/ 138897 w 10799180"/>
                <a:gd name="connsiteY78" fmla="*/ 2384385 h 5960962"/>
                <a:gd name="connsiteX79" fmla="*/ 150471 w 10799180"/>
                <a:gd name="connsiteY79" fmla="*/ 2777924 h 5960962"/>
                <a:gd name="connsiteX80" fmla="*/ 34725 w 10799180"/>
                <a:gd name="connsiteY80" fmla="*/ 2858947 h 5960962"/>
                <a:gd name="connsiteX81" fmla="*/ 196770 w 10799180"/>
                <a:gd name="connsiteY81" fmla="*/ 3044142 h 5960962"/>
                <a:gd name="connsiteX82" fmla="*/ 185195 w 10799180"/>
                <a:gd name="connsiteY82" fmla="*/ 3414532 h 5960962"/>
                <a:gd name="connsiteX83" fmla="*/ 69449 w 10799180"/>
                <a:gd name="connsiteY83" fmla="*/ 3460831 h 5960962"/>
                <a:gd name="connsiteX84" fmla="*/ 196770 w 10799180"/>
                <a:gd name="connsiteY84" fmla="*/ 3599727 h 5960962"/>
                <a:gd name="connsiteX85" fmla="*/ 196770 w 10799180"/>
                <a:gd name="connsiteY85" fmla="*/ 3958542 h 5960962"/>
                <a:gd name="connsiteX86" fmla="*/ 92598 w 10799180"/>
                <a:gd name="connsiteY86" fmla="*/ 4074289 h 5960962"/>
                <a:gd name="connsiteX87" fmla="*/ 231494 w 10799180"/>
                <a:gd name="connsiteY87" fmla="*/ 4178461 h 5960962"/>
                <a:gd name="connsiteX88" fmla="*/ 208345 w 10799180"/>
                <a:gd name="connsiteY88" fmla="*/ 4606724 h 5960962"/>
                <a:gd name="connsiteX89" fmla="*/ 81023 w 10799180"/>
                <a:gd name="connsiteY89" fmla="*/ 4699322 h 5960962"/>
                <a:gd name="connsiteX90" fmla="*/ 243069 w 10799180"/>
                <a:gd name="connsiteY90" fmla="*/ 4849793 h 5960962"/>
                <a:gd name="connsiteX91" fmla="*/ 196770 w 10799180"/>
                <a:gd name="connsiteY91" fmla="*/ 5231757 h 5960962"/>
                <a:gd name="connsiteX92" fmla="*/ 92598 w 10799180"/>
                <a:gd name="connsiteY92" fmla="*/ 5289631 h 5960962"/>
                <a:gd name="connsiteX93" fmla="*/ 277793 w 10799180"/>
                <a:gd name="connsiteY93" fmla="*/ 5393803 h 5960962"/>
                <a:gd name="connsiteX94" fmla="*/ 231494 w 10799180"/>
                <a:gd name="connsiteY94" fmla="*/ 5960962 h 5960962"/>
                <a:gd name="connsiteX95" fmla="*/ 416689 w 10799180"/>
                <a:gd name="connsiteY95" fmla="*/ 5914664 h 596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799180" h="5960962" fill="none" extrusionOk="0">
                  <a:moveTo>
                    <a:pt x="416689" y="5914664"/>
                  </a:moveTo>
                  <a:cubicBezTo>
                    <a:pt x="387066" y="5650357"/>
                    <a:pt x="441979" y="5471955"/>
                    <a:pt x="399906" y="5149346"/>
                  </a:cubicBezTo>
                  <a:cubicBezTo>
                    <a:pt x="357832" y="4826737"/>
                    <a:pt x="368783" y="4677296"/>
                    <a:pt x="386595" y="4542369"/>
                  </a:cubicBezTo>
                  <a:cubicBezTo>
                    <a:pt x="404407" y="4407442"/>
                    <a:pt x="373762" y="4027793"/>
                    <a:pt x="370969" y="3829832"/>
                  </a:cubicBezTo>
                  <a:cubicBezTo>
                    <a:pt x="368176" y="3631871"/>
                    <a:pt x="380358" y="3389138"/>
                    <a:pt x="357658" y="3222855"/>
                  </a:cubicBezTo>
                  <a:cubicBezTo>
                    <a:pt x="334958" y="3056572"/>
                    <a:pt x="339866" y="2885023"/>
                    <a:pt x="346662" y="2721440"/>
                  </a:cubicBezTo>
                  <a:cubicBezTo>
                    <a:pt x="353458" y="2557857"/>
                    <a:pt x="360457" y="2354294"/>
                    <a:pt x="335666" y="2220025"/>
                  </a:cubicBezTo>
                  <a:cubicBezTo>
                    <a:pt x="310875" y="2085756"/>
                    <a:pt x="358966" y="1632522"/>
                    <a:pt x="318883" y="1454707"/>
                  </a:cubicBezTo>
                  <a:cubicBezTo>
                    <a:pt x="278800" y="1276892"/>
                    <a:pt x="282345" y="927633"/>
                    <a:pt x="300942" y="636608"/>
                  </a:cubicBezTo>
                  <a:cubicBezTo>
                    <a:pt x="552997" y="621976"/>
                    <a:pt x="640566" y="645275"/>
                    <a:pt x="876165" y="637264"/>
                  </a:cubicBezTo>
                  <a:cubicBezTo>
                    <a:pt x="1111764" y="629253"/>
                    <a:pt x="1433029" y="636065"/>
                    <a:pt x="1755918" y="638267"/>
                  </a:cubicBezTo>
                  <a:cubicBezTo>
                    <a:pt x="2078807" y="640469"/>
                    <a:pt x="2020639" y="648509"/>
                    <a:pt x="2229632" y="638807"/>
                  </a:cubicBezTo>
                  <a:cubicBezTo>
                    <a:pt x="2438625" y="629105"/>
                    <a:pt x="2739595" y="647318"/>
                    <a:pt x="3109385" y="639810"/>
                  </a:cubicBezTo>
                  <a:cubicBezTo>
                    <a:pt x="3479175" y="632302"/>
                    <a:pt x="3448859" y="645405"/>
                    <a:pt x="3684608" y="640466"/>
                  </a:cubicBezTo>
                  <a:cubicBezTo>
                    <a:pt x="3920357" y="635527"/>
                    <a:pt x="4249697" y="662854"/>
                    <a:pt x="4462851" y="641354"/>
                  </a:cubicBezTo>
                  <a:cubicBezTo>
                    <a:pt x="4676005" y="619853"/>
                    <a:pt x="4831383" y="650959"/>
                    <a:pt x="5139584" y="642125"/>
                  </a:cubicBezTo>
                  <a:cubicBezTo>
                    <a:pt x="5447785" y="633292"/>
                    <a:pt x="5758943" y="622393"/>
                    <a:pt x="5917828" y="643013"/>
                  </a:cubicBezTo>
                  <a:cubicBezTo>
                    <a:pt x="6076713" y="663632"/>
                    <a:pt x="6355981" y="626013"/>
                    <a:pt x="6696071" y="643900"/>
                  </a:cubicBezTo>
                  <a:cubicBezTo>
                    <a:pt x="7036161" y="661787"/>
                    <a:pt x="7034339" y="647607"/>
                    <a:pt x="7271294" y="644556"/>
                  </a:cubicBezTo>
                  <a:cubicBezTo>
                    <a:pt x="7508249" y="641505"/>
                    <a:pt x="7702606" y="657610"/>
                    <a:pt x="7846517" y="645212"/>
                  </a:cubicBezTo>
                  <a:cubicBezTo>
                    <a:pt x="7990428" y="632814"/>
                    <a:pt x="8251090" y="668726"/>
                    <a:pt x="8421740" y="645868"/>
                  </a:cubicBezTo>
                  <a:cubicBezTo>
                    <a:pt x="8592390" y="623009"/>
                    <a:pt x="8956349" y="663600"/>
                    <a:pt x="9199984" y="646755"/>
                  </a:cubicBezTo>
                  <a:cubicBezTo>
                    <a:pt x="9443619" y="629910"/>
                    <a:pt x="9651036" y="629118"/>
                    <a:pt x="9876717" y="647527"/>
                  </a:cubicBezTo>
                  <a:cubicBezTo>
                    <a:pt x="10102398" y="665936"/>
                    <a:pt x="10248128" y="674502"/>
                    <a:pt x="10451940" y="648183"/>
                  </a:cubicBezTo>
                  <a:cubicBezTo>
                    <a:pt x="10465145" y="895625"/>
                    <a:pt x="10478599" y="1007915"/>
                    <a:pt x="10451940" y="1362283"/>
                  </a:cubicBezTo>
                  <a:cubicBezTo>
                    <a:pt x="10425281" y="1716651"/>
                    <a:pt x="10468532" y="1683493"/>
                    <a:pt x="10451940" y="1917694"/>
                  </a:cubicBezTo>
                  <a:cubicBezTo>
                    <a:pt x="10435348" y="2151895"/>
                    <a:pt x="10478252" y="2480578"/>
                    <a:pt x="10451940" y="2684691"/>
                  </a:cubicBezTo>
                  <a:cubicBezTo>
                    <a:pt x="10425628" y="2888804"/>
                    <a:pt x="10430587" y="3171345"/>
                    <a:pt x="10451940" y="3451687"/>
                  </a:cubicBezTo>
                  <a:cubicBezTo>
                    <a:pt x="10473293" y="3732029"/>
                    <a:pt x="10471743" y="3837925"/>
                    <a:pt x="10451940" y="3954202"/>
                  </a:cubicBezTo>
                  <a:cubicBezTo>
                    <a:pt x="10432137" y="4070479"/>
                    <a:pt x="10450400" y="4336455"/>
                    <a:pt x="10451940" y="4509613"/>
                  </a:cubicBezTo>
                  <a:cubicBezTo>
                    <a:pt x="10453480" y="4682771"/>
                    <a:pt x="10466364" y="4813095"/>
                    <a:pt x="10451940" y="5012128"/>
                  </a:cubicBezTo>
                  <a:cubicBezTo>
                    <a:pt x="10437516" y="5211161"/>
                    <a:pt x="10418559" y="5520234"/>
                    <a:pt x="10451940" y="5937813"/>
                  </a:cubicBezTo>
                  <a:cubicBezTo>
                    <a:pt x="10504052" y="5948606"/>
                    <a:pt x="10574469" y="5946217"/>
                    <a:pt x="10671859" y="5937813"/>
                  </a:cubicBezTo>
                  <a:cubicBezTo>
                    <a:pt x="10695927" y="5800224"/>
                    <a:pt x="10645322" y="5531465"/>
                    <a:pt x="10660284" y="5382228"/>
                  </a:cubicBezTo>
                  <a:cubicBezTo>
                    <a:pt x="10713021" y="5327962"/>
                    <a:pt x="10731538" y="5296310"/>
                    <a:pt x="10776031" y="5254907"/>
                  </a:cubicBezTo>
                  <a:cubicBezTo>
                    <a:pt x="10732579" y="5213738"/>
                    <a:pt x="10667054" y="5150710"/>
                    <a:pt x="10637135" y="5116010"/>
                  </a:cubicBezTo>
                  <a:cubicBezTo>
                    <a:pt x="10621652" y="4968898"/>
                    <a:pt x="10633059" y="4913544"/>
                    <a:pt x="10613985" y="4768770"/>
                  </a:cubicBezTo>
                  <a:cubicBezTo>
                    <a:pt x="10679830" y="4688246"/>
                    <a:pt x="10730994" y="4662197"/>
                    <a:pt x="10764456" y="4618299"/>
                  </a:cubicBezTo>
                  <a:cubicBezTo>
                    <a:pt x="10723686" y="4580850"/>
                    <a:pt x="10691935" y="4556856"/>
                    <a:pt x="10648709" y="4514127"/>
                  </a:cubicBezTo>
                  <a:cubicBezTo>
                    <a:pt x="10657928" y="4337551"/>
                    <a:pt x="10644722" y="4319882"/>
                    <a:pt x="10637135" y="4132162"/>
                  </a:cubicBezTo>
                  <a:cubicBezTo>
                    <a:pt x="10678150" y="4083254"/>
                    <a:pt x="10710355" y="4066681"/>
                    <a:pt x="10752881" y="4016416"/>
                  </a:cubicBezTo>
                  <a:cubicBezTo>
                    <a:pt x="10726730" y="3991230"/>
                    <a:pt x="10672875" y="3948566"/>
                    <a:pt x="10637135" y="3912243"/>
                  </a:cubicBezTo>
                  <a:cubicBezTo>
                    <a:pt x="10652657" y="3821704"/>
                    <a:pt x="10618921" y="3638411"/>
                    <a:pt x="10625560" y="3541854"/>
                  </a:cubicBezTo>
                  <a:cubicBezTo>
                    <a:pt x="10689996" y="3491249"/>
                    <a:pt x="10700004" y="3475361"/>
                    <a:pt x="10764456" y="3402957"/>
                  </a:cubicBezTo>
                  <a:cubicBezTo>
                    <a:pt x="10725044" y="3366775"/>
                    <a:pt x="10702360" y="3358664"/>
                    <a:pt x="10660284" y="3321935"/>
                  </a:cubicBezTo>
                  <a:cubicBezTo>
                    <a:pt x="10663237" y="3202839"/>
                    <a:pt x="10660559" y="3120288"/>
                    <a:pt x="10660284" y="2939970"/>
                  </a:cubicBezTo>
                  <a:cubicBezTo>
                    <a:pt x="10689631" y="2909044"/>
                    <a:pt x="10710965" y="2874936"/>
                    <a:pt x="10752881" y="2812648"/>
                  </a:cubicBezTo>
                  <a:cubicBezTo>
                    <a:pt x="10728107" y="2780678"/>
                    <a:pt x="10681055" y="2742366"/>
                    <a:pt x="10648709" y="2708476"/>
                  </a:cubicBezTo>
                  <a:cubicBezTo>
                    <a:pt x="10645876" y="2598464"/>
                    <a:pt x="10665141" y="2407415"/>
                    <a:pt x="10648709" y="2314937"/>
                  </a:cubicBezTo>
                  <a:cubicBezTo>
                    <a:pt x="10687328" y="2256538"/>
                    <a:pt x="10753902" y="2198720"/>
                    <a:pt x="10799180" y="2141317"/>
                  </a:cubicBezTo>
                  <a:cubicBezTo>
                    <a:pt x="10805963" y="1991542"/>
                    <a:pt x="10793265" y="1858017"/>
                    <a:pt x="10795322" y="1632031"/>
                  </a:cubicBezTo>
                  <a:cubicBezTo>
                    <a:pt x="10797379" y="1406045"/>
                    <a:pt x="10810620" y="1269341"/>
                    <a:pt x="10791464" y="1122745"/>
                  </a:cubicBezTo>
                  <a:cubicBezTo>
                    <a:pt x="10772308" y="976149"/>
                    <a:pt x="10797613" y="810452"/>
                    <a:pt x="10787606" y="613459"/>
                  </a:cubicBezTo>
                  <a:cubicBezTo>
                    <a:pt x="10737555" y="523963"/>
                    <a:pt x="10732999" y="484059"/>
                    <a:pt x="10671859" y="381965"/>
                  </a:cubicBezTo>
                  <a:cubicBezTo>
                    <a:pt x="10522126" y="350359"/>
                    <a:pt x="10431658" y="326774"/>
                    <a:pt x="10324619" y="295155"/>
                  </a:cubicBezTo>
                  <a:cubicBezTo>
                    <a:pt x="10217580" y="263537"/>
                    <a:pt x="10091672" y="230578"/>
                    <a:pt x="9977378" y="208345"/>
                  </a:cubicBezTo>
                  <a:cubicBezTo>
                    <a:pt x="9860678" y="255330"/>
                    <a:pt x="9772369" y="280724"/>
                    <a:pt x="9711160" y="312517"/>
                  </a:cubicBezTo>
                  <a:cubicBezTo>
                    <a:pt x="9437912" y="268930"/>
                    <a:pt x="9238210" y="306463"/>
                    <a:pt x="9052715" y="275710"/>
                  </a:cubicBezTo>
                  <a:cubicBezTo>
                    <a:pt x="8867220" y="244957"/>
                    <a:pt x="8533388" y="236503"/>
                    <a:pt x="8394270" y="238902"/>
                  </a:cubicBezTo>
                  <a:cubicBezTo>
                    <a:pt x="8255152" y="241302"/>
                    <a:pt x="7870410" y="216619"/>
                    <a:pt x="7735825" y="202095"/>
                  </a:cubicBezTo>
                  <a:cubicBezTo>
                    <a:pt x="7601240" y="187571"/>
                    <a:pt x="7354967" y="206212"/>
                    <a:pt x="7151920" y="169454"/>
                  </a:cubicBezTo>
                  <a:cubicBezTo>
                    <a:pt x="6948873" y="132696"/>
                    <a:pt x="6550956" y="77658"/>
                    <a:pt x="5984112" y="104173"/>
                  </a:cubicBezTo>
                  <a:cubicBezTo>
                    <a:pt x="5894155" y="150866"/>
                    <a:pt x="5799775" y="196560"/>
                    <a:pt x="5729469" y="231494"/>
                  </a:cubicBezTo>
                  <a:cubicBezTo>
                    <a:pt x="5688060" y="142515"/>
                    <a:pt x="5651847" y="110361"/>
                    <a:pt x="5578998" y="0"/>
                  </a:cubicBezTo>
                  <a:cubicBezTo>
                    <a:pt x="5262673" y="3512"/>
                    <a:pt x="5157290" y="31498"/>
                    <a:pt x="4942390" y="0"/>
                  </a:cubicBezTo>
                  <a:cubicBezTo>
                    <a:pt x="4893890" y="57956"/>
                    <a:pt x="4834237" y="172221"/>
                    <a:pt x="4780345" y="231494"/>
                  </a:cubicBezTo>
                  <a:cubicBezTo>
                    <a:pt x="4721752" y="210962"/>
                    <a:pt x="4589765" y="155894"/>
                    <a:pt x="4514127" y="104173"/>
                  </a:cubicBezTo>
                  <a:cubicBezTo>
                    <a:pt x="4260355" y="99410"/>
                    <a:pt x="4207771" y="113188"/>
                    <a:pt x="3925786" y="139591"/>
                  </a:cubicBezTo>
                  <a:cubicBezTo>
                    <a:pt x="3643801" y="165994"/>
                    <a:pt x="3474250" y="164040"/>
                    <a:pt x="3302837" y="177093"/>
                  </a:cubicBezTo>
                  <a:cubicBezTo>
                    <a:pt x="3131424" y="190146"/>
                    <a:pt x="2831914" y="232490"/>
                    <a:pt x="2679887" y="214595"/>
                  </a:cubicBezTo>
                  <a:cubicBezTo>
                    <a:pt x="2527860" y="196700"/>
                    <a:pt x="2203463" y="213633"/>
                    <a:pt x="1918505" y="260431"/>
                  </a:cubicBezTo>
                  <a:cubicBezTo>
                    <a:pt x="1633547" y="307229"/>
                    <a:pt x="1257182" y="337476"/>
                    <a:pt x="1053297" y="312517"/>
                  </a:cubicBezTo>
                  <a:cubicBezTo>
                    <a:pt x="925516" y="259905"/>
                    <a:pt x="840694" y="221155"/>
                    <a:pt x="775504" y="185195"/>
                  </a:cubicBezTo>
                  <a:cubicBezTo>
                    <a:pt x="647795" y="259189"/>
                    <a:pt x="292008" y="330669"/>
                    <a:pt x="115747" y="405114"/>
                  </a:cubicBezTo>
                  <a:cubicBezTo>
                    <a:pt x="85793" y="443158"/>
                    <a:pt x="27983" y="570429"/>
                    <a:pt x="0" y="613459"/>
                  </a:cubicBezTo>
                  <a:cubicBezTo>
                    <a:pt x="-22886" y="832065"/>
                    <a:pt x="-7732" y="1023159"/>
                    <a:pt x="0" y="1128455"/>
                  </a:cubicBezTo>
                  <a:cubicBezTo>
                    <a:pt x="7732" y="1233751"/>
                    <a:pt x="20963" y="1496036"/>
                    <a:pt x="0" y="1692760"/>
                  </a:cubicBezTo>
                  <a:cubicBezTo>
                    <a:pt x="-20963" y="1889485"/>
                    <a:pt x="-7535" y="2065038"/>
                    <a:pt x="0" y="2257064"/>
                  </a:cubicBezTo>
                  <a:cubicBezTo>
                    <a:pt x="28901" y="2282251"/>
                    <a:pt x="74358" y="2332623"/>
                    <a:pt x="138897" y="2384385"/>
                  </a:cubicBezTo>
                  <a:cubicBezTo>
                    <a:pt x="136297" y="2542088"/>
                    <a:pt x="157367" y="2683119"/>
                    <a:pt x="150471" y="2777924"/>
                  </a:cubicBezTo>
                  <a:cubicBezTo>
                    <a:pt x="93577" y="2818773"/>
                    <a:pt x="89676" y="2821772"/>
                    <a:pt x="34725" y="2858947"/>
                  </a:cubicBezTo>
                  <a:cubicBezTo>
                    <a:pt x="106493" y="2948659"/>
                    <a:pt x="159438" y="2991374"/>
                    <a:pt x="196770" y="3044142"/>
                  </a:cubicBezTo>
                  <a:cubicBezTo>
                    <a:pt x="176790" y="3201253"/>
                    <a:pt x="187679" y="3231322"/>
                    <a:pt x="185195" y="3414532"/>
                  </a:cubicBezTo>
                  <a:cubicBezTo>
                    <a:pt x="145491" y="3434816"/>
                    <a:pt x="103209" y="3450162"/>
                    <a:pt x="69449" y="3460831"/>
                  </a:cubicBezTo>
                  <a:cubicBezTo>
                    <a:pt x="126917" y="3518560"/>
                    <a:pt x="137957" y="3539733"/>
                    <a:pt x="196770" y="3599727"/>
                  </a:cubicBezTo>
                  <a:cubicBezTo>
                    <a:pt x="182493" y="3706759"/>
                    <a:pt x="191313" y="3786475"/>
                    <a:pt x="196770" y="3958542"/>
                  </a:cubicBezTo>
                  <a:cubicBezTo>
                    <a:pt x="143448" y="4008711"/>
                    <a:pt x="113636" y="4050320"/>
                    <a:pt x="92598" y="4074289"/>
                  </a:cubicBezTo>
                  <a:cubicBezTo>
                    <a:pt x="132382" y="4111231"/>
                    <a:pt x="192626" y="4153005"/>
                    <a:pt x="231494" y="4178461"/>
                  </a:cubicBezTo>
                  <a:cubicBezTo>
                    <a:pt x="245962" y="4278234"/>
                    <a:pt x="212327" y="4490885"/>
                    <a:pt x="208345" y="4606724"/>
                  </a:cubicBezTo>
                  <a:cubicBezTo>
                    <a:pt x="173557" y="4624040"/>
                    <a:pt x="119507" y="4672026"/>
                    <a:pt x="81023" y="4699322"/>
                  </a:cubicBezTo>
                  <a:cubicBezTo>
                    <a:pt x="163077" y="4761203"/>
                    <a:pt x="199302" y="4810215"/>
                    <a:pt x="243069" y="4849793"/>
                  </a:cubicBezTo>
                  <a:cubicBezTo>
                    <a:pt x="229715" y="5015460"/>
                    <a:pt x="195587" y="5146310"/>
                    <a:pt x="196770" y="5231757"/>
                  </a:cubicBezTo>
                  <a:cubicBezTo>
                    <a:pt x="162450" y="5248138"/>
                    <a:pt x="119741" y="5279924"/>
                    <a:pt x="92598" y="5289631"/>
                  </a:cubicBezTo>
                  <a:cubicBezTo>
                    <a:pt x="186996" y="5330717"/>
                    <a:pt x="186325" y="5340835"/>
                    <a:pt x="277793" y="5393803"/>
                  </a:cubicBezTo>
                  <a:cubicBezTo>
                    <a:pt x="286774" y="5567529"/>
                    <a:pt x="237329" y="5800244"/>
                    <a:pt x="231494" y="5960962"/>
                  </a:cubicBezTo>
                  <a:cubicBezTo>
                    <a:pt x="318644" y="5939313"/>
                    <a:pt x="348093" y="5926792"/>
                    <a:pt x="416689" y="5914664"/>
                  </a:cubicBezTo>
                  <a:close/>
                </a:path>
                <a:path w="10799180" h="5960962" stroke="0" extrusionOk="0">
                  <a:moveTo>
                    <a:pt x="416689" y="5914664"/>
                  </a:moveTo>
                  <a:cubicBezTo>
                    <a:pt x="427287" y="5740101"/>
                    <a:pt x="393158" y="5571023"/>
                    <a:pt x="403378" y="5307688"/>
                  </a:cubicBezTo>
                  <a:cubicBezTo>
                    <a:pt x="413598" y="5044353"/>
                    <a:pt x="404037" y="4737889"/>
                    <a:pt x="387752" y="4595150"/>
                  </a:cubicBezTo>
                  <a:cubicBezTo>
                    <a:pt x="371467" y="4452411"/>
                    <a:pt x="394334" y="4200704"/>
                    <a:pt x="376756" y="4093735"/>
                  </a:cubicBezTo>
                  <a:cubicBezTo>
                    <a:pt x="359178" y="3986766"/>
                    <a:pt x="363105" y="3757098"/>
                    <a:pt x="365760" y="3592319"/>
                  </a:cubicBezTo>
                  <a:cubicBezTo>
                    <a:pt x="368415" y="3427540"/>
                    <a:pt x="362511" y="3136778"/>
                    <a:pt x="352449" y="2985343"/>
                  </a:cubicBezTo>
                  <a:cubicBezTo>
                    <a:pt x="342387" y="2833908"/>
                    <a:pt x="344311" y="2576044"/>
                    <a:pt x="335666" y="2220025"/>
                  </a:cubicBezTo>
                  <a:cubicBezTo>
                    <a:pt x="327021" y="1864006"/>
                    <a:pt x="297807" y="1799362"/>
                    <a:pt x="321198" y="1560268"/>
                  </a:cubicBezTo>
                  <a:cubicBezTo>
                    <a:pt x="344588" y="1321174"/>
                    <a:pt x="272454" y="873456"/>
                    <a:pt x="300942" y="636608"/>
                  </a:cubicBezTo>
                  <a:cubicBezTo>
                    <a:pt x="485082" y="651395"/>
                    <a:pt x="547254" y="640988"/>
                    <a:pt x="774655" y="637148"/>
                  </a:cubicBezTo>
                  <a:cubicBezTo>
                    <a:pt x="1002056" y="633308"/>
                    <a:pt x="1404102" y="613704"/>
                    <a:pt x="1654408" y="638151"/>
                  </a:cubicBezTo>
                  <a:cubicBezTo>
                    <a:pt x="1904714" y="662598"/>
                    <a:pt x="1943359" y="648346"/>
                    <a:pt x="2229632" y="638807"/>
                  </a:cubicBezTo>
                  <a:cubicBezTo>
                    <a:pt x="2515905" y="629268"/>
                    <a:pt x="2671746" y="669192"/>
                    <a:pt x="3007875" y="639695"/>
                  </a:cubicBezTo>
                  <a:cubicBezTo>
                    <a:pt x="3344004" y="610197"/>
                    <a:pt x="3257901" y="634450"/>
                    <a:pt x="3481588" y="640235"/>
                  </a:cubicBezTo>
                  <a:cubicBezTo>
                    <a:pt x="3705275" y="646020"/>
                    <a:pt x="3853607" y="658845"/>
                    <a:pt x="3955301" y="640775"/>
                  </a:cubicBezTo>
                  <a:cubicBezTo>
                    <a:pt x="4056996" y="622705"/>
                    <a:pt x="4487735" y="643135"/>
                    <a:pt x="4632034" y="641547"/>
                  </a:cubicBezTo>
                  <a:cubicBezTo>
                    <a:pt x="4776333" y="639959"/>
                    <a:pt x="5188242" y="611442"/>
                    <a:pt x="5410278" y="642434"/>
                  </a:cubicBezTo>
                  <a:cubicBezTo>
                    <a:pt x="5632314" y="673426"/>
                    <a:pt x="5653559" y="639962"/>
                    <a:pt x="5883991" y="642974"/>
                  </a:cubicBezTo>
                  <a:cubicBezTo>
                    <a:pt x="6114423" y="645986"/>
                    <a:pt x="6418082" y="678814"/>
                    <a:pt x="6763744" y="643977"/>
                  </a:cubicBezTo>
                  <a:cubicBezTo>
                    <a:pt x="7109406" y="609140"/>
                    <a:pt x="7042594" y="654516"/>
                    <a:pt x="7135947" y="644402"/>
                  </a:cubicBezTo>
                  <a:cubicBezTo>
                    <a:pt x="7229300" y="634287"/>
                    <a:pt x="7553751" y="614675"/>
                    <a:pt x="7914190" y="645289"/>
                  </a:cubicBezTo>
                  <a:cubicBezTo>
                    <a:pt x="8274628" y="675904"/>
                    <a:pt x="8122805" y="650780"/>
                    <a:pt x="8286394" y="645714"/>
                  </a:cubicBezTo>
                  <a:cubicBezTo>
                    <a:pt x="8449983" y="640648"/>
                    <a:pt x="8508009" y="663989"/>
                    <a:pt x="8658597" y="646138"/>
                  </a:cubicBezTo>
                  <a:cubicBezTo>
                    <a:pt x="8809185" y="628287"/>
                    <a:pt x="9278230" y="650717"/>
                    <a:pt x="9538350" y="647141"/>
                  </a:cubicBezTo>
                  <a:cubicBezTo>
                    <a:pt x="9798470" y="643566"/>
                    <a:pt x="10245303" y="607276"/>
                    <a:pt x="10451940" y="648183"/>
                  </a:cubicBezTo>
                  <a:cubicBezTo>
                    <a:pt x="10432182" y="908815"/>
                    <a:pt x="10453537" y="1015092"/>
                    <a:pt x="10451940" y="1362283"/>
                  </a:cubicBezTo>
                  <a:cubicBezTo>
                    <a:pt x="10450343" y="1709474"/>
                    <a:pt x="10419868" y="1807104"/>
                    <a:pt x="10451940" y="2076383"/>
                  </a:cubicBezTo>
                  <a:cubicBezTo>
                    <a:pt x="10484012" y="2345662"/>
                    <a:pt x="10427009" y="2365897"/>
                    <a:pt x="10451940" y="2578898"/>
                  </a:cubicBezTo>
                  <a:cubicBezTo>
                    <a:pt x="10476871" y="2791899"/>
                    <a:pt x="10434554" y="3101000"/>
                    <a:pt x="10451940" y="3292998"/>
                  </a:cubicBezTo>
                  <a:cubicBezTo>
                    <a:pt x="10469326" y="3484996"/>
                    <a:pt x="10469682" y="3677081"/>
                    <a:pt x="10451940" y="4007098"/>
                  </a:cubicBezTo>
                  <a:cubicBezTo>
                    <a:pt x="10434198" y="4337115"/>
                    <a:pt x="10465143" y="4461684"/>
                    <a:pt x="10451940" y="4615406"/>
                  </a:cubicBezTo>
                  <a:cubicBezTo>
                    <a:pt x="10438737" y="4769128"/>
                    <a:pt x="10455973" y="4973002"/>
                    <a:pt x="10451940" y="5170817"/>
                  </a:cubicBezTo>
                  <a:cubicBezTo>
                    <a:pt x="10447907" y="5368632"/>
                    <a:pt x="10427446" y="5757711"/>
                    <a:pt x="10451940" y="5937813"/>
                  </a:cubicBezTo>
                  <a:cubicBezTo>
                    <a:pt x="10508569" y="5945605"/>
                    <a:pt x="10604504" y="5930072"/>
                    <a:pt x="10671859" y="5937813"/>
                  </a:cubicBezTo>
                  <a:cubicBezTo>
                    <a:pt x="10678696" y="5747054"/>
                    <a:pt x="10690760" y="5539323"/>
                    <a:pt x="10660284" y="5382228"/>
                  </a:cubicBezTo>
                  <a:cubicBezTo>
                    <a:pt x="10701416" y="5334641"/>
                    <a:pt x="10747286" y="5290641"/>
                    <a:pt x="10776031" y="5254907"/>
                  </a:cubicBezTo>
                  <a:cubicBezTo>
                    <a:pt x="10717163" y="5199928"/>
                    <a:pt x="10678226" y="5155740"/>
                    <a:pt x="10637135" y="5116010"/>
                  </a:cubicBezTo>
                  <a:cubicBezTo>
                    <a:pt x="10630547" y="4945411"/>
                    <a:pt x="10605943" y="4841143"/>
                    <a:pt x="10613985" y="4768770"/>
                  </a:cubicBezTo>
                  <a:cubicBezTo>
                    <a:pt x="10640013" y="4728592"/>
                    <a:pt x="10715824" y="4659007"/>
                    <a:pt x="10764456" y="4618299"/>
                  </a:cubicBezTo>
                  <a:cubicBezTo>
                    <a:pt x="10713815" y="4574424"/>
                    <a:pt x="10689598" y="4557270"/>
                    <a:pt x="10648709" y="4514127"/>
                  </a:cubicBezTo>
                  <a:cubicBezTo>
                    <a:pt x="10643404" y="4437558"/>
                    <a:pt x="10631450" y="4302869"/>
                    <a:pt x="10637135" y="4132162"/>
                  </a:cubicBezTo>
                  <a:cubicBezTo>
                    <a:pt x="10690149" y="4080109"/>
                    <a:pt x="10696597" y="4072634"/>
                    <a:pt x="10752881" y="4016416"/>
                  </a:cubicBezTo>
                  <a:cubicBezTo>
                    <a:pt x="10712088" y="3976030"/>
                    <a:pt x="10682193" y="3958256"/>
                    <a:pt x="10637135" y="3912243"/>
                  </a:cubicBezTo>
                  <a:cubicBezTo>
                    <a:pt x="10636794" y="3832041"/>
                    <a:pt x="10621093" y="3724571"/>
                    <a:pt x="10625560" y="3541854"/>
                  </a:cubicBezTo>
                  <a:cubicBezTo>
                    <a:pt x="10689119" y="3475100"/>
                    <a:pt x="10725706" y="3440984"/>
                    <a:pt x="10764456" y="3402957"/>
                  </a:cubicBezTo>
                  <a:cubicBezTo>
                    <a:pt x="10713584" y="3370926"/>
                    <a:pt x="10707642" y="3365081"/>
                    <a:pt x="10660284" y="3321935"/>
                  </a:cubicBezTo>
                  <a:cubicBezTo>
                    <a:pt x="10664520" y="3230949"/>
                    <a:pt x="10656415" y="3028077"/>
                    <a:pt x="10660284" y="2939970"/>
                  </a:cubicBezTo>
                  <a:cubicBezTo>
                    <a:pt x="10691311" y="2897681"/>
                    <a:pt x="10720179" y="2846099"/>
                    <a:pt x="10752881" y="2812648"/>
                  </a:cubicBezTo>
                  <a:cubicBezTo>
                    <a:pt x="10703667" y="2769708"/>
                    <a:pt x="10668302" y="2733487"/>
                    <a:pt x="10648709" y="2708476"/>
                  </a:cubicBezTo>
                  <a:cubicBezTo>
                    <a:pt x="10647239" y="2617188"/>
                    <a:pt x="10659023" y="2405040"/>
                    <a:pt x="10648709" y="2314937"/>
                  </a:cubicBezTo>
                  <a:cubicBezTo>
                    <a:pt x="10706881" y="2241297"/>
                    <a:pt x="10733641" y="2225610"/>
                    <a:pt x="10799180" y="2141317"/>
                  </a:cubicBezTo>
                  <a:cubicBezTo>
                    <a:pt x="10809766" y="1942824"/>
                    <a:pt x="10777999" y="1835810"/>
                    <a:pt x="10795553" y="1662588"/>
                  </a:cubicBezTo>
                  <a:cubicBezTo>
                    <a:pt x="10813108" y="1489366"/>
                    <a:pt x="10808123" y="1264041"/>
                    <a:pt x="10791695" y="1153302"/>
                  </a:cubicBezTo>
                  <a:cubicBezTo>
                    <a:pt x="10775267" y="1042563"/>
                    <a:pt x="10787170" y="817289"/>
                    <a:pt x="10787606" y="613459"/>
                  </a:cubicBezTo>
                  <a:cubicBezTo>
                    <a:pt x="10737905" y="515494"/>
                    <a:pt x="10703923" y="461425"/>
                    <a:pt x="10671859" y="381965"/>
                  </a:cubicBezTo>
                  <a:cubicBezTo>
                    <a:pt x="10563198" y="352944"/>
                    <a:pt x="10400397" y="313766"/>
                    <a:pt x="10324619" y="295155"/>
                  </a:cubicBezTo>
                  <a:cubicBezTo>
                    <a:pt x="10248841" y="276544"/>
                    <a:pt x="10061884" y="238781"/>
                    <a:pt x="9977378" y="208345"/>
                  </a:cubicBezTo>
                  <a:cubicBezTo>
                    <a:pt x="9867734" y="264047"/>
                    <a:pt x="9808873" y="278548"/>
                    <a:pt x="9711160" y="312517"/>
                  </a:cubicBezTo>
                  <a:cubicBezTo>
                    <a:pt x="9437900" y="278114"/>
                    <a:pt x="9381452" y="305581"/>
                    <a:pt x="9127256" y="279876"/>
                  </a:cubicBezTo>
                  <a:cubicBezTo>
                    <a:pt x="8873060" y="254171"/>
                    <a:pt x="8804086" y="249894"/>
                    <a:pt x="8580622" y="249319"/>
                  </a:cubicBezTo>
                  <a:cubicBezTo>
                    <a:pt x="8357158" y="248744"/>
                    <a:pt x="8167244" y="243919"/>
                    <a:pt x="8033988" y="218762"/>
                  </a:cubicBezTo>
                  <a:cubicBezTo>
                    <a:pt x="7900732" y="193605"/>
                    <a:pt x="7640356" y="168196"/>
                    <a:pt x="7375543" y="181955"/>
                  </a:cubicBezTo>
                  <a:cubicBezTo>
                    <a:pt x="7110730" y="195714"/>
                    <a:pt x="6925419" y="162316"/>
                    <a:pt x="6754369" y="147231"/>
                  </a:cubicBezTo>
                  <a:cubicBezTo>
                    <a:pt x="6583319" y="132146"/>
                    <a:pt x="6342446" y="134677"/>
                    <a:pt x="5984112" y="104173"/>
                  </a:cubicBezTo>
                  <a:cubicBezTo>
                    <a:pt x="5876826" y="151491"/>
                    <a:pt x="5844203" y="169669"/>
                    <a:pt x="5729469" y="231494"/>
                  </a:cubicBezTo>
                  <a:cubicBezTo>
                    <a:pt x="5672307" y="146062"/>
                    <a:pt x="5614754" y="72079"/>
                    <a:pt x="5578998" y="0"/>
                  </a:cubicBezTo>
                  <a:cubicBezTo>
                    <a:pt x="5447612" y="7457"/>
                    <a:pt x="5082836" y="-27818"/>
                    <a:pt x="4942390" y="0"/>
                  </a:cubicBezTo>
                  <a:cubicBezTo>
                    <a:pt x="4892140" y="94223"/>
                    <a:pt x="4824290" y="167323"/>
                    <a:pt x="4780345" y="231494"/>
                  </a:cubicBezTo>
                  <a:cubicBezTo>
                    <a:pt x="4692799" y="199543"/>
                    <a:pt x="4608760" y="153369"/>
                    <a:pt x="4514127" y="104173"/>
                  </a:cubicBezTo>
                  <a:cubicBezTo>
                    <a:pt x="4227955" y="91940"/>
                    <a:pt x="3974843" y="112563"/>
                    <a:pt x="3752744" y="150009"/>
                  </a:cubicBezTo>
                  <a:cubicBezTo>
                    <a:pt x="3530645" y="187455"/>
                    <a:pt x="3226556" y="183941"/>
                    <a:pt x="3060578" y="191677"/>
                  </a:cubicBezTo>
                  <a:cubicBezTo>
                    <a:pt x="2894600" y="199413"/>
                    <a:pt x="2616825" y="238973"/>
                    <a:pt x="2368412" y="233346"/>
                  </a:cubicBezTo>
                  <a:cubicBezTo>
                    <a:pt x="2119999" y="227720"/>
                    <a:pt x="1978483" y="241196"/>
                    <a:pt x="1780071" y="268765"/>
                  </a:cubicBezTo>
                  <a:cubicBezTo>
                    <a:pt x="1581659" y="296334"/>
                    <a:pt x="1328706" y="267352"/>
                    <a:pt x="1053297" y="312517"/>
                  </a:cubicBezTo>
                  <a:cubicBezTo>
                    <a:pt x="972236" y="291890"/>
                    <a:pt x="902553" y="244801"/>
                    <a:pt x="775504" y="185195"/>
                  </a:cubicBezTo>
                  <a:cubicBezTo>
                    <a:pt x="563995" y="235920"/>
                    <a:pt x="435667" y="319352"/>
                    <a:pt x="115747" y="405114"/>
                  </a:cubicBezTo>
                  <a:cubicBezTo>
                    <a:pt x="77846" y="490106"/>
                    <a:pt x="51294" y="544869"/>
                    <a:pt x="0" y="613459"/>
                  </a:cubicBezTo>
                  <a:cubicBezTo>
                    <a:pt x="-17509" y="886821"/>
                    <a:pt x="23569" y="910232"/>
                    <a:pt x="0" y="1161327"/>
                  </a:cubicBezTo>
                  <a:cubicBezTo>
                    <a:pt x="-23569" y="1412422"/>
                    <a:pt x="-26989" y="1503454"/>
                    <a:pt x="0" y="1709196"/>
                  </a:cubicBezTo>
                  <a:cubicBezTo>
                    <a:pt x="26989" y="1914938"/>
                    <a:pt x="3549" y="2144180"/>
                    <a:pt x="0" y="2257064"/>
                  </a:cubicBezTo>
                  <a:cubicBezTo>
                    <a:pt x="30111" y="2285684"/>
                    <a:pt x="93670" y="2347065"/>
                    <a:pt x="138897" y="2384385"/>
                  </a:cubicBezTo>
                  <a:cubicBezTo>
                    <a:pt x="136828" y="2529489"/>
                    <a:pt x="156833" y="2689299"/>
                    <a:pt x="150471" y="2777924"/>
                  </a:cubicBezTo>
                  <a:cubicBezTo>
                    <a:pt x="97019" y="2811975"/>
                    <a:pt x="87933" y="2816117"/>
                    <a:pt x="34725" y="2858947"/>
                  </a:cubicBezTo>
                  <a:cubicBezTo>
                    <a:pt x="85968" y="2913407"/>
                    <a:pt x="148562" y="2995760"/>
                    <a:pt x="196770" y="3044142"/>
                  </a:cubicBezTo>
                  <a:cubicBezTo>
                    <a:pt x="202239" y="3201728"/>
                    <a:pt x="205841" y="3332512"/>
                    <a:pt x="185195" y="3414532"/>
                  </a:cubicBezTo>
                  <a:cubicBezTo>
                    <a:pt x="157013" y="3422851"/>
                    <a:pt x="110513" y="3445026"/>
                    <a:pt x="69449" y="3460831"/>
                  </a:cubicBezTo>
                  <a:cubicBezTo>
                    <a:pt x="105206" y="3493052"/>
                    <a:pt x="165221" y="3570859"/>
                    <a:pt x="196770" y="3599727"/>
                  </a:cubicBezTo>
                  <a:cubicBezTo>
                    <a:pt x="184071" y="3736042"/>
                    <a:pt x="207640" y="3869154"/>
                    <a:pt x="196770" y="3958542"/>
                  </a:cubicBezTo>
                  <a:cubicBezTo>
                    <a:pt x="158138" y="4010975"/>
                    <a:pt x="129727" y="4032293"/>
                    <a:pt x="92598" y="4074289"/>
                  </a:cubicBezTo>
                  <a:cubicBezTo>
                    <a:pt x="124356" y="4105739"/>
                    <a:pt x="177807" y="4140901"/>
                    <a:pt x="231494" y="4178461"/>
                  </a:cubicBezTo>
                  <a:cubicBezTo>
                    <a:pt x="229034" y="4323577"/>
                    <a:pt x="227878" y="4464417"/>
                    <a:pt x="208345" y="4606724"/>
                  </a:cubicBezTo>
                  <a:cubicBezTo>
                    <a:pt x="149791" y="4649217"/>
                    <a:pt x="114430" y="4684163"/>
                    <a:pt x="81023" y="4699322"/>
                  </a:cubicBezTo>
                  <a:cubicBezTo>
                    <a:pt x="147027" y="4751493"/>
                    <a:pt x="186962" y="4796780"/>
                    <a:pt x="243069" y="4849793"/>
                  </a:cubicBezTo>
                  <a:cubicBezTo>
                    <a:pt x="212611" y="4958003"/>
                    <a:pt x="198236" y="5076543"/>
                    <a:pt x="196770" y="5231757"/>
                  </a:cubicBezTo>
                  <a:cubicBezTo>
                    <a:pt x="150810" y="5259819"/>
                    <a:pt x="130154" y="5262304"/>
                    <a:pt x="92598" y="5289631"/>
                  </a:cubicBezTo>
                  <a:cubicBezTo>
                    <a:pt x="175415" y="5342578"/>
                    <a:pt x="184321" y="5348497"/>
                    <a:pt x="277793" y="5393803"/>
                  </a:cubicBezTo>
                  <a:cubicBezTo>
                    <a:pt x="265961" y="5558148"/>
                    <a:pt x="261504" y="5767304"/>
                    <a:pt x="231494" y="5960962"/>
                  </a:cubicBezTo>
                  <a:cubicBezTo>
                    <a:pt x="282434" y="5947600"/>
                    <a:pt x="339076" y="5942238"/>
                    <a:pt x="416689" y="5914664"/>
                  </a:cubicBezTo>
                  <a:close/>
                </a:path>
              </a:pathLst>
            </a:custGeom>
            <a:solidFill>
              <a:srgbClr val="5E656F"/>
            </a:solidFill>
            <a:ln w="38100">
              <a:solidFill>
                <a:srgbClr val="464746"/>
              </a:solidFill>
              <a:extLst>
                <a:ext uri="{C807C97D-BFC1-408E-A445-0C87EB9F89A2}">
                  <ask:lineSketchStyleProps xmlns:ask="http://schemas.microsoft.com/office/drawing/2018/sketchyshapes" xmlns="" sd="105753456">
                    <a:custGeom>
                      <a:avLst/>
                      <a:gdLst>
                        <a:gd name="connsiteX0" fmla="*/ 416689 w 10799180"/>
                        <a:gd name="connsiteY0" fmla="*/ 5914664 h 5960962"/>
                        <a:gd name="connsiteX1" fmla="*/ 300942 w 10799180"/>
                        <a:gd name="connsiteY1" fmla="*/ 636608 h 5960962"/>
                        <a:gd name="connsiteX2" fmla="*/ 10451940 w 10799180"/>
                        <a:gd name="connsiteY2" fmla="*/ 648183 h 5960962"/>
                        <a:gd name="connsiteX3" fmla="*/ 10451940 w 10799180"/>
                        <a:gd name="connsiteY3" fmla="*/ 5937813 h 5960962"/>
                        <a:gd name="connsiteX4" fmla="*/ 10671859 w 10799180"/>
                        <a:gd name="connsiteY4" fmla="*/ 5937813 h 5960962"/>
                        <a:gd name="connsiteX5" fmla="*/ 10660284 w 10799180"/>
                        <a:gd name="connsiteY5" fmla="*/ 5382228 h 5960962"/>
                        <a:gd name="connsiteX6" fmla="*/ 10776031 w 10799180"/>
                        <a:gd name="connsiteY6" fmla="*/ 5254907 h 5960962"/>
                        <a:gd name="connsiteX7" fmla="*/ 10637135 w 10799180"/>
                        <a:gd name="connsiteY7" fmla="*/ 5116010 h 5960962"/>
                        <a:gd name="connsiteX8" fmla="*/ 10613985 w 10799180"/>
                        <a:gd name="connsiteY8" fmla="*/ 4768770 h 5960962"/>
                        <a:gd name="connsiteX9" fmla="*/ 10764456 w 10799180"/>
                        <a:gd name="connsiteY9" fmla="*/ 4618299 h 5960962"/>
                        <a:gd name="connsiteX10" fmla="*/ 10648709 w 10799180"/>
                        <a:gd name="connsiteY10" fmla="*/ 4514127 h 5960962"/>
                        <a:gd name="connsiteX11" fmla="*/ 10637135 w 10799180"/>
                        <a:gd name="connsiteY11" fmla="*/ 4132162 h 5960962"/>
                        <a:gd name="connsiteX12" fmla="*/ 10752881 w 10799180"/>
                        <a:gd name="connsiteY12" fmla="*/ 4016416 h 5960962"/>
                        <a:gd name="connsiteX13" fmla="*/ 10637135 w 10799180"/>
                        <a:gd name="connsiteY13" fmla="*/ 3912243 h 5960962"/>
                        <a:gd name="connsiteX14" fmla="*/ 10625560 w 10799180"/>
                        <a:gd name="connsiteY14" fmla="*/ 3541854 h 5960962"/>
                        <a:gd name="connsiteX15" fmla="*/ 10764456 w 10799180"/>
                        <a:gd name="connsiteY15" fmla="*/ 3402957 h 5960962"/>
                        <a:gd name="connsiteX16" fmla="*/ 10660284 w 10799180"/>
                        <a:gd name="connsiteY16" fmla="*/ 3321935 h 5960962"/>
                        <a:gd name="connsiteX17" fmla="*/ 10660284 w 10799180"/>
                        <a:gd name="connsiteY17" fmla="*/ 2939970 h 5960962"/>
                        <a:gd name="connsiteX18" fmla="*/ 10752881 w 10799180"/>
                        <a:gd name="connsiteY18" fmla="*/ 2812648 h 5960962"/>
                        <a:gd name="connsiteX19" fmla="*/ 10648709 w 10799180"/>
                        <a:gd name="connsiteY19" fmla="*/ 2708476 h 5960962"/>
                        <a:gd name="connsiteX20" fmla="*/ 10648709 w 10799180"/>
                        <a:gd name="connsiteY20" fmla="*/ 2314937 h 5960962"/>
                        <a:gd name="connsiteX21" fmla="*/ 10799180 w 10799180"/>
                        <a:gd name="connsiteY21" fmla="*/ 2141317 h 5960962"/>
                        <a:gd name="connsiteX22" fmla="*/ 10787606 w 10799180"/>
                        <a:gd name="connsiteY22" fmla="*/ 613459 h 5960962"/>
                        <a:gd name="connsiteX23" fmla="*/ 10671859 w 10799180"/>
                        <a:gd name="connsiteY23" fmla="*/ 381965 h 5960962"/>
                        <a:gd name="connsiteX24" fmla="*/ 9977378 w 10799180"/>
                        <a:gd name="connsiteY24" fmla="*/ 208345 h 5960962"/>
                        <a:gd name="connsiteX25" fmla="*/ 9711160 w 10799180"/>
                        <a:gd name="connsiteY25" fmla="*/ 312517 h 5960962"/>
                        <a:gd name="connsiteX26" fmla="*/ 5984112 w 10799180"/>
                        <a:gd name="connsiteY26" fmla="*/ 104173 h 5960962"/>
                        <a:gd name="connsiteX27" fmla="*/ 5729469 w 10799180"/>
                        <a:gd name="connsiteY27" fmla="*/ 231494 h 5960962"/>
                        <a:gd name="connsiteX28" fmla="*/ 5578998 w 10799180"/>
                        <a:gd name="connsiteY28" fmla="*/ 0 h 5960962"/>
                        <a:gd name="connsiteX29" fmla="*/ 4942390 w 10799180"/>
                        <a:gd name="connsiteY29" fmla="*/ 0 h 5960962"/>
                        <a:gd name="connsiteX30" fmla="*/ 4780345 w 10799180"/>
                        <a:gd name="connsiteY30" fmla="*/ 231494 h 5960962"/>
                        <a:gd name="connsiteX31" fmla="*/ 4514127 w 10799180"/>
                        <a:gd name="connsiteY31" fmla="*/ 104173 h 5960962"/>
                        <a:gd name="connsiteX32" fmla="*/ 1053297 w 10799180"/>
                        <a:gd name="connsiteY32" fmla="*/ 312517 h 5960962"/>
                        <a:gd name="connsiteX33" fmla="*/ 775504 w 10799180"/>
                        <a:gd name="connsiteY33" fmla="*/ 185195 h 5960962"/>
                        <a:gd name="connsiteX34" fmla="*/ 115747 w 10799180"/>
                        <a:gd name="connsiteY34" fmla="*/ 405114 h 5960962"/>
                        <a:gd name="connsiteX35" fmla="*/ 0 w 10799180"/>
                        <a:gd name="connsiteY35" fmla="*/ 613459 h 5960962"/>
                        <a:gd name="connsiteX36" fmla="*/ 0 w 10799180"/>
                        <a:gd name="connsiteY36" fmla="*/ 2257064 h 5960962"/>
                        <a:gd name="connsiteX37" fmla="*/ 138897 w 10799180"/>
                        <a:gd name="connsiteY37" fmla="*/ 2384385 h 5960962"/>
                        <a:gd name="connsiteX38" fmla="*/ 150471 w 10799180"/>
                        <a:gd name="connsiteY38" fmla="*/ 2777924 h 5960962"/>
                        <a:gd name="connsiteX39" fmla="*/ 34725 w 10799180"/>
                        <a:gd name="connsiteY39" fmla="*/ 2858947 h 5960962"/>
                        <a:gd name="connsiteX40" fmla="*/ 196770 w 10799180"/>
                        <a:gd name="connsiteY40" fmla="*/ 3044142 h 5960962"/>
                        <a:gd name="connsiteX41" fmla="*/ 185195 w 10799180"/>
                        <a:gd name="connsiteY41" fmla="*/ 3414532 h 5960962"/>
                        <a:gd name="connsiteX42" fmla="*/ 69449 w 10799180"/>
                        <a:gd name="connsiteY42" fmla="*/ 3460831 h 5960962"/>
                        <a:gd name="connsiteX43" fmla="*/ 196770 w 10799180"/>
                        <a:gd name="connsiteY43" fmla="*/ 3599727 h 5960962"/>
                        <a:gd name="connsiteX44" fmla="*/ 196770 w 10799180"/>
                        <a:gd name="connsiteY44" fmla="*/ 3958542 h 5960962"/>
                        <a:gd name="connsiteX45" fmla="*/ 92598 w 10799180"/>
                        <a:gd name="connsiteY45" fmla="*/ 4074289 h 5960962"/>
                        <a:gd name="connsiteX46" fmla="*/ 231494 w 10799180"/>
                        <a:gd name="connsiteY46" fmla="*/ 4178461 h 5960962"/>
                        <a:gd name="connsiteX47" fmla="*/ 208345 w 10799180"/>
                        <a:gd name="connsiteY47" fmla="*/ 4606724 h 5960962"/>
                        <a:gd name="connsiteX48" fmla="*/ 81023 w 10799180"/>
                        <a:gd name="connsiteY48" fmla="*/ 4699322 h 5960962"/>
                        <a:gd name="connsiteX49" fmla="*/ 243069 w 10799180"/>
                        <a:gd name="connsiteY49" fmla="*/ 4849793 h 5960962"/>
                        <a:gd name="connsiteX50" fmla="*/ 196770 w 10799180"/>
                        <a:gd name="connsiteY50" fmla="*/ 5231757 h 5960962"/>
                        <a:gd name="connsiteX51" fmla="*/ 92598 w 10799180"/>
                        <a:gd name="connsiteY51" fmla="*/ 5289631 h 5960962"/>
                        <a:gd name="connsiteX52" fmla="*/ 277793 w 10799180"/>
                        <a:gd name="connsiteY52" fmla="*/ 5393803 h 5960962"/>
                        <a:gd name="connsiteX53" fmla="*/ 231494 w 10799180"/>
                        <a:gd name="connsiteY53" fmla="*/ 5960962 h 5960962"/>
                        <a:gd name="connsiteX54" fmla="*/ 416689 w 10799180"/>
                        <a:gd name="connsiteY54" fmla="*/ 5914664 h 59609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</a:cxnLst>
                      <a:rect l="l" t="t" r="r" b="b"/>
                      <a:pathLst>
                        <a:path w="10799180" h="5960962">
                          <a:moveTo>
                            <a:pt x="416689" y="5914664"/>
                          </a:moveTo>
                          <a:lnTo>
                            <a:pt x="300942" y="636608"/>
                          </a:lnTo>
                          <a:lnTo>
                            <a:pt x="10451940" y="648183"/>
                          </a:lnTo>
                          <a:lnTo>
                            <a:pt x="10451940" y="5937813"/>
                          </a:lnTo>
                          <a:lnTo>
                            <a:pt x="10671859" y="5937813"/>
                          </a:lnTo>
                          <a:lnTo>
                            <a:pt x="10660284" y="5382228"/>
                          </a:lnTo>
                          <a:lnTo>
                            <a:pt x="10776031" y="5254907"/>
                          </a:lnTo>
                          <a:lnTo>
                            <a:pt x="10637135" y="5116010"/>
                          </a:lnTo>
                          <a:lnTo>
                            <a:pt x="10613985" y="4768770"/>
                          </a:lnTo>
                          <a:lnTo>
                            <a:pt x="10764456" y="4618299"/>
                          </a:lnTo>
                          <a:lnTo>
                            <a:pt x="10648709" y="4514127"/>
                          </a:lnTo>
                          <a:lnTo>
                            <a:pt x="10637135" y="4132162"/>
                          </a:lnTo>
                          <a:lnTo>
                            <a:pt x="10752881" y="4016416"/>
                          </a:lnTo>
                          <a:lnTo>
                            <a:pt x="10637135" y="3912243"/>
                          </a:lnTo>
                          <a:lnTo>
                            <a:pt x="10625560" y="3541854"/>
                          </a:lnTo>
                          <a:lnTo>
                            <a:pt x="10764456" y="3402957"/>
                          </a:lnTo>
                          <a:lnTo>
                            <a:pt x="10660284" y="3321935"/>
                          </a:lnTo>
                          <a:lnTo>
                            <a:pt x="10660284" y="2939970"/>
                          </a:lnTo>
                          <a:lnTo>
                            <a:pt x="10752881" y="2812648"/>
                          </a:lnTo>
                          <a:lnTo>
                            <a:pt x="10648709" y="2708476"/>
                          </a:lnTo>
                          <a:lnTo>
                            <a:pt x="10648709" y="2314937"/>
                          </a:lnTo>
                          <a:lnTo>
                            <a:pt x="10799180" y="2141317"/>
                          </a:lnTo>
                          <a:lnTo>
                            <a:pt x="10787606" y="613459"/>
                          </a:lnTo>
                          <a:lnTo>
                            <a:pt x="10671859" y="381965"/>
                          </a:lnTo>
                          <a:lnTo>
                            <a:pt x="9977378" y="208345"/>
                          </a:lnTo>
                          <a:lnTo>
                            <a:pt x="9711160" y="312517"/>
                          </a:lnTo>
                          <a:lnTo>
                            <a:pt x="5984112" y="104173"/>
                          </a:lnTo>
                          <a:lnTo>
                            <a:pt x="5729469" y="231494"/>
                          </a:lnTo>
                          <a:lnTo>
                            <a:pt x="5578998" y="0"/>
                          </a:lnTo>
                          <a:lnTo>
                            <a:pt x="4942390" y="0"/>
                          </a:lnTo>
                          <a:lnTo>
                            <a:pt x="4780345" y="231494"/>
                          </a:lnTo>
                          <a:lnTo>
                            <a:pt x="4514127" y="104173"/>
                          </a:lnTo>
                          <a:lnTo>
                            <a:pt x="1053297" y="312517"/>
                          </a:lnTo>
                          <a:lnTo>
                            <a:pt x="775504" y="185195"/>
                          </a:lnTo>
                          <a:lnTo>
                            <a:pt x="115747" y="405114"/>
                          </a:lnTo>
                          <a:lnTo>
                            <a:pt x="0" y="613459"/>
                          </a:lnTo>
                          <a:lnTo>
                            <a:pt x="0" y="2257064"/>
                          </a:lnTo>
                          <a:lnTo>
                            <a:pt x="138897" y="2384385"/>
                          </a:lnTo>
                          <a:lnTo>
                            <a:pt x="150471" y="2777924"/>
                          </a:lnTo>
                          <a:lnTo>
                            <a:pt x="34725" y="2858947"/>
                          </a:lnTo>
                          <a:lnTo>
                            <a:pt x="196770" y="3044142"/>
                          </a:lnTo>
                          <a:lnTo>
                            <a:pt x="185195" y="3414532"/>
                          </a:lnTo>
                          <a:lnTo>
                            <a:pt x="69449" y="3460831"/>
                          </a:lnTo>
                          <a:lnTo>
                            <a:pt x="196770" y="3599727"/>
                          </a:lnTo>
                          <a:lnTo>
                            <a:pt x="196770" y="3958542"/>
                          </a:lnTo>
                          <a:lnTo>
                            <a:pt x="92598" y="4074289"/>
                          </a:lnTo>
                          <a:lnTo>
                            <a:pt x="231494" y="4178461"/>
                          </a:lnTo>
                          <a:lnTo>
                            <a:pt x="208345" y="4606724"/>
                          </a:lnTo>
                          <a:lnTo>
                            <a:pt x="81023" y="4699322"/>
                          </a:lnTo>
                          <a:lnTo>
                            <a:pt x="243069" y="4849793"/>
                          </a:lnTo>
                          <a:lnTo>
                            <a:pt x="196770" y="5231757"/>
                          </a:lnTo>
                          <a:lnTo>
                            <a:pt x="92598" y="5289631"/>
                          </a:lnTo>
                          <a:lnTo>
                            <a:pt x="277793" y="5393803"/>
                          </a:lnTo>
                          <a:lnTo>
                            <a:pt x="231494" y="5960962"/>
                          </a:lnTo>
                          <a:lnTo>
                            <a:pt x="416689" y="591466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6" descr="Monsters Inc Boo's Door Sticker - Sticker Mania">
              <a:extLst>
                <a:ext uri="{FF2B5EF4-FFF2-40B4-BE49-F238E27FC236}">
                  <a16:creationId xmlns:a16="http://schemas.microsoft.com/office/drawing/2014/main" id="{9085FD1B-F414-4466-96D5-4B4BFC2035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07" t="4681" r="46203" b="88199"/>
            <a:stretch/>
          </p:blipFill>
          <p:spPr bwMode="auto">
            <a:xfrm>
              <a:off x="5729468" y="358814"/>
              <a:ext cx="636609" cy="462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4">
            <a:extLst>
              <a:ext uri="{FF2B5EF4-FFF2-40B4-BE49-F238E27FC236}">
                <a16:creationId xmlns:a16="http://schemas.microsoft.com/office/drawing/2014/main" id="{58933C82-C056-4EE6-AD4B-9F8D469AA397}"/>
              </a:ext>
            </a:extLst>
          </p:cNvPr>
          <p:cNvSpPr/>
          <p:nvPr/>
        </p:nvSpPr>
        <p:spPr>
          <a:xfrm>
            <a:off x="982980" y="982980"/>
            <a:ext cx="10126980" cy="5329238"/>
          </a:xfrm>
          <a:custGeom>
            <a:avLst/>
            <a:gdLst>
              <a:gd name="connsiteX0" fmla="*/ 0 w 10929938"/>
              <a:gd name="connsiteY0" fmla="*/ 0 h 5329238"/>
              <a:gd name="connsiteX1" fmla="*/ 683121 w 10929938"/>
              <a:gd name="connsiteY1" fmla="*/ 0 h 5329238"/>
              <a:gd name="connsiteX2" fmla="*/ 1475542 w 10929938"/>
              <a:gd name="connsiteY2" fmla="*/ 0 h 5329238"/>
              <a:gd name="connsiteX3" fmla="*/ 2267962 w 10929938"/>
              <a:gd name="connsiteY3" fmla="*/ 0 h 5329238"/>
              <a:gd name="connsiteX4" fmla="*/ 3169682 w 10929938"/>
              <a:gd name="connsiteY4" fmla="*/ 0 h 5329238"/>
              <a:gd name="connsiteX5" fmla="*/ 3852803 w 10929938"/>
              <a:gd name="connsiteY5" fmla="*/ 0 h 5329238"/>
              <a:gd name="connsiteX6" fmla="*/ 4645224 w 10929938"/>
              <a:gd name="connsiteY6" fmla="*/ 0 h 5329238"/>
              <a:gd name="connsiteX7" fmla="*/ 5328345 w 10929938"/>
              <a:gd name="connsiteY7" fmla="*/ 0 h 5329238"/>
              <a:gd name="connsiteX8" fmla="*/ 6011466 w 10929938"/>
              <a:gd name="connsiteY8" fmla="*/ 0 h 5329238"/>
              <a:gd name="connsiteX9" fmla="*/ 6694587 w 10929938"/>
              <a:gd name="connsiteY9" fmla="*/ 0 h 5329238"/>
              <a:gd name="connsiteX10" fmla="*/ 7049810 w 10929938"/>
              <a:gd name="connsiteY10" fmla="*/ 0 h 5329238"/>
              <a:gd name="connsiteX11" fmla="*/ 7842231 w 10929938"/>
              <a:gd name="connsiteY11" fmla="*/ 0 h 5329238"/>
              <a:gd name="connsiteX12" fmla="*/ 8197454 w 10929938"/>
              <a:gd name="connsiteY12" fmla="*/ 0 h 5329238"/>
              <a:gd name="connsiteX13" fmla="*/ 8880575 w 10929938"/>
              <a:gd name="connsiteY13" fmla="*/ 0 h 5329238"/>
              <a:gd name="connsiteX14" fmla="*/ 9782295 w 10929938"/>
              <a:gd name="connsiteY14" fmla="*/ 0 h 5329238"/>
              <a:gd name="connsiteX15" fmla="*/ 10929938 w 10929938"/>
              <a:gd name="connsiteY15" fmla="*/ 0 h 5329238"/>
              <a:gd name="connsiteX16" fmla="*/ 10929938 w 10929938"/>
              <a:gd name="connsiteY16" fmla="*/ 719447 h 5329238"/>
              <a:gd name="connsiteX17" fmla="*/ 10929938 w 10929938"/>
              <a:gd name="connsiteY17" fmla="*/ 1279017 h 5329238"/>
              <a:gd name="connsiteX18" fmla="*/ 10929938 w 10929938"/>
              <a:gd name="connsiteY18" fmla="*/ 1838587 h 5329238"/>
              <a:gd name="connsiteX19" fmla="*/ 10929938 w 10929938"/>
              <a:gd name="connsiteY19" fmla="*/ 2504742 h 5329238"/>
              <a:gd name="connsiteX20" fmla="*/ 10929938 w 10929938"/>
              <a:gd name="connsiteY20" fmla="*/ 3170897 h 5329238"/>
              <a:gd name="connsiteX21" fmla="*/ 10929938 w 10929938"/>
              <a:gd name="connsiteY21" fmla="*/ 3783759 h 5329238"/>
              <a:gd name="connsiteX22" fmla="*/ 10929938 w 10929938"/>
              <a:gd name="connsiteY22" fmla="*/ 4556498 h 5329238"/>
              <a:gd name="connsiteX23" fmla="*/ 10929938 w 10929938"/>
              <a:gd name="connsiteY23" fmla="*/ 5329238 h 5329238"/>
              <a:gd name="connsiteX24" fmla="*/ 10028218 w 10929938"/>
              <a:gd name="connsiteY24" fmla="*/ 5329238 h 5329238"/>
              <a:gd name="connsiteX25" fmla="*/ 9235798 w 10929938"/>
              <a:gd name="connsiteY25" fmla="*/ 5329238 h 5329238"/>
              <a:gd name="connsiteX26" fmla="*/ 8880575 w 10929938"/>
              <a:gd name="connsiteY26" fmla="*/ 5329238 h 5329238"/>
              <a:gd name="connsiteX27" fmla="*/ 7978855 w 10929938"/>
              <a:gd name="connsiteY27" fmla="*/ 5329238 h 5329238"/>
              <a:gd name="connsiteX28" fmla="*/ 7405033 w 10929938"/>
              <a:gd name="connsiteY28" fmla="*/ 5329238 h 5329238"/>
              <a:gd name="connsiteX29" fmla="*/ 6612612 w 10929938"/>
              <a:gd name="connsiteY29" fmla="*/ 5329238 h 5329238"/>
              <a:gd name="connsiteX30" fmla="*/ 6257390 w 10929938"/>
              <a:gd name="connsiteY30" fmla="*/ 5329238 h 5329238"/>
              <a:gd name="connsiteX31" fmla="*/ 5355670 w 10929938"/>
              <a:gd name="connsiteY31" fmla="*/ 5329238 h 5329238"/>
              <a:gd name="connsiteX32" fmla="*/ 4781848 w 10929938"/>
              <a:gd name="connsiteY32" fmla="*/ 5329238 h 5329238"/>
              <a:gd name="connsiteX33" fmla="*/ 4098727 w 10929938"/>
              <a:gd name="connsiteY33" fmla="*/ 5329238 h 5329238"/>
              <a:gd name="connsiteX34" fmla="*/ 3634204 w 10929938"/>
              <a:gd name="connsiteY34" fmla="*/ 5329238 h 5329238"/>
              <a:gd name="connsiteX35" fmla="*/ 2841784 w 10929938"/>
              <a:gd name="connsiteY35" fmla="*/ 5329238 h 5329238"/>
              <a:gd name="connsiteX36" fmla="*/ 1940064 w 10929938"/>
              <a:gd name="connsiteY36" fmla="*/ 5329238 h 5329238"/>
              <a:gd name="connsiteX37" fmla="*/ 1366242 w 10929938"/>
              <a:gd name="connsiteY37" fmla="*/ 5329238 h 5329238"/>
              <a:gd name="connsiteX38" fmla="*/ 0 w 10929938"/>
              <a:gd name="connsiteY38" fmla="*/ 5329238 h 5329238"/>
              <a:gd name="connsiteX39" fmla="*/ 0 w 10929938"/>
              <a:gd name="connsiteY39" fmla="*/ 4663083 h 5329238"/>
              <a:gd name="connsiteX40" fmla="*/ 0 w 10929938"/>
              <a:gd name="connsiteY40" fmla="*/ 3996929 h 5329238"/>
              <a:gd name="connsiteX41" fmla="*/ 0 w 10929938"/>
              <a:gd name="connsiteY41" fmla="*/ 3277481 h 5329238"/>
              <a:gd name="connsiteX42" fmla="*/ 0 w 10929938"/>
              <a:gd name="connsiteY42" fmla="*/ 2611327 h 5329238"/>
              <a:gd name="connsiteX43" fmla="*/ 0 w 10929938"/>
              <a:gd name="connsiteY43" fmla="*/ 1891879 h 5329238"/>
              <a:gd name="connsiteX44" fmla="*/ 0 w 10929938"/>
              <a:gd name="connsiteY44" fmla="*/ 1172432 h 5329238"/>
              <a:gd name="connsiteX45" fmla="*/ 0 w 10929938"/>
              <a:gd name="connsiteY45" fmla="*/ 0 h 532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929938" h="5329238" fill="none" extrusionOk="0">
                <a:moveTo>
                  <a:pt x="0" y="0"/>
                </a:moveTo>
                <a:cubicBezTo>
                  <a:pt x="145655" y="-32813"/>
                  <a:pt x="425046" y="-27865"/>
                  <a:pt x="683121" y="0"/>
                </a:cubicBezTo>
                <a:cubicBezTo>
                  <a:pt x="941196" y="27865"/>
                  <a:pt x="1176429" y="-4608"/>
                  <a:pt x="1475542" y="0"/>
                </a:cubicBezTo>
                <a:cubicBezTo>
                  <a:pt x="1774655" y="4608"/>
                  <a:pt x="1932172" y="14882"/>
                  <a:pt x="2267962" y="0"/>
                </a:cubicBezTo>
                <a:cubicBezTo>
                  <a:pt x="2603752" y="-14882"/>
                  <a:pt x="2947092" y="-9964"/>
                  <a:pt x="3169682" y="0"/>
                </a:cubicBezTo>
                <a:cubicBezTo>
                  <a:pt x="3392272" y="9964"/>
                  <a:pt x="3670630" y="9676"/>
                  <a:pt x="3852803" y="0"/>
                </a:cubicBezTo>
                <a:cubicBezTo>
                  <a:pt x="4034976" y="-9676"/>
                  <a:pt x="4267961" y="-36428"/>
                  <a:pt x="4645224" y="0"/>
                </a:cubicBezTo>
                <a:cubicBezTo>
                  <a:pt x="5022487" y="36428"/>
                  <a:pt x="5085146" y="-11724"/>
                  <a:pt x="5328345" y="0"/>
                </a:cubicBezTo>
                <a:cubicBezTo>
                  <a:pt x="5571544" y="11724"/>
                  <a:pt x="5867913" y="14199"/>
                  <a:pt x="6011466" y="0"/>
                </a:cubicBezTo>
                <a:cubicBezTo>
                  <a:pt x="6155019" y="-14199"/>
                  <a:pt x="6366695" y="-14964"/>
                  <a:pt x="6694587" y="0"/>
                </a:cubicBezTo>
                <a:cubicBezTo>
                  <a:pt x="7022479" y="14964"/>
                  <a:pt x="6944731" y="-11093"/>
                  <a:pt x="7049810" y="0"/>
                </a:cubicBezTo>
                <a:cubicBezTo>
                  <a:pt x="7154889" y="11093"/>
                  <a:pt x="7500320" y="16396"/>
                  <a:pt x="7842231" y="0"/>
                </a:cubicBezTo>
                <a:cubicBezTo>
                  <a:pt x="8184142" y="-16396"/>
                  <a:pt x="8078733" y="4882"/>
                  <a:pt x="8197454" y="0"/>
                </a:cubicBezTo>
                <a:cubicBezTo>
                  <a:pt x="8316175" y="-4882"/>
                  <a:pt x="8657724" y="1768"/>
                  <a:pt x="8880575" y="0"/>
                </a:cubicBezTo>
                <a:cubicBezTo>
                  <a:pt x="9103426" y="-1768"/>
                  <a:pt x="9463576" y="-2012"/>
                  <a:pt x="9782295" y="0"/>
                </a:cubicBezTo>
                <a:cubicBezTo>
                  <a:pt x="10101014" y="2012"/>
                  <a:pt x="10407544" y="-13791"/>
                  <a:pt x="10929938" y="0"/>
                </a:cubicBezTo>
                <a:cubicBezTo>
                  <a:pt x="10896531" y="145248"/>
                  <a:pt x="10938672" y="451383"/>
                  <a:pt x="10929938" y="719447"/>
                </a:cubicBezTo>
                <a:cubicBezTo>
                  <a:pt x="10921204" y="987511"/>
                  <a:pt x="10925908" y="1069544"/>
                  <a:pt x="10929938" y="1279017"/>
                </a:cubicBezTo>
                <a:cubicBezTo>
                  <a:pt x="10933969" y="1488490"/>
                  <a:pt x="10926546" y="1567856"/>
                  <a:pt x="10929938" y="1838587"/>
                </a:cubicBezTo>
                <a:cubicBezTo>
                  <a:pt x="10933331" y="2109318"/>
                  <a:pt x="10937718" y="2225797"/>
                  <a:pt x="10929938" y="2504742"/>
                </a:cubicBezTo>
                <a:cubicBezTo>
                  <a:pt x="10922158" y="2783687"/>
                  <a:pt x="10921284" y="2971923"/>
                  <a:pt x="10929938" y="3170897"/>
                </a:cubicBezTo>
                <a:cubicBezTo>
                  <a:pt x="10938592" y="3369872"/>
                  <a:pt x="10959300" y="3626490"/>
                  <a:pt x="10929938" y="3783759"/>
                </a:cubicBezTo>
                <a:cubicBezTo>
                  <a:pt x="10900576" y="3941028"/>
                  <a:pt x="10960103" y="4331676"/>
                  <a:pt x="10929938" y="4556498"/>
                </a:cubicBezTo>
                <a:cubicBezTo>
                  <a:pt x="10899773" y="4781320"/>
                  <a:pt x="10902204" y="5115881"/>
                  <a:pt x="10929938" y="5329238"/>
                </a:cubicBezTo>
                <a:cubicBezTo>
                  <a:pt x="10660744" y="5314301"/>
                  <a:pt x="10277919" y="5360097"/>
                  <a:pt x="10028218" y="5329238"/>
                </a:cubicBezTo>
                <a:cubicBezTo>
                  <a:pt x="9778517" y="5298379"/>
                  <a:pt x="9567248" y="5335300"/>
                  <a:pt x="9235798" y="5329238"/>
                </a:cubicBezTo>
                <a:cubicBezTo>
                  <a:pt x="8904348" y="5323176"/>
                  <a:pt x="9044780" y="5330981"/>
                  <a:pt x="8880575" y="5329238"/>
                </a:cubicBezTo>
                <a:cubicBezTo>
                  <a:pt x="8716370" y="5327495"/>
                  <a:pt x="8348163" y="5300921"/>
                  <a:pt x="7978855" y="5329238"/>
                </a:cubicBezTo>
                <a:cubicBezTo>
                  <a:pt x="7609547" y="5357555"/>
                  <a:pt x="7548315" y="5325730"/>
                  <a:pt x="7405033" y="5329238"/>
                </a:cubicBezTo>
                <a:cubicBezTo>
                  <a:pt x="7261751" y="5332746"/>
                  <a:pt x="6783025" y="5306314"/>
                  <a:pt x="6612612" y="5329238"/>
                </a:cubicBezTo>
                <a:cubicBezTo>
                  <a:pt x="6442199" y="5352162"/>
                  <a:pt x="6426318" y="5326924"/>
                  <a:pt x="6257390" y="5329238"/>
                </a:cubicBezTo>
                <a:cubicBezTo>
                  <a:pt x="6088462" y="5331552"/>
                  <a:pt x="5577868" y="5308240"/>
                  <a:pt x="5355670" y="5329238"/>
                </a:cubicBezTo>
                <a:cubicBezTo>
                  <a:pt x="5133472" y="5350236"/>
                  <a:pt x="4975611" y="5339560"/>
                  <a:pt x="4781848" y="5329238"/>
                </a:cubicBezTo>
                <a:cubicBezTo>
                  <a:pt x="4588085" y="5318916"/>
                  <a:pt x="4427251" y="5323766"/>
                  <a:pt x="4098727" y="5329238"/>
                </a:cubicBezTo>
                <a:cubicBezTo>
                  <a:pt x="3770203" y="5334710"/>
                  <a:pt x="3778530" y="5319016"/>
                  <a:pt x="3634204" y="5329238"/>
                </a:cubicBezTo>
                <a:cubicBezTo>
                  <a:pt x="3489878" y="5339460"/>
                  <a:pt x="3096030" y="5353896"/>
                  <a:pt x="2841784" y="5329238"/>
                </a:cubicBezTo>
                <a:cubicBezTo>
                  <a:pt x="2587538" y="5304580"/>
                  <a:pt x="2322870" y="5317278"/>
                  <a:pt x="1940064" y="5329238"/>
                </a:cubicBezTo>
                <a:cubicBezTo>
                  <a:pt x="1557258" y="5341198"/>
                  <a:pt x="1534280" y="5345509"/>
                  <a:pt x="1366242" y="5329238"/>
                </a:cubicBezTo>
                <a:cubicBezTo>
                  <a:pt x="1198204" y="5312967"/>
                  <a:pt x="639021" y="5393540"/>
                  <a:pt x="0" y="5329238"/>
                </a:cubicBezTo>
                <a:cubicBezTo>
                  <a:pt x="11806" y="5146862"/>
                  <a:pt x="19501" y="4913525"/>
                  <a:pt x="0" y="4663083"/>
                </a:cubicBezTo>
                <a:cubicBezTo>
                  <a:pt x="-19501" y="4412642"/>
                  <a:pt x="211" y="4235971"/>
                  <a:pt x="0" y="3996929"/>
                </a:cubicBezTo>
                <a:cubicBezTo>
                  <a:pt x="-211" y="3757887"/>
                  <a:pt x="-149" y="3513150"/>
                  <a:pt x="0" y="3277481"/>
                </a:cubicBezTo>
                <a:cubicBezTo>
                  <a:pt x="149" y="3041812"/>
                  <a:pt x="22367" y="2901414"/>
                  <a:pt x="0" y="2611327"/>
                </a:cubicBezTo>
                <a:cubicBezTo>
                  <a:pt x="-22367" y="2321240"/>
                  <a:pt x="10853" y="2083174"/>
                  <a:pt x="0" y="1891879"/>
                </a:cubicBezTo>
                <a:cubicBezTo>
                  <a:pt x="-10853" y="1700584"/>
                  <a:pt x="18271" y="1317137"/>
                  <a:pt x="0" y="1172432"/>
                </a:cubicBezTo>
                <a:cubicBezTo>
                  <a:pt x="-18271" y="1027727"/>
                  <a:pt x="3478" y="551524"/>
                  <a:pt x="0" y="0"/>
                </a:cubicBezTo>
                <a:close/>
              </a:path>
              <a:path w="10929938" h="5329238" stroke="0" extrusionOk="0">
                <a:moveTo>
                  <a:pt x="0" y="0"/>
                </a:moveTo>
                <a:cubicBezTo>
                  <a:pt x="137605" y="-13563"/>
                  <a:pt x="445483" y="7071"/>
                  <a:pt x="573822" y="0"/>
                </a:cubicBezTo>
                <a:cubicBezTo>
                  <a:pt x="702161" y="-7071"/>
                  <a:pt x="848100" y="3447"/>
                  <a:pt x="929045" y="0"/>
                </a:cubicBezTo>
                <a:cubicBezTo>
                  <a:pt x="1009990" y="-3447"/>
                  <a:pt x="1510119" y="29707"/>
                  <a:pt x="1830765" y="0"/>
                </a:cubicBezTo>
                <a:cubicBezTo>
                  <a:pt x="2151411" y="-29707"/>
                  <a:pt x="2264342" y="-11949"/>
                  <a:pt x="2404586" y="0"/>
                </a:cubicBezTo>
                <a:cubicBezTo>
                  <a:pt x="2544830" y="11949"/>
                  <a:pt x="2717306" y="-8605"/>
                  <a:pt x="2978408" y="0"/>
                </a:cubicBezTo>
                <a:cubicBezTo>
                  <a:pt x="3239510" y="8605"/>
                  <a:pt x="3682310" y="-14047"/>
                  <a:pt x="3880128" y="0"/>
                </a:cubicBezTo>
                <a:cubicBezTo>
                  <a:pt x="4077946" y="14047"/>
                  <a:pt x="4120680" y="-1885"/>
                  <a:pt x="4344650" y="0"/>
                </a:cubicBezTo>
                <a:cubicBezTo>
                  <a:pt x="4568620" y="1885"/>
                  <a:pt x="4964470" y="-7891"/>
                  <a:pt x="5246370" y="0"/>
                </a:cubicBezTo>
                <a:cubicBezTo>
                  <a:pt x="5528270" y="7891"/>
                  <a:pt x="5718604" y="2767"/>
                  <a:pt x="6148090" y="0"/>
                </a:cubicBezTo>
                <a:cubicBezTo>
                  <a:pt x="6577576" y="-2767"/>
                  <a:pt x="6569834" y="-15306"/>
                  <a:pt x="6831211" y="0"/>
                </a:cubicBezTo>
                <a:cubicBezTo>
                  <a:pt x="7092588" y="15306"/>
                  <a:pt x="7361476" y="-27637"/>
                  <a:pt x="7732931" y="0"/>
                </a:cubicBezTo>
                <a:cubicBezTo>
                  <a:pt x="8104386" y="27637"/>
                  <a:pt x="8167517" y="-13088"/>
                  <a:pt x="8306753" y="0"/>
                </a:cubicBezTo>
                <a:cubicBezTo>
                  <a:pt x="8445989" y="13088"/>
                  <a:pt x="8655103" y="-21995"/>
                  <a:pt x="8880575" y="0"/>
                </a:cubicBezTo>
                <a:cubicBezTo>
                  <a:pt x="9106047" y="21995"/>
                  <a:pt x="9488519" y="6114"/>
                  <a:pt x="9672995" y="0"/>
                </a:cubicBezTo>
                <a:cubicBezTo>
                  <a:pt x="9857471" y="-6114"/>
                  <a:pt x="10079805" y="15910"/>
                  <a:pt x="10246817" y="0"/>
                </a:cubicBezTo>
                <a:cubicBezTo>
                  <a:pt x="10413829" y="-15910"/>
                  <a:pt x="10634375" y="30430"/>
                  <a:pt x="10929938" y="0"/>
                </a:cubicBezTo>
                <a:cubicBezTo>
                  <a:pt x="10947619" y="298133"/>
                  <a:pt x="10907286" y="582950"/>
                  <a:pt x="10929938" y="772740"/>
                </a:cubicBezTo>
                <a:cubicBezTo>
                  <a:pt x="10952590" y="962530"/>
                  <a:pt x="10959373" y="1158387"/>
                  <a:pt x="10929938" y="1492187"/>
                </a:cubicBezTo>
                <a:cubicBezTo>
                  <a:pt x="10900503" y="1825987"/>
                  <a:pt x="10898586" y="1873545"/>
                  <a:pt x="10929938" y="2211634"/>
                </a:cubicBezTo>
                <a:cubicBezTo>
                  <a:pt x="10961290" y="2549723"/>
                  <a:pt x="10939373" y="2528529"/>
                  <a:pt x="10929938" y="2717911"/>
                </a:cubicBezTo>
                <a:cubicBezTo>
                  <a:pt x="10920503" y="2907293"/>
                  <a:pt x="10915112" y="3014735"/>
                  <a:pt x="10929938" y="3277481"/>
                </a:cubicBezTo>
                <a:cubicBezTo>
                  <a:pt x="10944765" y="3540227"/>
                  <a:pt x="10911463" y="3760426"/>
                  <a:pt x="10929938" y="3996929"/>
                </a:cubicBezTo>
                <a:cubicBezTo>
                  <a:pt x="10948413" y="4233432"/>
                  <a:pt x="10951387" y="4462089"/>
                  <a:pt x="10929938" y="4609791"/>
                </a:cubicBezTo>
                <a:cubicBezTo>
                  <a:pt x="10908489" y="4757493"/>
                  <a:pt x="10926392" y="5165758"/>
                  <a:pt x="10929938" y="5329238"/>
                </a:cubicBezTo>
                <a:cubicBezTo>
                  <a:pt x="10581153" y="5302598"/>
                  <a:pt x="10457354" y="5321937"/>
                  <a:pt x="10137517" y="5329238"/>
                </a:cubicBezTo>
                <a:cubicBezTo>
                  <a:pt x="9817680" y="5336539"/>
                  <a:pt x="9935535" y="5343005"/>
                  <a:pt x="9782295" y="5329238"/>
                </a:cubicBezTo>
                <a:cubicBezTo>
                  <a:pt x="9629055" y="5315471"/>
                  <a:pt x="9393671" y="5335318"/>
                  <a:pt x="9099173" y="5329238"/>
                </a:cubicBezTo>
                <a:cubicBezTo>
                  <a:pt x="8804675" y="5323158"/>
                  <a:pt x="8731134" y="5330162"/>
                  <a:pt x="8634651" y="5329238"/>
                </a:cubicBezTo>
                <a:cubicBezTo>
                  <a:pt x="8538168" y="5328314"/>
                  <a:pt x="8133574" y="5299902"/>
                  <a:pt x="7842231" y="5329238"/>
                </a:cubicBezTo>
                <a:cubicBezTo>
                  <a:pt x="7550888" y="5358574"/>
                  <a:pt x="7498624" y="5340194"/>
                  <a:pt x="7377708" y="5329238"/>
                </a:cubicBezTo>
                <a:cubicBezTo>
                  <a:pt x="7256792" y="5318282"/>
                  <a:pt x="6879223" y="5302025"/>
                  <a:pt x="6585288" y="5329238"/>
                </a:cubicBezTo>
                <a:cubicBezTo>
                  <a:pt x="6291353" y="5356451"/>
                  <a:pt x="6347748" y="5332464"/>
                  <a:pt x="6230065" y="5329238"/>
                </a:cubicBezTo>
                <a:cubicBezTo>
                  <a:pt x="6112382" y="5326012"/>
                  <a:pt x="5758689" y="5342040"/>
                  <a:pt x="5437644" y="5329238"/>
                </a:cubicBezTo>
                <a:cubicBezTo>
                  <a:pt x="5116599" y="5316436"/>
                  <a:pt x="5131008" y="5331720"/>
                  <a:pt x="4973122" y="5329238"/>
                </a:cubicBezTo>
                <a:cubicBezTo>
                  <a:pt x="4815236" y="5326756"/>
                  <a:pt x="4770563" y="5337028"/>
                  <a:pt x="4617899" y="5329238"/>
                </a:cubicBezTo>
                <a:cubicBezTo>
                  <a:pt x="4465235" y="5321448"/>
                  <a:pt x="4348670" y="5342645"/>
                  <a:pt x="4153376" y="5329238"/>
                </a:cubicBezTo>
                <a:cubicBezTo>
                  <a:pt x="3958082" y="5315831"/>
                  <a:pt x="3542146" y="5341158"/>
                  <a:pt x="3360956" y="5329238"/>
                </a:cubicBezTo>
                <a:cubicBezTo>
                  <a:pt x="3179766" y="5317318"/>
                  <a:pt x="3015547" y="5345771"/>
                  <a:pt x="2896434" y="5329238"/>
                </a:cubicBezTo>
                <a:cubicBezTo>
                  <a:pt x="2777321" y="5312705"/>
                  <a:pt x="2718441" y="5323678"/>
                  <a:pt x="2541211" y="5329238"/>
                </a:cubicBezTo>
                <a:cubicBezTo>
                  <a:pt x="2363981" y="5334798"/>
                  <a:pt x="2184436" y="5333474"/>
                  <a:pt x="2076688" y="5329238"/>
                </a:cubicBezTo>
                <a:cubicBezTo>
                  <a:pt x="1968940" y="5325002"/>
                  <a:pt x="1696822" y="5328992"/>
                  <a:pt x="1502866" y="5329238"/>
                </a:cubicBezTo>
                <a:cubicBezTo>
                  <a:pt x="1308910" y="5329484"/>
                  <a:pt x="1043005" y="5329318"/>
                  <a:pt x="819745" y="5329238"/>
                </a:cubicBezTo>
                <a:cubicBezTo>
                  <a:pt x="596485" y="5329158"/>
                  <a:pt x="285946" y="5307870"/>
                  <a:pt x="0" y="5329238"/>
                </a:cubicBezTo>
                <a:cubicBezTo>
                  <a:pt x="-30068" y="5044361"/>
                  <a:pt x="-3510" y="4879121"/>
                  <a:pt x="0" y="4556498"/>
                </a:cubicBezTo>
                <a:cubicBezTo>
                  <a:pt x="3510" y="4233875"/>
                  <a:pt x="-17477" y="4211893"/>
                  <a:pt x="0" y="3890344"/>
                </a:cubicBezTo>
                <a:cubicBezTo>
                  <a:pt x="17477" y="3568795"/>
                  <a:pt x="7826" y="3444439"/>
                  <a:pt x="0" y="3224189"/>
                </a:cubicBezTo>
                <a:cubicBezTo>
                  <a:pt x="-7826" y="3003939"/>
                  <a:pt x="-10037" y="2751486"/>
                  <a:pt x="0" y="2558034"/>
                </a:cubicBezTo>
                <a:cubicBezTo>
                  <a:pt x="10037" y="2364582"/>
                  <a:pt x="25394" y="2210910"/>
                  <a:pt x="0" y="1891879"/>
                </a:cubicBezTo>
                <a:cubicBezTo>
                  <a:pt x="-25394" y="1572849"/>
                  <a:pt x="4977" y="1495847"/>
                  <a:pt x="0" y="1279017"/>
                </a:cubicBezTo>
                <a:cubicBezTo>
                  <a:pt x="-4977" y="1062187"/>
                  <a:pt x="-2632" y="29605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57150" cap="flat" cmpd="sng" algn="ctr">
            <a:solidFill>
              <a:srgbClr val="46474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F0910B97-DFE1-4728-AB91-B9BD6E2577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30" y="4392049"/>
            <a:ext cx="2801236" cy="28012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BE93E4-B620-4144-89DE-F2FC7AD07A22}"/>
              </a:ext>
            </a:extLst>
          </p:cNvPr>
          <p:cNvSpPr txBox="1"/>
          <p:nvPr/>
        </p:nvSpPr>
        <p:spPr>
          <a:xfrm rot="21239717">
            <a:off x="1116022" y="1253368"/>
            <a:ext cx="5217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ln w="19050">
                  <a:solidFill>
                    <a:srgbClr val="7030A0"/>
                  </a:solidFill>
                </a:ln>
                <a:solidFill>
                  <a:srgbClr val="00B0F0"/>
                </a:solidFill>
                <a:latin typeface="Gill Sans Ultra Bold" panose="020B0A02020104020203" pitchFamily="34" charset="0"/>
              </a:rPr>
              <a:t>How To Play</a:t>
            </a:r>
            <a:endParaRPr lang="ko-KR" altLang="en-US" sz="5400" dirty="0">
              <a:ln w="19050">
                <a:solidFill>
                  <a:srgbClr val="7030A0"/>
                </a:solidFill>
              </a:ln>
              <a:solidFill>
                <a:srgbClr val="00B0F0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9EFF80-94B5-4CDE-82E9-3A5356E11DD5}"/>
              </a:ext>
            </a:extLst>
          </p:cNvPr>
          <p:cNvSpPr txBox="1"/>
          <p:nvPr/>
        </p:nvSpPr>
        <p:spPr>
          <a:xfrm>
            <a:off x="1127760" y="2535154"/>
            <a:ext cx="9936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ln w="19050">
                  <a:noFill/>
                </a:ln>
                <a:solidFill>
                  <a:schemeClr val="bg2">
                    <a:lumMod val="25000"/>
                  </a:schemeClr>
                </a:solidFill>
                <a:latin typeface="Gill Sans Ultra Bold" panose="020B0A02020104020203" pitchFamily="34" charset="0"/>
              </a:rPr>
              <a:t>If the doors match, </a:t>
            </a:r>
          </a:p>
          <a:p>
            <a:pPr algn="ctr"/>
            <a:r>
              <a:rPr lang="en-US" altLang="ko-KR" sz="8000" dirty="0">
                <a:ln w="19050">
                  <a:solidFill>
                    <a:srgbClr val="00B050"/>
                  </a:solidFill>
                </a:ln>
                <a:solidFill>
                  <a:srgbClr val="92D050"/>
                </a:solidFill>
                <a:latin typeface="Gill Sans Ultra Bold" panose="020B0A02020104020203" pitchFamily="34" charset="0"/>
              </a:rPr>
              <a:t>+1 Point.</a:t>
            </a:r>
            <a:endParaRPr lang="ko-KR" altLang="en-US" sz="8000" dirty="0">
              <a:ln w="19050">
                <a:solidFill>
                  <a:srgbClr val="00B050"/>
                </a:solidFill>
              </a:ln>
              <a:solidFill>
                <a:srgbClr val="92D050"/>
              </a:solidFill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3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11">
            <a:extLst>
              <a:ext uri="{FF2B5EF4-FFF2-40B4-BE49-F238E27FC236}">
                <a16:creationId xmlns:a16="http://schemas.microsoft.com/office/drawing/2014/main" id="{D365B161-5AF3-4199-8FE1-FD9302094DB6}"/>
              </a:ext>
            </a:extLst>
          </p:cNvPr>
          <p:cNvGrpSpPr/>
          <p:nvPr/>
        </p:nvGrpSpPr>
        <p:grpSpPr>
          <a:xfrm>
            <a:off x="473302" y="189211"/>
            <a:ext cx="11215868" cy="6123007"/>
            <a:chOff x="601884" y="81023"/>
            <a:chExt cx="11215868" cy="6123007"/>
          </a:xfrm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26F9F7D3-E2B7-4CA7-8664-980ABE751C00}"/>
                </a:ext>
              </a:extLst>
            </p:cNvPr>
            <p:cNvSpPr/>
            <p:nvPr/>
          </p:nvSpPr>
          <p:spPr>
            <a:xfrm>
              <a:off x="601884" y="81023"/>
              <a:ext cx="11215868" cy="6123007"/>
            </a:xfrm>
            <a:custGeom>
              <a:avLst/>
              <a:gdLst>
                <a:gd name="connsiteX0" fmla="*/ 520860 w 11215868"/>
                <a:gd name="connsiteY0" fmla="*/ 6123007 h 6123007"/>
                <a:gd name="connsiteX1" fmla="*/ 502398 w 11215868"/>
                <a:gd name="connsiteY1" fmla="*/ 5334192 h 6123007"/>
                <a:gd name="connsiteX2" fmla="*/ 486483 w 11215868"/>
                <a:gd name="connsiteY2" fmla="*/ 4654180 h 6123007"/>
                <a:gd name="connsiteX3" fmla="*/ 473115 w 11215868"/>
                <a:gd name="connsiteY3" fmla="*/ 4082969 h 6123007"/>
                <a:gd name="connsiteX4" fmla="*/ 461019 w 11215868"/>
                <a:gd name="connsiteY4" fmla="*/ 3566160 h 6123007"/>
                <a:gd name="connsiteX5" fmla="*/ 443831 w 11215868"/>
                <a:gd name="connsiteY5" fmla="*/ 2831746 h 6123007"/>
                <a:gd name="connsiteX6" fmla="*/ 425369 w 11215868"/>
                <a:gd name="connsiteY6" fmla="*/ 2042931 h 6123007"/>
                <a:gd name="connsiteX7" fmla="*/ 413274 w 11215868"/>
                <a:gd name="connsiteY7" fmla="*/ 1526122 h 6123007"/>
                <a:gd name="connsiteX8" fmla="*/ 393539 w 11215868"/>
                <a:gd name="connsiteY8" fmla="*/ 682906 h 6123007"/>
                <a:gd name="connsiteX9" fmla="*/ 1293355 w 11215868"/>
                <a:gd name="connsiteY9" fmla="*/ 683909 h 6123007"/>
                <a:gd name="connsiteX10" fmla="*/ 1674046 w 11215868"/>
                <a:gd name="connsiteY10" fmla="*/ 684334 h 6123007"/>
                <a:gd name="connsiteX11" fmla="*/ 2573862 w 11215868"/>
                <a:gd name="connsiteY11" fmla="*/ 685337 h 6123007"/>
                <a:gd name="connsiteX12" fmla="*/ 3058378 w 11215868"/>
                <a:gd name="connsiteY12" fmla="*/ 685877 h 6123007"/>
                <a:gd name="connsiteX13" fmla="*/ 3750544 w 11215868"/>
                <a:gd name="connsiteY13" fmla="*/ 686649 h 6123007"/>
                <a:gd name="connsiteX14" fmla="*/ 4442710 w 11215868"/>
                <a:gd name="connsiteY14" fmla="*/ 687420 h 6123007"/>
                <a:gd name="connsiteX15" fmla="*/ 5238701 w 11215868"/>
                <a:gd name="connsiteY15" fmla="*/ 688308 h 6123007"/>
                <a:gd name="connsiteX16" fmla="*/ 6034692 w 11215868"/>
                <a:gd name="connsiteY16" fmla="*/ 689195 h 6123007"/>
                <a:gd name="connsiteX17" fmla="*/ 6415384 w 11215868"/>
                <a:gd name="connsiteY17" fmla="*/ 689620 h 6123007"/>
                <a:gd name="connsiteX18" fmla="*/ 6796075 w 11215868"/>
                <a:gd name="connsiteY18" fmla="*/ 690044 h 6123007"/>
                <a:gd name="connsiteX19" fmla="*/ 7695891 w 11215868"/>
                <a:gd name="connsiteY19" fmla="*/ 691047 h 6123007"/>
                <a:gd name="connsiteX20" fmla="*/ 8388057 w 11215868"/>
                <a:gd name="connsiteY20" fmla="*/ 691819 h 6123007"/>
                <a:gd name="connsiteX21" fmla="*/ 9184048 w 11215868"/>
                <a:gd name="connsiteY21" fmla="*/ 692706 h 6123007"/>
                <a:gd name="connsiteX22" fmla="*/ 9564739 w 11215868"/>
                <a:gd name="connsiteY22" fmla="*/ 693131 h 6123007"/>
                <a:gd name="connsiteX23" fmla="*/ 9945431 w 11215868"/>
                <a:gd name="connsiteY23" fmla="*/ 693555 h 6123007"/>
                <a:gd name="connsiteX24" fmla="*/ 10776030 w 11215868"/>
                <a:gd name="connsiteY24" fmla="*/ 694481 h 6123007"/>
                <a:gd name="connsiteX25" fmla="*/ 10752881 w 11215868"/>
                <a:gd name="connsiteY25" fmla="*/ 6111433 h 6123007"/>
                <a:gd name="connsiteX26" fmla="*/ 11030673 w 11215868"/>
                <a:gd name="connsiteY26" fmla="*/ 6123007 h 6123007"/>
                <a:gd name="connsiteX27" fmla="*/ 11042248 w 11215868"/>
                <a:gd name="connsiteY27" fmla="*/ 5636871 h 6123007"/>
                <a:gd name="connsiteX28" fmla="*/ 11204293 w 11215868"/>
                <a:gd name="connsiteY28" fmla="*/ 5382228 h 6123007"/>
                <a:gd name="connsiteX29" fmla="*/ 10961225 w 11215868"/>
                <a:gd name="connsiteY29" fmla="*/ 5208607 h 6123007"/>
                <a:gd name="connsiteX30" fmla="*/ 10961225 w 11215868"/>
                <a:gd name="connsiteY30" fmla="*/ 4977114 h 6123007"/>
                <a:gd name="connsiteX31" fmla="*/ 11181144 w 11215868"/>
                <a:gd name="connsiteY31" fmla="*/ 4849792 h 6123007"/>
                <a:gd name="connsiteX32" fmla="*/ 10984374 w 11215868"/>
                <a:gd name="connsiteY32" fmla="*/ 4653023 h 6123007"/>
                <a:gd name="connsiteX33" fmla="*/ 10984374 w 11215868"/>
                <a:gd name="connsiteY33" fmla="*/ 4398380 h 6123007"/>
                <a:gd name="connsiteX34" fmla="*/ 11204293 w 11215868"/>
                <a:gd name="connsiteY34" fmla="*/ 4178461 h 6123007"/>
                <a:gd name="connsiteX35" fmla="*/ 11030673 w 11215868"/>
                <a:gd name="connsiteY35" fmla="*/ 4016415 h 6123007"/>
                <a:gd name="connsiteX36" fmla="*/ 11019098 w 11215868"/>
                <a:gd name="connsiteY36" fmla="*/ 3796496 h 6123007"/>
                <a:gd name="connsiteX37" fmla="*/ 11215868 w 11215868"/>
                <a:gd name="connsiteY37" fmla="*/ 3530278 h 6123007"/>
                <a:gd name="connsiteX38" fmla="*/ 11053822 w 11215868"/>
                <a:gd name="connsiteY38" fmla="*/ 3449255 h 6123007"/>
                <a:gd name="connsiteX39" fmla="*/ 11042248 w 11215868"/>
                <a:gd name="connsiteY39" fmla="*/ 3183038 h 6123007"/>
                <a:gd name="connsiteX40" fmla="*/ 11146420 w 11215868"/>
                <a:gd name="connsiteY40" fmla="*/ 2939969 h 6123007"/>
                <a:gd name="connsiteX41" fmla="*/ 11007524 w 11215868"/>
                <a:gd name="connsiteY41" fmla="*/ 2801073 h 6123007"/>
                <a:gd name="connsiteX42" fmla="*/ 11007524 w 11215868"/>
                <a:gd name="connsiteY42" fmla="*/ 2592729 h 6123007"/>
                <a:gd name="connsiteX43" fmla="*/ 11204293 w 11215868"/>
                <a:gd name="connsiteY43" fmla="*/ 2291787 h 6123007"/>
                <a:gd name="connsiteX44" fmla="*/ 11182533 w 11215868"/>
                <a:gd name="connsiteY44" fmla="*/ 1744150 h 6123007"/>
                <a:gd name="connsiteX45" fmla="*/ 11158689 w 11215868"/>
                <a:gd name="connsiteY45" fmla="*/ 1144080 h 6123007"/>
                <a:gd name="connsiteX46" fmla="*/ 11134845 w 11215868"/>
                <a:gd name="connsiteY46" fmla="*/ 544010 h 6123007"/>
                <a:gd name="connsiteX47" fmla="*/ 10659357 w 11215868"/>
                <a:gd name="connsiteY47" fmla="*/ 369464 h 6123007"/>
                <a:gd name="connsiteX48" fmla="*/ 10220445 w 11215868"/>
                <a:gd name="connsiteY48" fmla="*/ 208344 h 6123007"/>
                <a:gd name="connsiteX49" fmla="*/ 10012101 w 11215868"/>
                <a:gd name="connsiteY49" fmla="*/ 196769 h 6123007"/>
                <a:gd name="connsiteX50" fmla="*/ 9873205 w 11215868"/>
                <a:gd name="connsiteY50" fmla="*/ 335666 h 6123007"/>
                <a:gd name="connsiteX51" fmla="*/ 9343277 w 11215868"/>
                <a:gd name="connsiteY51" fmla="*/ 307192 h 6123007"/>
                <a:gd name="connsiteX52" fmla="*/ 8735799 w 11215868"/>
                <a:gd name="connsiteY52" fmla="*/ 274551 h 6123007"/>
                <a:gd name="connsiteX53" fmla="*/ 8167097 w 11215868"/>
                <a:gd name="connsiteY53" fmla="*/ 243994 h 6123007"/>
                <a:gd name="connsiteX54" fmla="*/ 7443293 w 11215868"/>
                <a:gd name="connsiteY54" fmla="*/ 205103 h 6123007"/>
                <a:gd name="connsiteX55" fmla="*/ 6797040 w 11215868"/>
                <a:gd name="connsiteY55" fmla="*/ 170379 h 6123007"/>
                <a:gd name="connsiteX56" fmla="*/ 5995686 w 11215868"/>
                <a:gd name="connsiteY56" fmla="*/ 127321 h 6123007"/>
                <a:gd name="connsiteX57" fmla="*/ 5926238 w 11215868"/>
                <a:gd name="connsiteY57" fmla="*/ 11574 h 6123007"/>
                <a:gd name="connsiteX58" fmla="*/ 5459894 w 11215868"/>
                <a:gd name="connsiteY58" fmla="*/ 5671 h 6123007"/>
                <a:gd name="connsiteX59" fmla="*/ 5011838 w 11215868"/>
                <a:gd name="connsiteY59" fmla="*/ 0 h 6123007"/>
                <a:gd name="connsiteX60" fmla="*/ 4930815 w 11215868"/>
                <a:gd name="connsiteY60" fmla="*/ 92597 h 6123007"/>
                <a:gd name="connsiteX61" fmla="*/ 4434107 w 11215868"/>
                <a:gd name="connsiteY61" fmla="*/ 133726 h 6123007"/>
                <a:gd name="connsiteX62" fmla="*/ 3755676 w 11215868"/>
                <a:gd name="connsiteY62" fmla="*/ 189902 h 6123007"/>
                <a:gd name="connsiteX63" fmla="*/ 3149934 w 11215868"/>
                <a:gd name="connsiteY63" fmla="*/ 240059 h 6123007"/>
                <a:gd name="connsiteX64" fmla="*/ 2580537 w 11215868"/>
                <a:gd name="connsiteY64" fmla="*/ 287206 h 6123007"/>
                <a:gd name="connsiteX65" fmla="*/ 1938450 w 11215868"/>
                <a:gd name="connsiteY65" fmla="*/ 340373 h 6123007"/>
                <a:gd name="connsiteX66" fmla="*/ 1296364 w 11215868"/>
                <a:gd name="connsiteY66" fmla="*/ 393539 h 6123007"/>
                <a:gd name="connsiteX67" fmla="*/ 914400 w 11215868"/>
                <a:gd name="connsiteY67" fmla="*/ 196769 h 6123007"/>
                <a:gd name="connsiteX68" fmla="*/ 492156 w 11215868"/>
                <a:gd name="connsiteY68" fmla="*/ 380112 h 6123007"/>
                <a:gd name="connsiteX69" fmla="*/ 34724 w 11215868"/>
                <a:gd name="connsiteY69" fmla="*/ 578734 h 6123007"/>
                <a:gd name="connsiteX70" fmla="*/ 34724 w 11215868"/>
                <a:gd name="connsiteY70" fmla="*/ 1237411 h 6123007"/>
                <a:gd name="connsiteX71" fmla="*/ 34724 w 11215868"/>
                <a:gd name="connsiteY71" fmla="*/ 1957201 h 6123007"/>
                <a:gd name="connsiteX72" fmla="*/ 34724 w 11215868"/>
                <a:gd name="connsiteY72" fmla="*/ 2615878 h 6123007"/>
                <a:gd name="connsiteX73" fmla="*/ 150470 w 11215868"/>
                <a:gd name="connsiteY73" fmla="*/ 2743200 h 6123007"/>
                <a:gd name="connsiteX74" fmla="*/ 162045 w 11215868"/>
                <a:gd name="connsiteY74" fmla="*/ 2905245 h 6123007"/>
                <a:gd name="connsiteX75" fmla="*/ 11574 w 11215868"/>
                <a:gd name="connsiteY75" fmla="*/ 3020992 h 6123007"/>
                <a:gd name="connsiteX76" fmla="*/ 196769 w 11215868"/>
                <a:gd name="connsiteY76" fmla="*/ 3229336 h 6123007"/>
                <a:gd name="connsiteX77" fmla="*/ 196769 w 11215868"/>
                <a:gd name="connsiteY77" fmla="*/ 3483980 h 6123007"/>
                <a:gd name="connsiteX78" fmla="*/ 0 w 11215868"/>
                <a:gd name="connsiteY78" fmla="*/ 3599726 h 6123007"/>
                <a:gd name="connsiteX79" fmla="*/ 219919 w 11215868"/>
                <a:gd name="connsiteY79" fmla="*/ 3761772 h 6123007"/>
                <a:gd name="connsiteX80" fmla="*/ 231493 w 11215868"/>
                <a:gd name="connsiteY80" fmla="*/ 4062714 h 6123007"/>
                <a:gd name="connsiteX81" fmla="*/ 57873 w 11215868"/>
                <a:gd name="connsiteY81" fmla="*/ 4178461 h 6123007"/>
                <a:gd name="connsiteX82" fmla="*/ 289367 w 11215868"/>
                <a:gd name="connsiteY82" fmla="*/ 4433104 h 6123007"/>
                <a:gd name="connsiteX83" fmla="*/ 277792 w 11215868"/>
                <a:gd name="connsiteY83" fmla="*/ 4676172 h 6123007"/>
                <a:gd name="connsiteX84" fmla="*/ 81022 w 11215868"/>
                <a:gd name="connsiteY84" fmla="*/ 4872942 h 6123007"/>
                <a:gd name="connsiteX85" fmla="*/ 312516 w 11215868"/>
                <a:gd name="connsiteY85" fmla="*/ 5116010 h 6123007"/>
                <a:gd name="connsiteX86" fmla="*/ 312516 w 11215868"/>
                <a:gd name="connsiteY86" fmla="*/ 5324354 h 6123007"/>
                <a:gd name="connsiteX87" fmla="*/ 104172 w 11215868"/>
                <a:gd name="connsiteY87" fmla="*/ 5532699 h 6123007"/>
                <a:gd name="connsiteX88" fmla="*/ 277792 w 11215868"/>
                <a:gd name="connsiteY88" fmla="*/ 5648445 h 6123007"/>
                <a:gd name="connsiteX89" fmla="*/ 300941 w 11215868"/>
                <a:gd name="connsiteY89" fmla="*/ 6099858 h 6123007"/>
                <a:gd name="connsiteX90" fmla="*/ 520860 w 11215868"/>
                <a:gd name="connsiteY90" fmla="*/ 6123007 h 612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11215868" h="6123007" fill="none" extrusionOk="0">
                  <a:moveTo>
                    <a:pt x="520860" y="6123007"/>
                  </a:moveTo>
                  <a:cubicBezTo>
                    <a:pt x="500122" y="5817221"/>
                    <a:pt x="544002" y="5720277"/>
                    <a:pt x="502398" y="5334192"/>
                  </a:cubicBezTo>
                  <a:cubicBezTo>
                    <a:pt x="460794" y="4948107"/>
                    <a:pt x="478337" y="4930093"/>
                    <a:pt x="486483" y="4654180"/>
                  </a:cubicBezTo>
                  <a:cubicBezTo>
                    <a:pt x="494629" y="4378267"/>
                    <a:pt x="469774" y="4204119"/>
                    <a:pt x="473115" y="4082969"/>
                  </a:cubicBezTo>
                  <a:cubicBezTo>
                    <a:pt x="476456" y="3961819"/>
                    <a:pt x="487714" y="3773236"/>
                    <a:pt x="461019" y="3566160"/>
                  </a:cubicBezTo>
                  <a:cubicBezTo>
                    <a:pt x="434325" y="3359084"/>
                    <a:pt x="424585" y="3033464"/>
                    <a:pt x="443831" y="2831746"/>
                  </a:cubicBezTo>
                  <a:cubicBezTo>
                    <a:pt x="463077" y="2630028"/>
                    <a:pt x="467964" y="2405429"/>
                    <a:pt x="425369" y="2042931"/>
                  </a:cubicBezTo>
                  <a:cubicBezTo>
                    <a:pt x="382775" y="1680433"/>
                    <a:pt x="392475" y="1639465"/>
                    <a:pt x="413274" y="1526122"/>
                  </a:cubicBezTo>
                  <a:cubicBezTo>
                    <a:pt x="434072" y="1412779"/>
                    <a:pt x="415002" y="939600"/>
                    <a:pt x="393539" y="682906"/>
                  </a:cubicBezTo>
                  <a:cubicBezTo>
                    <a:pt x="727731" y="716993"/>
                    <a:pt x="1084109" y="675780"/>
                    <a:pt x="1293355" y="683909"/>
                  </a:cubicBezTo>
                  <a:cubicBezTo>
                    <a:pt x="1502601" y="692039"/>
                    <a:pt x="1538013" y="681982"/>
                    <a:pt x="1674046" y="684334"/>
                  </a:cubicBezTo>
                  <a:cubicBezTo>
                    <a:pt x="1810079" y="686686"/>
                    <a:pt x="2293479" y="728655"/>
                    <a:pt x="2573862" y="685337"/>
                  </a:cubicBezTo>
                  <a:cubicBezTo>
                    <a:pt x="2854245" y="642019"/>
                    <a:pt x="2829099" y="678480"/>
                    <a:pt x="3058378" y="685877"/>
                  </a:cubicBezTo>
                  <a:cubicBezTo>
                    <a:pt x="3287657" y="693274"/>
                    <a:pt x="3610878" y="718504"/>
                    <a:pt x="3750544" y="686649"/>
                  </a:cubicBezTo>
                  <a:cubicBezTo>
                    <a:pt x="3890210" y="654793"/>
                    <a:pt x="4214489" y="714682"/>
                    <a:pt x="4442710" y="687420"/>
                  </a:cubicBezTo>
                  <a:cubicBezTo>
                    <a:pt x="4670931" y="660158"/>
                    <a:pt x="4946416" y="685511"/>
                    <a:pt x="5238701" y="688308"/>
                  </a:cubicBezTo>
                  <a:cubicBezTo>
                    <a:pt x="5530986" y="691105"/>
                    <a:pt x="5647480" y="728035"/>
                    <a:pt x="6034692" y="689195"/>
                  </a:cubicBezTo>
                  <a:cubicBezTo>
                    <a:pt x="6421904" y="650356"/>
                    <a:pt x="6293921" y="690598"/>
                    <a:pt x="6415384" y="689620"/>
                  </a:cubicBezTo>
                  <a:cubicBezTo>
                    <a:pt x="6536847" y="688642"/>
                    <a:pt x="6709395" y="675696"/>
                    <a:pt x="6796075" y="690044"/>
                  </a:cubicBezTo>
                  <a:cubicBezTo>
                    <a:pt x="6882755" y="704392"/>
                    <a:pt x="7316937" y="717296"/>
                    <a:pt x="7695891" y="691047"/>
                  </a:cubicBezTo>
                  <a:cubicBezTo>
                    <a:pt x="8074845" y="664798"/>
                    <a:pt x="8105366" y="700298"/>
                    <a:pt x="8388057" y="691819"/>
                  </a:cubicBezTo>
                  <a:cubicBezTo>
                    <a:pt x="8670748" y="683340"/>
                    <a:pt x="8966731" y="697926"/>
                    <a:pt x="9184048" y="692706"/>
                  </a:cubicBezTo>
                  <a:cubicBezTo>
                    <a:pt x="9401365" y="687486"/>
                    <a:pt x="9379275" y="679836"/>
                    <a:pt x="9564739" y="693131"/>
                  </a:cubicBezTo>
                  <a:cubicBezTo>
                    <a:pt x="9750203" y="706425"/>
                    <a:pt x="9785118" y="687900"/>
                    <a:pt x="9945431" y="693555"/>
                  </a:cubicBezTo>
                  <a:cubicBezTo>
                    <a:pt x="10105744" y="699210"/>
                    <a:pt x="10506460" y="682798"/>
                    <a:pt x="10776030" y="694481"/>
                  </a:cubicBezTo>
                  <a:cubicBezTo>
                    <a:pt x="10725608" y="2680464"/>
                    <a:pt x="11007607" y="4045726"/>
                    <a:pt x="10752881" y="6111433"/>
                  </a:cubicBezTo>
                  <a:cubicBezTo>
                    <a:pt x="10812893" y="6100087"/>
                    <a:pt x="10954353" y="6128849"/>
                    <a:pt x="11030673" y="6123007"/>
                  </a:cubicBezTo>
                  <a:cubicBezTo>
                    <a:pt x="11053073" y="5902615"/>
                    <a:pt x="11018433" y="5876082"/>
                    <a:pt x="11042248" y="5636871"/>
                  </a:cubicBezTo>
                  <a:cubicBezTo>
                    <a:pt x="11125494" y="5531928"/>
                    <a:pt x="11130848" y="5496156"/>
                    <a:pt x="11204293" y="5382228"/>
                  </a:cubicBezTo>
                  <a:cubicBezTo>
                    <a:pt x="11149300" y="5326341"/>
                    <a:pt x="11078905" y="5279343"/>
                    <a:pt x="10961225" y="5208607"/>
                  </a:cubicBezTo>
                  <a:cubicBezTo>
                    <a:pt x="10961241" y="5126567"/>
                    <a:pt x="10960584" y="5028563"/>
                    <a:pt x="10961225" y="4977114"/>
                  </a:cubicBezTo>
                  <a:cubicBezTo>
                    <a:pt x="11064075" y="4928358"/>
                    <a:pt x="11125800" y="4882957"/>
                    <a:pt x="11181144" y="4849792"/>
                  </a:cubicBezTo>
                  <a:cubicBezTo>
                    <a:pt x="11130996" y="4796006"/>
                    <a:pt x="11020842" y="4705404"/>
                    <a:pt x="10984374" y="4653023"/>
                  </a:cubicBezTo>
                  <a:cubicBezTo>
                    <a:pt x="10989774" y="4601843"/>
                    <a:pt x="10983183" y="4459157"/>
                    <a:pt x="10984374" y="4398380"/>
                  </a:cubicBezTo>
                  <a:cubicBezTo>
                    <a:pt x="11070944" y="4318129"/>
                    <a:pt x="11151771" y="4234346"/>
                    <a:pt x="11204293" y="4178461"/>
                  </a:cubicBezTo>
                  <a:cubicBezTo>
                    <a:pt x="11145640" y="4135704"/>
                    <a:pt x="11068169" y="4055420"/>
                    <a:pt x="11030673" y="4016415"/>
                  </a:cubicBezTo>
                  <a:cubicBezTo>
                    <a:pt x="11029708" y="3959884"/>
                    <a:pt x="11030391" y="3844118"/>
                    <a:pt x="11019098" y="3796496"/>
                  </a:cubicBezTo>
                  <a:cubicBezTo>
                    <a:pt x="11086041" y="3679780"/>
                    <a:pt x="11131350" y="3638458"/>
                    <a:pt x="11215868" y="3530278"/>
                  </a:cubicBezTo>
                  <a:cubicBezTo>
                    <a:pt x="11157768" y="3492853"/>
                    <a:pt x="11088083" y="3471406"/>
                    <a:pt x="11053822" y="3449255"/>
                  </a:cubicBezTo>
                  <a:cubicBezTo>
                    <a:pt x="11050485" y="3317625"/>
                    <a:pt x="11058859" y="3294116"/>
                    <a:pt x="11042248" y="3183038"/>
                  </a:cubicBezTo>
                  <a:cubicBezTo>
                    <a:pt x="11058690" y="3129242"/>
                    <a:pt x="11104769" y="3049784"/>
                    <a:pt x="11146420" y="2939969"/>
                  </a:cubicBezTo>
                  <a:cubicBezTo>
                    <a:pt x="11101395" y="2899213"/>
                    <a:pt x="11059622" y="2843355"/>
                    <a:pt x="11007524" y="2801073"/>
                  </a:cubicBezTo>
                  <a:cubicBezTo>
                    <a:pt x="11004344" y="2759194"/>
                    <a:pt x="11016360" y="2676803"/>
                    <a:pt x="11007524" y="2592729"/>
                  </a:cubicBezTo>
                  <a:cubicBezTo>
                    <a:pt x="11065123" y="2522517"/>
                    <a:pt x="11118470" y="2423673"/>
                    <a:pt x="11204293" y="2291787"/>
                  </a:cubicBezTo>
                  <a:cubicBezTo>
                    <a:pt x="11200071" y="2053984"/>
                    <a:pt x="11210515" y="1931814"/>
                    <a:pt x="11182533" y="1744150"/>
                  </a:cubicBezTo>
                  <a:cubicBezTo>
                    <a:pt x="11154551" y="1556486"/>
                    <a:pt x="11152051" y="1363334"/>
                    <a:pt x="11158689" y="1144080"/>
                  </a:cubicBezTo>
                  <a:cubicBezTo>
                    <a:pt x="11165327" y="924826"/>
                    <a:pt x="11144451" y="698742"/>
                    <a:pt x="11134845" y="544010"/>
                  </a:cubicBezTo>
                  <a:cubicBezTo>
                    <a:pt x="10915894" y="462857"/>
                    <a:pt x="10834933" y="430265"/>
                    <a:pt x="10659357" y="369464"/>
                  </a:cubicBezTo>
                  <a:cubicBezTo>
                    <a:pt x="10483781" y="308662"/>
                    <a:pt x="10434722" y="290413"/>
                    <a:pt x="10220445" y="208344"/>
                  </a:cubicBezTo>
                  <a:cubicBezTo>
                    <a:pt x="10147263" y="207378"/>
                    <a:pt x="10113402" y="203962"/>
                    <a:pt x="10012101" y="196769"/>
                  </a:cubicBezTo>
                  <a:cubicBezTo>
                    <a:pt x="9967301" y="249703"/>
                    <a:pt x="9929093" y="270927"/>
                    <a:pt x="9873205" y="335666"/>
                  </a:cubicBezTo>
                  <a:cubicBezTo>
                    <a:pt x="9717412" y="345792"/>
                    <a:pt x="9545606" y="324756"/>
                    <a:pt x="9343277" y="307192"/>
                  </a:cubicBezTo>
                  <a:cubicBezTo>
                    <a:pt x="9140948" y="289628"/>
                    <a:pt x="8866762" y="292459"/>
                    <a:pt x="8735799" y="274551"/>
                  </a:cubicBezTo>
                  <a:cubicBezTo>
                    <a:pt x="8604836" y="256643"/>
                    <a:pt x="8450939" y="250522"/>
                    <a:pt x="8167097" y="243994"/>
                  </a:cubicBezTo>
                  <a:cubicBezTo>
                    <a:pt x="7883255" y="237466"/>
                    <a:pt x="7758862" y="240141"/>
                    <a:pt x="7443293" y="205103"/>
                  </a:cubicBezTo>
                  <a:cubicBezTo>
                    <a:pt x="7127724" y="170065"/>
                    <a:pt x="7044740" y="192699"/>
                    <a:pt x="6797040" y="170379"/>
                  </a:cubicBezTo>
                  <a:cubicBezTo>
                    <a:pt x="6549340" y="148059"/>
                    <a:pt x="6365631" y="143021"/>
                    <a:pt x="5995686" y="127321"/>
                  </a:cubicBezTo>
                  <a:cubicBezTo>
                    <a:pt x="5964875" y="69229"/>
                    <a:pt x="5955332" y="67836"/>
                    <a:pt x="5926238" y="11574"/>
                  </a:cubicBezTo>
                  <a:cubicBezTo>
                    <a:pt x="5796123" y="28466"/>
                    <a:pt x="5667861" y="410"/>
                    <a:pt x="5459894" y="5671"/>
                  </a:cubicBezTo>
                  <a:cubicBezTo>
                    <a:pt x="5251927" y="10932"/>
                    <a:pt x="5172449" y="3601"/>
                    <a:pt x="5011838" y="0"/>
                  </a:cubicBezTo>
                  <a:cubicBezTo>
                    <a:pt x="4985084" y="29942"/>
                    <a:pt x="4967413" y="48015"/>
                    <a:pt x="4930815" y="92597"/>
                  </a:cubicBezTo>
                  <a:cubicBezTo>
                    <a:pt x="4694793" y="107972"/>
                    <a:pt x="4540561" y="122405"/>
                    <a:pt x="4434107" y="133726"/>
                  </a:cubicBezTo>
                  <a:cubicBezTo>
                    <a:pt x="4327653" y="145046"/>
                    <a:pt x="4034114" y="171782"/>
                    <a:pt x="3755676" y="189902"/>
                  </a:cubicBezTo>
                  <a:cubicBezTo>
                    <a:pt x="3477238" y="208022"/>
                    <a:pt x="3450656" y="241123"/>
                    <a:pt x="3149934" y="240059"/>
                  </a:cubicBezTo>
                  <a:cubicBezTo>
                    <a:pt x="2849212" y="238995"/>
                    <a:pt x="2734445" y="278074"/>
                    <a:pt x="2580537" y="287206"/>
                  </a:cubicBezTo>
                  <a:cubicBezTo>
                    <a:pt x="2426629" y="296338"/>
                    <a:pt x="2091207" y="357565"/>
                    <a:pt x="1938450" y="340373"/>
                  </a:cubicBezTo>
                  <a:cubicBezTo>
                    <a:pt x="1785693" y="323180"/>
                    <a:pt x="1544924" y="345888"/>
                    <a:pt x="1296364" y="393539"/>
                  </a:cubicBezTo>
                  <a:cubicBezTo>
                    <a:pt x="1190560" y="352780"/>
                    <a:pt x="1091473" y="285814"/>
                    <a:pt x="914400" y="196769"/>
                  </a:cubicBezTo>
                  <a:cubicBezTo>
                    <a:pt x="709676" y="267670"/>
                    <a:pt x="670159" y="301016"/>
                    <a:pt x="492156" y="380112"/>
                  </a:cubicBezTo>
                  <a:cubicBezTo>
                    <a:pt x="314153" y="459208"/>
                    <a:pt x="226495" y="486855"/>
                    <a:pt x="34724" y="578734"/>
                  </a:cubicBezTo>
                  <a:cubicBezTo>
                    <a:pt x="48187" y="745801"/>
                    <a:pt x="29885" y="1043085"/>
                    <a:pt x="34724" y="1237411"/>
                  </a:cubicBezTo>
                  <a:cubicBezTo>
                    <a:pt x="39563" y="1431737"/>
                    <a:pt x="2422" y="1644065"/>
                    <a:pt x="34724" y="1957201"/>
                  </a:cubicBezTo>
                  <a:cubicBezTo>
                    <a:pt x="67027" y="2270337"/>
                    <a:pt x="40420" y="2380018"/>
                    <a:pt x="34724" y="2615878"/>
                  </a:cubicBezTo>
                  <a:cubicBezTo>
                    <a:pt x="57443" y="2644865"/>
                    <a:pt x="117352" y="2712037"/>
                    <a:pt x="150470" y="2743200"/>
                  </a:cubicBezTo>
                  <a:cubicBezTo>
                    <a:pt x="160052" y="2792205"/>
                    <a:pt x="149485" y="2826491"/>
                    <a:pt x="162045" y="2905245"/>
                  </a:cubicBezTo>
                  <a:cubicBezTo>
                    <a:pt x="107491" y="2938094"/>
                    <a:pt x="44983" y="2989345"/>
                    <a:pt x="11574" y="3020992"/>
                  </a:cubicBezTo>
                  <a:cubicBezTo>
                    <a:pt x="92155" y="3117964"/>
                    <a:pt x="140089" y="3178009"/>
                    <a:pt x="196769" y="3229336"/>
                  </a:cubicBezTo>
                  <a:cubicBezTo>
                    <a:pt x="201671" y="3284892"/>
                    <a:pt x="207937" y="3420045"/>
                    <a:pt x="196769" y="3483980"/>
                  </a:cubicBezTo>
                  <a:cubicBezTo>
                    <a:pt x="150608" y="3508969"/>
                    <a:pt x="90060" y="3545977"/>
                    <a:pt x="0" y="3599726"/>
                  </a:cubicBezTo>
                  <a:cubicBezTo>
                    <a:pt x="101007" y="3669489"/>
                    <a:pt x="105025" y="3687639"/>
                    <a:pt x="219919" y="3761772"/>
                  </a:cubicBezTo>
                  <a:cubicBezTo>
                    <a:pt x="220803" y="3832329"/>
                    <a:pt x="214701" y="3935933"/>
                    <a:pt x="231493" y="4062714"/>
                  </a:cubicBezTo>
                  <a:cubicBezTo>
                    <a:pt x="170634" y="4102909"/>
                    <a:pt x="108266" y="4143511"/>
                    <a:pt x="57873" y="4178461"/>
                  </a:cubicBezTo>
                  <a:cubicBezTo>
                    <a:pt x="132833" y="4256335"/>
                    <a:pt x="186875" y="4336660"/>
                    <a:pt x="289367" y="4433104"/>
                  </a:cubicBezTo>
                  <a:cubicBezTo>
                    <a:pt x="283954" y="4502966"/>
                    <a:pt x="281337" y="4555011"/>
                    <a:pt x="277792" y="4676172"/>
                  </a:cubicBezTo>
                  <a:cubicBezTo>
                    <a:pt x="201705" y="4754829"/>
                    <a:pt x="179554" y="4787609"/>
                    <a:pt x="81022" y="4872942"/>
                  </a:cubicBezTo>
                  <a:cubicBezTo>
                    <a:pt x="140308" y="4941459"/>
                    <a:pt x="256414" y="5069419"/>
                    <a:pt x="312516" y="5116010"/>
                  </a:cubicBezTo>
                  <a:cubicBezTo>
                    <a:pt x="315437" y="5210460"/>
                    <a:pt x="307466" y="5269234"/>
                    <a:pt x="312516" y="5324354"/>
                  </a:cubicBezTo>
                  <a:cubicBezTo>
                    <a:pt x="245770" y="5404911"/>
                    <a:pt x="200124" y="5428130"/>
                    <a:pt x="104172" y="5532699"/>
                  </a:cubicBezTo>
                  <a:cubicBezTo>
                    <a:pt x="182476" y="5590736"/>
                    <a:pt x="202775" y="5606642"/>
                    <a:pt x="277792" y="5648445"/>
                  </a:cubicBezTo>
                  <a:cubicBezTo>
                    <a:pt x="282179" y="5791082"/>
                    <a:pt x="307239" y="5961149"/>
                    <a:pt x="300941" y="6099858"/>
                  </a:cubicBezTo>
                  <a:cubicBezTo>
                    <a:pt x="346537" y="6096979"/>
                    <a:pt x="454053" y="6111919"/>
                    <a:pt x="520860" y="6123007"/>
                  </a:cubicBezTo>
                  <a:close/>
                </a:path>
                <a:path w="11215868" h="6123007" stroke="0" extrusionOk="0">
                  <a:moveTo>
                    <a:pt x="520860" y="6123007"/>
                  </a:moveTo>
                  <a:cubicBezTo>
                    <a:pt x="507833" y="5855482"/>
                    <a:pt x="529253" y="5668838"/>
                    <a:pt x="507491" y="5551796"/>
                  </a:cubicBezTo>
                  <a:cubicBezTo>
                    <a:pt x="485729" y="5434754"/>
                    <a:pt x="488959" y="5184916"/>
                    <a:pt x="492849" y="4926185"/>
                  </a:cubicBezTo>
                  <a:cubicBezTo>
                    <a:pt x="496739" y="4667454"/>
                    <a:pt x="509966" y="4458911"/>
                    <a:pt x="474388" y="4137370"/>
                  </a:cubicBezTo>
                  <a:cubicBezTo>
                    <a:pt x="438809" y="3815829"/>
                    <a:pt x="470353" y="3670300"/>
                    <a:pt x="455926" y="3348555"/>
                  </a:cubicBezTo>
                  <a:cubicBezTo>
                    <a:pt x="441499" y="3026810"/>
                    <a:pt x="471659" y="2944758"/>
                    <a:pt x="443831" y="2831746"/>
                  </a:cubicBezTo>
                  <a:cubicBezTo>
                    <a:pt x="416003" y="2718734"/>
                    <a:pt x="418450" y="2494000"/>
                    <a:pt x="429189" y="2206134"/>
                  </a:cubicBezTo>
                  <a:cubicBezTo>
                    <a:pt x="439928" y="1918268"/>
                    <a:pt x="430877" y="1837229"/>
                    <a:pt x="413274" y="1526122"/>
                  </a:cubicBezTo>
                  <a:cubicBezTo>
                    <a:pt x="395671" y="1215015"/>
                    <a:pt x="403914" y="1005712"/>
                    <a:pt x="393539" y="682906"/>
                  </a:cubicBezTo>
                  <a:cubicBezTo>
                    <a:pt x="630004" y="677662"/>
                    <a:pt x="832443" y="688707"/>
                    <a:pt x="981880" y="683562"/>
                  </a:cubicBezTo>
                  <a:cubicBezTo>
                    <a:pt x="1131317" y="678417"/>
                    <a:pt x="1524563" y="719992"/>
                    <a:pt x="1777871" y="684449"/>
                  </a:cubicBezTo>
                  <a:cubicBezTo>
                    <a:pt x="2031180" y="648907"/>
                    <a:pt x="2008005" y="692912"/>
                    <a:pt x="2158562" y="684874"/>
                  </a:cubicBezTo>
                  <a:cubicBezTo>
                    <a:pt x="2309119" y="676836"/>
                    <a:pt x="2863723" y="675561"/>
                    <a:pt x="3058378" y="685877"/>
                  </a:cubicBezTo>
                  <a:cubicBezTo>
                    <a:pt x="3253033" y="696193"/>
                    <a:pt x="3351191" y="697823"/>
                    <a:pt x="3439070" y="686301"/>
                  </a:cubicBezTo>
                  <a:cubicBezTo>
                    <a:pt x="3526949" y="674780"/>
                    <a:pt x="3840945" y="701060"/>
                    <a:pt x="4235061" y="687189"/>
                  </a:cubicBezTo>
                  <a:cubicBezTo>
                    <a:pt x="4629177" y="673318"/>
                    <a:pt x="4643883" y="703980"/>
                    <a:pt x="4927227" y="687960"/>
                  </a:cubicBezTo>
                  <a:cubicBezTo>
                    <a:pt x="5210571" y="671940"/>
                    <a:pt x="5403911" y="662324"/>
                    <a:pt x="5619393" y="688732"/>
                  </a:cubicBezTo>
                  <a:cubicBezTo>
                    <a:pt x="5834875" y="715140"/>
                    <a:pt x="6000799" y="667436"/>
                    <a:pt x="6103909" y="689272"/>
                  </a:cubicBezTo>
                  <a:cubicBezTo>
                    <a:pt x="6207019" y="711108"/>
                    <a:pt x="6398569" y="675162"/>
                    <a:pt x="6692250" y="689928"/>
                  </a:cubicBezTo>
                  <a:cubicBezTo>
                    <a:pt x="6985931" y="704694"/>
                    <a:pt x="7187924" y="716478"/>
                    <a:pt x="7592066" y="690931"/>
                  </a:cubicBezTo>
                  <a:cubicBezTo>
                    <a:pt x="7996208" y="665384"/>
                    <a:pt x="8144419" y="710120"/>
                    <a:pt x="8284232" y="691703"/>
                  </a:cubicBezTo>
                  <a:cubicBezTo>
                    <a:pt x="8424045" y="673286"/>
                    <a:pt x="8516070" y="679113"/>
                    <a:pt x="8664923" y="692127"/>
                  </a:cubicBezTo>
                  <a:cubicBezTo>
                    <a:pt x="8813776" y="705142"/>
                    <a:pt x="9119906" y="694787"/>
                    <a:pt x="9460914" y="693015"/>
                  </a:cubicBezTo>
                  <a:cubicBezTo>
                    <a:pt x="9801922" y="691243"/>
                    <a:pt x="10239145" y="669809"/>
                    <a:pt x="10776030" y="694481"/>
                  </a:cubicBezTo>
                  <a:cubicBezTo>
                    <a:pt x="10708385" y="2259297"/>
                    <a:pt x="11070302" y="4388508"/>
                    <a:pt x="10752881" y="6111433"/>
                  </a:cubicBezTo>
                  <a:cubicBezTo>
                    <a:pt x="10810620" y="6125799"/>
                    <a:pt x="10891976" y="6117329"/>
                    <a:pt x="11030673" y="6123007"/>
                  </a:cubicBezTo>
                  <a:cubicBezTo>
                    <a:pt x="11036264" y="6002472"/>
                    <a:pt x="11027976" y="5854605"/>
                    <a:pt x="11042248" y="5636871"/>
                  </a:cubicBezTo>
                  <a:cubicBezTo>
                    <a:pt x="11068664" y="5568488"/>
                    <a:pt x="11127818" y="5493217"/>
                    <a:pt x="11204293" y="5382228"/>
                  </a:cubicBezTo>
                  <a:cubicBezTo>
                    <a:pt x="11090118" y="5303281"/>
                    <a:pt x="11033155" y="5257128"/>
                    <a:pt x="10961225" y="5208607"/>
                  </a:cubicBezTo>
                  <a:cubicBezTo>
                    <a:pt x="10956170" y="5113955"/>
                    <a:pt x="10954064" y="5053026"/>
                    <a:pt x="10961225" y="4977114"/>
                  </a:cubicBezTo>
                  <a:cubicBezTo>
                    <a:pt x="11036994" y="4923826"/>
                    <a:pt x="11105350" y="4891169"/>
                    <a:pt x="11181144" y="4849792"/>
                  </a:cubicBezTo>
                  <a:cubicBezTo>
                    <a:pt x="11091967" y="4745630"/>
                    <a:pt x="11053666" y="4729877"/>
                    <a:pt x="10984374" y="4653023"/>
                  </a:cubicBezTo>
                  <a:cubicBezTo>
                    <a:pt x="10984744" y="4578349"/>
                    <a:pt x="10988139" y="4481696"/>
                    <a:pt x="10984374" y="4398380"/>
                  </a:cubicBezTo>
                  <a:cubicBezTo>
                    <a:pt x="11064581" y="4297711"/>
                    <a:pt x="11136009" y="4253130"/>
                    <a:pt x="11204293" y="4178461"/>
                  </a:cubicBezTo>
                  <a:cubicBezTo>
                    <a:pt x="11150004" y="4138487"/>
                    <a:pt x="11078706" y="4064303"/>
                    <a:pt x="11030673" y="4016415"/>
                  </a:cubicBezTo>
                  <a:cubicBezTo>
                    <a:pt x="11021546" y="3912813"/>
                    <a:pt x="11014653" y="3891878"/>
                    <a:pt x="11019098" y="3796496"/>
                  </a:cubicBezTo>
                  <a:cubicBezTo>
                    <a:pt x="11071863" y="3743107"/>
                    <a:pt x="11147652" y="3617279"/>
                    <a:pt x="11215868" y="3530278"/>
                  </a:cubicBezTo>
                  <a:cubicBezTo>
                    <a:pt x="11134196" y="3492573"/>
                    <a:pt x="11084999" y="3473575"/>
                    <a:pt x="11053822" y="3449255"/>
                  </a:cubicBezTo>
                  <a:cubicBezTo>
                    <a:pt x="11058501" y="3354729"/>
                    <a:pt x="11045805" y="3264314"/>
                    <a:pt x="11042248" y="3183038"/>
                  </a:cubicBezTo>
                  <a:cubicBezTo>
                    <a:pt x="11087515" y="3105326"/>
                    <a:pt x="11128069" y="2990557"/>
                    <a:pt x="11146420" y="2939969"/>
                  </a:cubicBezTo>
                  <a:cubicBezTo>
                    <a:pt x="11084850" y="2886785"/>
                    <a:pt x="11044147" y="2850733"/>
                    <a:pt x="11007524" y="2801073"/>
                  </a:cubicBezTo>
                  <a:cubicBezTo>
                    <a:pt x="11005325" y="2717251"/>
                    <a:pt x="11009286" y="2692150"/>
                    <a:pt x="11007524" y="2592729"/>
                  </a:cubicBezTo>
                  <a:cubicBezTo>
                    <a:pt x="11089154" y="2479685"/>
                    <a:pt x="11153999" y="2398789"/>
                    <a:pt x="11204293" y="2291787"/>
                  </a:cubicBezTo>
                  <a:cubicBezTo>
                    <a:pt x="11221324" y="2015540"/>
                    <a:pt x="11164453" y="1951239"/>
                    <a:pt x="11180449" y="1691717"/>
                  </a:cubicBezTo>
                  <a:cubicBezTo>
                    <a:pt x="11196445" y="1432195"/>
                    <a:pt x="11153229" y="1275559"/>
                    <a:pt x="11157994" y="1126602"/>
                  </a:cubicBezTo>
                  <a:cubicBezTo>
                    <a:pt x="11162759" y="977645"/>
                    <a:pt x="11165246" y="773196"/>
                    <a:pt x="11134845" y="544010"/>
                  </a:cubicBezTo>
                  <a:cubicBezTo>
                    <a:pt x="10998988" y="517597"/>
                    <a:pt x="10793984" y="400533"/>
                    <a:pt x="10668501" y="372820"/>
                  </a:cubicBezTo>
                  <a:cubicBezTo>
                    <a:pt x="10543018" y="345107"/>
                    <a:pt x="10398224" y="262051"/>
                    <a:pt x="10220445" y="208344"/>
                  </a:cubicBezTo>
                  <a:cubicBezTo>
                    <a:pt x="10159838" y="203827"/>
                    <a:pt x="10066705" y="200382"/>
                    <a:pt x="10012101" y="196769"/>
                  </a:cubicBezTo>
                  <a:cubicBezTo>
                    <a:pt x="9955336" y="244569"/>
                    <a:pt x="9939803" y="280176"/>
                    <a:pt x="9873205" y="335666"/>
                  </a:cubicBezTo>
                  <a:cubicBezTo>
                    <a:pt x="9660282" y="345446"/>
                    <a:pt x="9526279" y="315155"/>
                    <a:pt x="9343277" y="307192"/>
                  </a:cubicBezTo>
                  <a:cubicBezTo>
                    <a:pt x="9160275" y="299229"/>
                    <a:pt x="8964992" y="270241"/>
                    <a:pt x="8658249" y="270385"/>
                  </a:cubicBezTo>
                  <a:cubicBezTo>
                    <a:pt x="8351506" y="270529"/>
                    <a:pt x="8266416" y="232200"/>
                    <a:pt x="8128321" y="241911"/>
                  </a:cubicBezTo>
                  <a:cubicBezTo>
                    <a:pt x="7990226" y="251622"/>
                    <a:pt x="7644038" y="204542"/>
                    <a:pt x="7520843" y="209270"/>
                  </a:cubicBezTo>
                  <a:cubicBezTo>
                    <a:pt x="7397648" y="213998"/>
                    <a:pt x="6973585" y="201077"/>
                    <a:pt x="6797040" y="170379"/>
                  </a:cubicBezTo>
                  <a:cubicBezTo>
                    <a:pt x="6620495" y="139681"/>
                    <a:pt x="6321482" y="132769"/>
                    <a:pt x="5995686" y="127321"/>
                  </a:cubicBezTo>
                  <a:cubicBezTo>
                    <a:pt x="5981796" y="101053"/>
                    <a:pt x="5949906" y="53887"/>
                    <a:pt x="5926238" y="11574"/>
                  </a:cubicBezTo>
                  <a:cubicBezTo>
                    <a:pt x="5773975" y="12341"/>
                    <a:pt x="5645419" y="3896"/>
                    <a:pt x="5469038" y="5787"/>
                  </a:cubicBezTo>
                  <a:cubicBezTo>
                    <a:pt x="5292657" y="7678"/>
                    <a:pt x="5170615" y="24212"/>
                    <a:pt x="5011838" y="0"/>
                  </a:cubicBezTo>
                  <a:cubicBezTo>
                    <a:pt x="4999379" y="22412"/>
                    <a:pt x="4959919" y="50676"/>
                    <a:pt x="4930815" y="92597"/>
                  </a:cubicBezTo>
                  <a:cubicBezTo>
                    <a:pt x="4631249" y="133000"/>
                    <a:pt x="4517186" y="141570"/>
                    <a:pt x="4252384" y="148773"/>
                  </a:cubicBezTo>
                  <a:cubicBezTo>
                    <a:pt x="3987582" y="155975"/>
                    <a:pt x="3951644" y="160262"/>
                    <a:pt x="3682987" y="195920"/>
                  </a:cubicBezTo>
                  <a:cubicBezTo>
                    <a:pt x="3414330" y="231579"/>
                    <a:pt x="3227921" y="227972"/>
                    <a:pt x="3113590" y="243068"/>
                  </a:cubicBezTo>
                  <a:cubicBezTo>
                    <a:pt x="2999259" y="258164"/>
                    <a:pt x="2787397" y="251813"/>
                    <a:pt x="2580537" y="287206"/>
                  </a:cubicBezTo>
                  <a:cubicBezTo>
                    <a:pt x="2373677" y="322599"/>
                    <a:pt x="2244891" y="345150"/>
                    <a:pt x="1974795" y="337363"/>
                  </a:cubicBezTo>
                  <a:cubicBezTo>
                    <a:pt x="1704699" y="329576"/>
                    <a:pt x="1631587" y="390060"/>
                    <a:pt x="1296364" y="393539"/>
                  </a:cubicBezTo>
                  <a:cubicBezTo>
                    <a:pt x="1145045" y="322671"/>
                    <a:pt x="1099631" y="283209"/>
                    <a:pt x="914400" y="196769"/>
                  </a:cubicBezTo>
                  <a:cubicBezTo>
                    <a:pt x="816539" y="239519"/>
                    <a:pt x="648971" y="298512"/>
                    <a:pt x="465765" y="391571"/>
                  </a:cubicBezTo>
                  <a:cubicBezTo>
                    <a:pt x="282559" y="484630"/>
                    <a:pt x="229434" y="488288"/>
                    <a:pt x="34724" y="578734"/>
                  </a:cubicBezTo>
                  <a:cubicBezTo>
                    <a:pt x="50016" y="881713"/>
                    <a:pt x="6395" y="1004170"/>
                    <a:pt x="34724" y="1237411"/>
                  </a:cubicBezTo>
                  <a:cubicBezTo>
                    <a:pt x="63053" y="1470652"/>
                    <a:pt x="15611" y="1647880"/>
                    <a:pt x="34724" y="1936830"/>
                  </a:cubicBezTo>
                  <a:cubicBezTo>
                    <a:pt x="53837" y="2225780"/>
                    <a:pt x="23800" y="2340322"/>
                    <a:pt x="34724" y="2615878"/>
                  </a:cubicBezTo>
                  <a:cubicBezTo>
                    <a:pt x="58450" y="2642387"/>
                    <a:pt x="125196" y="2719356"/>
                    <a:pt x="150470" y="2743200"/>
                  </a:cubicBezTo>
                  <a:cubicBezTo>
                    <a:pt x="151370" y="2798914"/>
                    <a:pt x="164623" y="2832159"/>
                    <a:pt x="162045" y="2905245"/>
                  </a:cubicBezTo>
                  <a:cubicBezTo>
                    <a:pt x="90579" y="2963536"/>
                    <a:pt x="78821" y="2978077"/>
                    <a:pt x="11574" y="3020992"/>
                  </a:cubicBezTo>
                  <a:cubicBezTo>
                    <a:pt x="90284" y="3115482"/>
                    <a:pt x="147582" y="3185425"/>
                    <a:pt x="196769" y="3229336"/>
                  </a:cubicBezTo>
                  <a:cubicBezTo>
                    <a:pt x="209076" y="3308327"/>
                    <a:pt x="195474" y="3420164"/>
                    <a:pt x="196769" y="3483980"/>
                  </a:cubicBezTo>
                  <a:cubicBezTo>
                    <a:pt x="122871" y="3516352"/>
                    <a:pt x="87387" y="3560635"/>
                    <a:pt x="0" y="3599726"/>
                  </a:cubicBezTo>
                  <a:cubicBezTo>
                    <a:pt x="53090" y="3627289"/>
                    <a:pt x="138043" y="3691150"/>
                    <a:pt x="219919" y="3761772"/>
                  </a:cubicBezTo>
                  <a:cubicBezTo>
                    <a:pt x="235435" y="3903915"/>
                    <a:pt x="214544" y="3989858"/>
                    <a:pt x="231493" y="4062714"/>
                  </a:cubicBezTo>
                  <a:cubicBezTo>
                    <a:pt x="154676" y="4113180"/>
                    <a:pt x="102913" y="4138902"/>
                    <a:pt x="57873" y="4178461"/>
                  </a:cubicBezTo>
                  <a:cubicBezTo>
                    <a:pt x="153423" y="4271620"/>
                    <a:pt x="212033" y="4347057"/>
                    <a:pt x="289367" y="4433104"/>
                  </a:cubicBezTo>
                  <a:cubicBezTo>
                    <a:pt x="284336" y="4491075"/>
                    <a:pt x="289574" y="4607099"/>
                    <a:pt x="277792" y="4676172"/>
                  </a:cubicBezTo>
                  <a:cubicBezTo>
                    <a:pt x="236500" y="4731162"/>
                    <a:pt x="175117" y="4796414"/>
                    <a:pt x="81022" y="4872942"/>
                  </a:cubicBezTo>
                  <a:cubicBezTo>
                    <a:pt x="153286" y="4969762"/>
                    <a:pt x="253486" y="5075531"/>
                    <a:pt x="312516" y="5116010"/>
                  </a:cubicBezTo>
                  <a:cubicBezTo>
                    <a:pt x="306440" y="5163346"/>
                    <a:pt x="302312" y="5255584"/>
                    <a:pt x="312516" y="5324354"/>
                  </a:cubicBezTo>
                  <a:cubicBezTo>
                    <a:pt x="254861" y="5366824"/>
                    <a:pt x="150135" y="5477921"/>
                    <a:pt x="104172" y="5532699"/>
                  </a:cubicBezTo>
                  <a:cubicBezTo>
                    <a:pt x="178692" y="5592200"/>
                    <a:pt x="242998" y="5622133"/>
                    <a:pt x="277792" y="5648445"/>
                  </a:cubicBezTo>
                  <a:cubicBezTo>
                    <a:pt x="269869" y="5774361"/>
                    <a:pt x="304178" y="5975674"/>
                    <a:pt x="300941" y="6099858"/>
                  </a:cubicBezTo>
                  <a:cubicBezTo>
                    <a:pt x="360365" y="6102626"/>
                    <a:pt x="477084" y="6107327"/>
                    <a:pt x="520860" y="612300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2828353761">
                    <a:custGeom>
                      <a:avLst/>
                      <a:gdLst>
                        <a:gd name="connsiteX0" fmla="*/ 520860 w 11215868"/>
                        <a:gd name="connsiteY0" fmla="*/ 6123007 h 6123007"/>
                        <a:gd name="connsiteX1" fmla="*/ 393539 w 11215868"/>
                        <a:gd name="connsiteY1" fmla="*/ 682906 h 6123007"/>
                        <a:gd name="connsiteX2" fmla="*/ 10776030 w 11215868"/>
                        <a:gd name="connsiteY2" fmla="*/ 694481 h 6123007"/>
                        <a:gd name="connsiteX3" fmla="*/ 10752881 w 11215868"/>
                        <a:gd name="connsiteY3" fmla="*/ 6111433 h 6123007"/>
                        <a:gd name="connsiteX4" fmla="*/ 11030673 w 11215868"/>
                        <a:gd name="connsiteY4" fmla="*/ 6123007 h 6123007"/>
                        <a:gd name="connsiteX5" fmla="*/ 11042248 w 11215868"/>
                        <a:gd name="connsiteY5" fmla="*/ 5636871 h 6123007"/>
                        <a:gd name="connsiteX6" fmla="*/ 11204293 w 11215868"/>
                        <a:gd name="connsiteY6" fmla="*/ 5382228 h 6123007"/>
                        <a:gd name="connsiteX7" fmla="*/ 10961225 w 11215868"/>
                        <a:gd name="connsiteY7" fmla="*/ 5208607 h 6123007"/>
                        <a:gd name="connsiteX8" fmla="*/ 10961225 w 11215868"/>
                        <a:gd name="connsiteY8" fmla="*/ 4977114 h 6123007"/>
                        <a:gd name="connsiteX9" fmla="*/ 11181144 w 11215868"/>
                        <a:gd name="connsiteY9" fmla="*/ 4849792 h 6123007"/>
                        <a:gd name="connsiteX10" fmla="*/ 10984374 w 11215868"/>
                        <a:gd name="connsiteY10" fmla="*/ 4653023 h 6123007"/>
                        <a:gd name="connsiteX11" fmla="*/ 10984374 w 11215868"/>
                        <a:gd name="connsiteY11" fmla="*/ 4398380 h 6123007"/>
                        <a:gd name="connsiteX12" fmla="*/ 11204293 w 11215868"/>
                        <a:gd name="connsiteY12" fmla="*/ 4178461 h 6123007"/>
                        <a:gd name="connsiteX13" fmla="*/ 11030673 w 11215868"/>
                        <a:gd name="connsiteY13" fmla="*/ 4016415 h 6123007"/>
                        <a:gd name="connsiteX14" fmla="*/ 11019098 w 11215868"/>
                        <a:gd name="connsiteY14" fmla="*/ 3796496 h 6123007"/>
                        <a:gd name="connsiteX15" fmla="*/ 11215868 w 11215868"/>
                        <a:gd name="connsiteY15" fmla="*/ 3530278 h 6123007"/>
                        <a:gd name="connsiteX16" fmla="*/ 11053822 w 11215868"/>
                        <a:gd name="connsiteY16" fmla="*/ 3449255 h 6123007"/>
                        <a:gd name="connsiteX17" fmla="*/ 11042248 w 11215868"/>
                        <a:gd name="connsiteY17" fmla="*/ 3183038 h 6123007"/>
                        <a:gd name="connsiteX18" fmla="*/ 11146420 w 11215868"/>
                        <a:gd name="connsiteY18" fmla="*/ 2939969 h 6123007"/>
                        <a:gd name="connsiteX19" fmla="*/ 11007524 w 11215868"/>
                        <a:gd name="connsiteY19" fmla="*/ 2801073 h 6123007"/>
                        <a:gd name="connsiteX20" fmla="*/ 11007524 w 11215868"/>
                        <a:gd name="connsiteY20" fmla="*/ 2592729 h 6123007"/>
                        <a:gd name="connsiteX21" fmla="*/ 11204293 w 11215868"/>
                        <a:gd name="connsiteY21" fmla="*/ 2291787 h 6123007"/>
                        <a:gd name="connsiteX22" fmla="*/ 11134845 w 11215868"/>
                        <a:gd name="connsiteY22" fmla="*/ 544010 h 6123007"/>
                        <a:gd name="connsiteX23" fmla="*/ 10220445 w 11215868"/>
                        <a:gd name="connsiteY23" fmla="*/ 208344 h 6123007"/>
                        <a:gd name="connsiteX24" fmla="*/ 10012101 w 11215868"/>
                        <a:gd name="connsiteY24" fmla="*/ 196769 h 6123007"/>
                        <a:gd name="connsiteX25" fmla="*/ 9873205 w 11215868"/>
                        <a:gd name="connsiteY25" fmla="*/ 335666 h 6123007"/>
                        <a:gd name="connsiteX26" fmla="*/ 5995686 w 11215868"/>
                        <a:gd name="connsiteY26" fmla="*/ 127321 h 6123007"/>
                        <a:gd name="connsiteX27" fmla="*/ 5926238 w 11215868"/>
                        <a:gd name="connsiteY27" fmla="*/ 11574 h 6123007"/>
                        <a:gd name="connsiteX28" fmla="*/ 5011838 w 11215868"/>
                        <a:gd name="connsiteY28" fmla="*/ 0 h 6123007"/>
                        <a:gd name="connsiteX29" fmla="*/ 4930815 w 11215868"/>
                        <a:gd name="connsiteY29" fmla="*/ 92597 h 6123007"/>
                        <a:gd name="connsiteX30" fmla="*/ 1296364 w 11215868"/>
                        <a:gd name="connsiteY30" fmla="*/ 393539 h 6123007"/>
                        <a:gd name="connsiteX31" fmla="*/ 914400 w 11215868"/>
                        <a:gd name="connsiteY31" fmla="*/ 196769 h 6123007"/>
                        <a:gd name="connsiteX32" fmla="*/ 34724 w 11215868"/>
                        <a:gd name="connsiteY32" fmla="*/ 578734 h 6123007"/>
                        <a:gd name="connsiteX33" fmla="*/ 34724 w 11215868"/>
                        <a:gd name="connsiteY33" fmla="*/ 2615878 h 6123007"/>
                        <a:gd name="connsiteX34" fmla="*/ 150470 w 11215868"/>
                        <a:gd name="connsiteY34" fmla="*/ 2743200 h 6123007"/>
                        <a:gd name="connsiteX35" fmla="*/ 162045 w 11215868"/>
                        <a:gd name="connsiteY35" fmla="*/ 2905245 h 6123007"/>
                        <a:gd name="connsiteX36" fmla="*/ 11574 w 11215868"/>
                        <a:gd name="connsiteY36" fmla="*/ 3020992 h 6123007"/>
                        <a:gd name="connsiteX37" fmla="*/ 196769 w 11215868"/>
                        <a:gd name="connsiteY37" fmla="*/ 3229336 h 6123007"/>
                        <a:gd name="connsiteX38" fmla="*/ 196769 w 11215868"/>
                        <a:gd name="connsiteY38" fmla="*/ 3483980 h 6123007"/>
                        <a:gd name="connsiteX39" fmla="*/ 0 w 11215868"/>
                        <a:gd name="connsiteY39" fmla="*/ 3599726 h 6123007"/>
                        <a:gd name="connsiteX40" fmla="*/ 219919 w 11215868"/>
                        <a:gd name="connsiteY40" fmla="*/ 3761772 h 6123007"/>
                        <a:gd name="connsiteX41" fmla="*/ 231493 w 11215868"/>
                        <a:gd name="connsiteY41" fmla="*/ 4062714 h 6123007"/>
                        <a:gd name="connsiteX42" fmla="*/ 57873 w 11215868"/>
                        <a:gd name="connsiteY42" fmla="*/ 4178461 h 6123007"/>
                        <a:gd name="connsiteX43" fmla="*/ 289367 w 11215868"/>
                        <a:gd name="connsiteY43" fmla="*/ 4433104 h 6123007"/>
                        <a:gd name="connsiteX44" fmla="*/ 277792 w 11215868"/>
                        <a:gd name="connsiteY44" fmla="*/ 4676172 h 6123007"/>
                        <a:gd name="connsiteX45" fmla="*/ 81022 w 11215868"/>
                        <a:gd name="connsiteY45" fmla="*/ 4872942 h 6123007"/>
                        <a:gd name="connsiteX46" fmla="*/ 312516 w 11215868"/>
                        <a:gd name="connsiteY46" fmla="*/ 5116010 h 6123007"/>
                        <a:gd name="connsiteX47" fmla="*/ 312516 w 11215868"/>
                        <a:gd name="connsiteY47" fmla="*/ 5324354 h 6123007"/>
                        <a:gd name="connsiteX48" fmla="*/ 104172 w 11215868"/>
                        <a:gd name="connsiteY48" fmla="*/ 5532699 h 6123007"/>
                        <a:gd name="connsiteX49" fmla="*/ 277792 w 11215868"/>
                        <a:gd name="connsiteY49" fmla="*/ 5648445 h 6123007"/>
                        <a:gd name="connsiteX50" fmla="*/ 300941 w 11215868"/>
                        <a:gd name="connsiteY50" fmla="*/ 6099858 h 6123007"/>
                        <a:gd name="connsiteX51" fmla="*/ 520860 w 11215868"/>
                        <a:gd name="connsiteY51" fmla="*/ 6123007 h 61230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</a:cxnLst>
                      <a:rect l="l" t="t" r="r" b="b"/>
                      <a:pathLst>
                        <a:path w="11215868" h="6123007">
                          <a:moveTo>
                            <a:pt x="520860" y="6123007"/>
                          </a:moveTo>
                          <a:lnTo>
                            <a:pt x="393539" y="682906"/>
                          </a:lnTo>
                          <a:lnTo>
                            <a:pt x="10776030" y="694481"/>
                          </a:lnTo>
                          <a:cubicBezTo>
                            <a:pt x="10768314" y="2500132"/>
                            <a:pt x="10760597" y="4305782"/>
                            <a:pt x="10752881" y="6111433"/>
                          </a:cubicBezTo>
                          <a:lnTo>
                            <a:pt x="11030673" y="6123007"/>
                          </a:lnTo>
                          <a:lnTo>
                            <a:pt x="11042248" y="5636871"/>
                          </a:lnTo>
                          <a:lnTo>
                            <a:pt x="11204293" y="5382228"/>
                          </a:lnTo>
                          <a:lnTo>
                            <a:pt x="10961225" y="5208607"/>
                          </a:lnTo>
                          <a:lnTo>
                            <a:pt x="10961225" y="4977114"/>
                          </a:lnTo>
                          <a:lnTo>
                            <a:pt x="11181144" y="4849792"/>
                          </a:lnTo>
                          <a:lnTo>
                            <a:pt x="10984374" y="4653023"/>
                          </a:lnTo>
                          <a:lnTo>
                            <a:pt x="10984374" y="4398380"/>
                          </a:lnTo>
                          <a:lnTo>
                            <a:pt x="11204293" y="4178461"/>
                          </a:lnTo>
                          <a:lnTo>
                            <a:pt x="11030673" y="4016415"/>
                          </a:lnTo>
                          <a:lnTo>
                            <a:pt x="11019098" y="3796496"/>
                          </a:lnTo>
                          <a:lnTo>
                            <a:pt x="11215868" y="3530278"/>
                          </a:lnTo>
                          <a:lnTo>
                            <a:pt x="11053822" y="3449255"/>
                          </a:lnTo>
                          <a:lnTo>
                            <a:pt x="11042248" y="3183038"/>
                          </a:lnTo>
                          <a:lnTo>
                            <a:pt x="11146420" y="2939969"/>
                          </a:lnTo>
                          <a:lnTo>
                            <a:pt x="11007524" y="2801073"/>
                          </a:lnTo>
                          <a:lnTo>
                            <a:pt x="11007524" y="2592729"/>
                          </a:lnTo>
                          <a:lnTo>
                            <a:pt x="11204293" y="2291787"/>
                          </a:lnTo>
                          <a:lnTo>
                            <a:pt x="11134845" y="544010"/>
                          </a:lnTo>
                          <a:lnTo>
                            <a:pt x="10220445" y="208344"/>
                          </a:lnTo>
                          <a:lnTo>
                            <a:pt x="10012101" y="196769"/>
                          </a:lnTo>
                          <a:lnTo>
                            <a:pt x="9873205" y="335666"/>
                          </a:lnTo>
                          <a:lnTo>
                            <a:pt x="5995686" y="127321"/>
                          </a:lnTo>
                          <a:lnTo>
                            <a:pt x="5926238" y="11574"/>
                          </a:lnTo>
                          <a:lnTo>
                            <a:pt x="5011838" y="0"/>
                          </a:lnTo>
                          <a:lnTo>
                            <a:pt x="4930815" y="92597"/>
                          </a:lnTo>
                          <a:lnTo>
                            <a:pt x="1296364" y="393539"/>
                          </a:lnTo>
                          <a:lnTo>
                            <a:pt x="914400" y="196769"/>
                          </a:lnTo>
                          <a:lnTo>
                            <a:pt x="34724" y="578734"/>
                          </a:lnTo>
                          <a:lnTo>
                            <a:pt x="34724" y="2615878"/>
                          </a:lnTo>
                          <a:lnTo>
                            <a:pt x="150470" y="2743200"/>
                          </a:lnTo>
                          <a:lnTo>
                            <a:pt x="162045" y="2905245"/>
                          </a:lnTo>
                          <a:lnTo>
                            <a:pt x="11574" y="3020992"/>
                          </a:lnTo>
                          <a:lnTo>
                            <a:pt x="196769" y="3229336"/>
                          </a:lnTo>
                          <a:lnTo>
                            <a:pt x="196769" y="3483980"/>
                          </a:lnTo>
                          <a:lnTo>
                            <a:pt x="0" y="3599726"/>
                          </a:lnTo>
                          <a:lnTo>
                            <a:pt x="219919" y="3761772"/>
                          </a:lnTo>
                          <a:lnTo>
                            <a:pt x="231493" y="4062714"/>
                          </a:lnTo>
                          <a:lnTo>
                            <a:pt x="57873" y="4178461"/>
                          </a:lnTo>
                          <a:lnTo>
                            <a:pt x="289367" y="4433104"/>
                          </a:lnTo>
                          <a:lnTo>
                            <a:pt x="277792" y="4676172"/>
                          </a:lnTo>
                          <a:lnTo>
                            <a:pt x="81022" y="4872942"/>
                          </a:lnTo>
                          <a:lnTo>
                            <a:pt x="312516" y="5116010"/>
                          </a:lnTo>
                          <a:lnTo>
                            <a:pt x="312516" y="5324354"/>
                          </a:lnTo>
                          <a:lnTo>
                            <a:pt x="104172" y="5532699"/>
                          </a:lnTo>
                          <a:lnTo>
                            <a:pt x="277792" y="5648445"/>
                          </a:lnTo>
                          <a:lnTo>
                            <a:pt x="300941" y="6099858"/>
                          </a:lnTo>
                          <a:lnTo>
                            <a:pt x="520860" y="6123007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E93CE019-3AC8-4E59-8EE9-03A7E9EE6EFF}"/>
                </a:ext>
              </a:extLst>
            </p:cNvPr>
            <p:cNvSpPr/>
            <p:nvPr/>
          </p:nvSpPr>
          <p:spPr>
            <a:xfrm>
              <a:off x="787078" y="243068"/>
              <a:ext cx="10799180" cy="5960962"/>
            </a:xfrm>
            <a:custGeom>
              <a:avLst/>
              <a:gdLst>
                <a:gd name="connsiteX0" fmla="*/ 416689 w 10799180"/>
                <a:gd name="connsiteY0" fmla="*/ 5914664 h 5960962"/>
                <a:gd name="connsiteX1" fmla="*/ 399906 w 10799180"/>
                <a:gd name="connsiteY1" fmla="*/ 5149346 h 5960962"/>
                <a:gd name="connsiteX2" fmla="*/ 386595 w 10799180"/>
                <a:gd name="connsiteY2" fmla="*/ 4542369 h 5960962"/>
                <a:gd name="connsiteX3" fmla="*/ 370969 w 10799180"/>
                <a:gd name="connsiteY3" fmla="*/ 3829832 h 5960962"/>
                <a:gd name="connsiteX4" fmla="*/ 357658 w 10799180"/>
                <a:gd name="connsiteY4" fmla="*/ 3222855 h 5960962"/>
                <a:gd name="connsiteX5" fmla="*/ 346662 w 10799180"/>
                <a:gd name="connsiteY5" fmla="*/ 2721440 h 5960962"/>
                <a:gd name="connsiteX6" fmla="*/ 335666 w 10799180"/>
                <a:gd name="connsiteY6" fmla="*/ 2220025 h 5960962"/>
                <a:gd name="connsiteX7" fmla="*/ 318883 w 10799180"/>
                <a:gd name="connsiteY7" fmla="*/ 1454707 h 5960962"/>
                <a:gd name="connsiteX8" fmla="*/ 300942 w 10799180"/>
                <a:gd name="connsiteY8" fmla="*/ 636608 h 5960962"/>
                <a:gd name="connsiteX9" fmla="*/ 876165 w 10799180"/>
                <a:gd name="connsiteY9" fmla="*/ 637264 h 5960962"/>
                <a:gd name="connsiteX10" fmla="*/ 1755918 w 10799180"/>
                <a:gd name="connsiteY10" fmla="*/ 638267 h 5960962"/>
                <a:gd name="connsiteX11" fmla="*/ 2229632 w 10799180"/>
                <a:gd name="connsiteY11" fmla="*/ 638807 h 5960962"/>
                <a:gd name="connsiteX12" fmla="*/ 3109385 w 10799180"/>
                <a:gd name="connsiteY12" fmla="*/ 639810 h 5960962"/>
                <a:gd name="connsiteX13" fmla="*/ 3684608 w 10799180"/>
                <a:gd name="connsiteY13" fmla="*/ 640466 h 5960962"/>
                <a:gd name="connsiteX14" fmla="*/ 4462851 w 10799180"/>
                <a:gd name="connsiteY14" fmla="*/ 641354 h 5960962"/>
                <a:gd name="connsiteX15" fmla="*/ 5139584 w 10799180"/>
                <a:gd name="connsiteY15" fmla="*/ 642125 h 5960962"/>
                <a:gd name="connsiteX16" fmla="*/ 5917828 w 10799180"/>
                <a:gd name="connsiteY16" fmla="*/ 643013 h 5960962"/>
                <a:gd name="connsiteX17" fmla="*/ 6696071 w 10799180"/>
                <a:gd name="connsiteY17" fmla="*/ 643900 h 5960962"/>
                <a:gd name="connsiteX18" fmla="*/ 7271294 w 10799180"/>
                <a:gd name="connsiteY18" fmla="*/ 644556 h 5960962"/>
                <a:gd name="connsiteX19" fmla="*/ 7846517 w 10799180"/>
                <a:gd name="connsiteY19" fmla="*/ 645212 h 5960962"/>
                <a:gd name="connsiteX20" fmla="*/ 8421740 w 10799180"/>
                <a:gd name="connsiteY20" fmla="*/ 645868 h 5960962"/>
                <a:gd name="connsiteX21" fmla="*/ 9199984 w 10799180"/>
                <a:gd name="connsiteY21" fmla="*/ 646755 h 5960962"/>
                <a:gd name="connsiteX22" fmla="*/ 9876717 w 10799180"/>
                <a:gd name="connsiteY22" fmla="*/ 647527 h 5960962"/>
                <a:gd name="connsiteX23" fmla="*/ 10451940 w 10799180"/>
                <a:gd name="connsiteY23" fmla="*/ 648183 h 5960962"/>
                <a:gd name="connsiteX24" fmla="*/ 10451940 w 10799180"/>
                <a:gd name="connsiteY24" fmla="*/ 1362283 h 5960962"/>
                <a:gd name="connsiteX25" fmla="*/ 10451940 w 10799180"/>
                <a:gd name="connsiteY25" fmla="*/ 1917694 h 5960962"/>
                <a:gd name="connsiteX26" fmla="*/ 10451940 w 10799180"/>
                <a:gd name="connsiteY26" fmla="*/ 2684691 h 5960962"/>
                <a:gd name="connsiteX27" fmla="*/ 10451940 w 10799180"/>
                <a:gd name="connsiteY27" fmla="*/ 3451687 h 5960962"/>
                <a:gd name="connsiteX28" fmla="*/ 10451940 w 10799180"/>
                <a:gd name="connsiteY28" fmla="*/ 3954202 h 5960962"/>
                <a:gd name="connsiteX29" fmla="*/ 10451940 w 10799180"/>
                <a:gd name="connsiteY29" fmla="*/ 4509613 h 5960962"/>
                <a:gd name="connsiteX30" fmla="*/ 10451940 w 10799180"/>
                <a:gd name="connsiteY30" fmla="*/ 5012128 h 5960962"/>
                <a:gd name="connsiteX31" fmla="*/ 10451940 w 10799180"/>
                <a:gd name="connsiteY31" fmla="*/ 5937813 h 5960962"/>
                <a:gd name="connsiteX32" fmla="*/ 10671859 w 10799180"/>
                <a:gd name="connsiteY32" fmla="*/ 5937813 h 5960962"/>
                <a:gd name="connsiteX33" fmla="*/ 10660284 w 10799180"/>
                <a:gd name="connsiteY33" fmla="*/ 5382228 h 5960962"/>
                <a:gd name="connsiteX34" fmla="*/ 10776031 w 10799180"/>
                <a:gd name="connsiteY34" fmla="*/ 5254907 h 5960962"/>
                <a:gd name="connsiteX35" fmla="*/ 10637135 w 10799180"/>
                <a:gd name="connsiteY35" fmla="*/ 5116010 h 5960962"/>
                <a:gd name="connsiteX36" fmla="*/ 10613985 w 10799180"/>
                <a:gd name="connsiteY36" fmla="*/ 4768770 h 5960962"/>
                <a:gd name="connsiteX37" fmla="*/ 10764456 w 10799180"/>
                <a:gd name="connsiteY37" fmla="*/ 4618299 h 5960962"/>
                <a:gd name="connsiteX38" fmla="*/ 10648709 w 10799180"/>
                <a:gd name="connsiteY38" fmla="*/ 4514127 h 5960962"/>
                <a:gd name="connsiteX39" fmla="*/ 10637135 w 10799180"/>
                <a:gd name="connsiteY39" fmla="*/ 4132162 h 5960962"/>
                <a:gd name="connsiteX40" fmla="*/ 10752881 w 10799180"/>
                <a:gd name="connsiteY40" fmla="*/ 4016416 h 5960962"/>
                <a:gd name="connsiteX41" fmla="*/ 10637135 w 10799180"/>
                <a:gd name="connsiteY41" fmla="*/ 3912243 h 5960962"/>
                <a:gd name="connsiteX42" fmla="*/ 10625560 w 10799180"/>
                <a:gd name="connsiteY42" fmla="*/ 3541854 h 5960962"/>
                <a:gd name="connsiteX43" fmla="*/ 10764456 w 10799180"/>
                <a:gd name="connsiteY43" fmla="*/ 3402957 h 5960962"/>
                <a:gd name="connsiteX44" fmla="*/ 10660284 w 10799180"/>
                <a:gd name="connsiteY44" fmla="*/ 3321935 h 5960962"/>
                <a:gd name="connsiteX45" fmla="*/ 10660284 w 10799180"/>
                <a:gd name="connsiteY45" fmla="*/ 2939970 h 5960962"/>
                <a:gd name="connsiteX46" fmla="*/ 10752881 w 10799180"/>
                <a:gd name="connsiteY46" fmla="*/ 2812648 h 5960962"/>
                <a:gd name="connsiteX47" fmla="*/ 10648709 w 10799180"/>
                <a:gd name="connsiteY47" fmla="*/ 2708476 h 5960962"/>
                <a:gd name="connsiteX48" fmla="*/ 10648709 w 10799180"/>
                <a:gd name="connsiteY48" fmla="*/ 2314937 h 5960962"/>
                <a:gd name="connsiteX49" fmla="*/ 10799180 w 10799180"/>
                <a:gd name="connsiteY49" fmla="*/ 2141317 h 5960962"/>
                <a:gd name="connsiteX50" fmla="*/ 10795322 w 10799180"/>
                <a:gd name="connsiteY50" fmla="*/ 1632031 h 5960962"/>
                <a:gd name="connsiteX51" fmla="*/ 10791464 w 10799180"/>
                <a:gd name="connsiteY51" fmla="*/ 1122745 h 5960962"/>
                <a:gd name="connsiteX52" fmla="*/ 10787606 w 10799180"/>
                <a:gd name="connsiteY52" fmla="*/ 613459 h 5960962"/>
                <a:gd name="connsiteX53" fmla="*/ 10671859 w 10799180"/>
                <a:gd name="connsiteY53" fmla="*/ 381965 h 5960962"/>
                <a:gd name="connsiteX54" fmla="*/ 10324619 w 10799180"/>
                <a:gd name="connsiteY54" fmla="*/ 295155 h 5960962"/>
                <a:gd name="connsiteX55" fmla="*/ 9977378 w 10799180"/>
                <a:gd name="connsiteY55" fmla="*/ 208345 h 5960962"/>
                <a:gd name="connsiteX56" fmla="*/ 9711160 w 10799180"/>
                <a:gd name="connsiteY56" fmla="*/ 312517 h 5960962"/>
                <a:gd name="connsiteX57" fmla="*/ 9052715 w 10799180"/>
                <a:gd name="connsiteY57" fmla="*/ 275710 h 5960962"/>
                <a:gd name="connsiteX58" fmla="*/ 8394270 w 10799180"/>
                <a:gd name="connsiteY58" fmla="*/ 238902 h 5960962"/>
                <a:gd name="connsiteX59" fmla="*/ 7735825 w 10799180"/>
                <a:gd name="connsiteY59" fmla="*/ 202095 h 5960962"/>
                <a:gd name="connsiteX60" fmla="*/ 7151920 w 10799180"/>
                <a:gd name="connsiteY60" fmla="*/ 169454 h 5960962"/>
                <a:gd name="connsiteX61" fmla="*/ 5984112 w 10799180"/>
                <a:gd name="connsiteY61" fmla="*/ 104173 h 5960962"/>
                <a:gd name="connsiteX62" fmla="*/ 5729469 w 10799180"/>
                <a:gd name="connsiteY62" fmla="*/ 231494 h 5960962"/>
                <a:gd name="connsiteX63" fmla="*/ 5578998 w 10799180"/>
                <a:gd name="connsiteY63" fmla="*/ 0 h 5960962"/>
                <a:gd name="connsiteX64" fmla="*/ 4942390 w 10799180"/>
                <a:gd name="connsiteY64" fmla="*/ 0 h 5960962"/>
                <a:gd name="connsiteX65" fmla="*/ 4780345 w 10799180"/>
                <a:gd name="connsiteY65" fmla="*/ 231494 h 5960962"/>
                <a:gd name="connsiteX66" fmla="*/ 4514127 w 10799180"/>
                <a:gd name="connsiteY66" fmla="*/ 104173 h 5960962"/>
                <a:gd name="connsiteX67" fmla="*/ 3925786 w 10799180"/>
                <a:gd name="connsiteY67" fmla="*/ 139591 h 5960962"/>
                <a:gd name="connsiteX68" fmla="*/ 3302837 w 10799180"/>
                <a:gd name="connsiteY68" fmla="*/ 177093 h 5960962"/>
                <a:gd name="connsiteX69" fmla="*/ 2679887 w 10799180"/>
                <a:gd name="connsiteY69" fmla="*/ 214595 h 5960962"/>
                <a:gd name="connsiteX70" fmla="*/ 1918505 w 10799180"/>
                <a:gd name="connsiteY70" fmla="*/ 260431 h 5960962"/>
                <a:gd name="connsiteX71" fmla="*/ 1053297 w 10799180"/>
                <a:gd name="connsiteY71" fmla="*/ 312517 h 5960962"/>
                <a:gd name="connsiteX72" fmla="*/ 775504 w 10799180"/>
                <a:gd name="connsiteY72" fmla="*/ 185195 h 5960962"/>
                <a:gd name="connsiteX73" fmla="*/ 115747 w 10799180"/>
                <a:gd name="connsiteY73" fmla="*/ 405114 h 5960962"/>
                <a:gd name="connsiteX74" fmla="*/ 0 w 10799180"/>
                <a:gd name="connsiteY74" fmla="*/ 613459 h 5960962"/>
                <a:gd name="connsiteX75" fmla="*/ 0 w 10799180"/>
                <a:gd name="connsiteY75" fmla="*/ 1128455 h 5960962"/>
                <a:gd name="connsiteX76" fmla="*/ 0 w 10799180"/>
                <a:gd name="connsiteY76" fmla="*/ 1692760 h 5960962"/>
                <a:gd name="connsiteX77" fmla="*/ 0 w 10799180"/>
                <a:gd name="connsiteY77" fmla="*/ 2257064 h 5960962"/>
                <a:gd name="connsiteX78" fmla="*/ 138897 w 10799180"/>
                <a:gd name="connsiteY78" fmla="*/ 2384385 h 5960962"/>
                <a:gd name="connsiteX79" fmla="*/ 150471 w 10799180"/>
                <a:gd name="connsiteY79" fmla="*/ 2777924 h 5960962"/>
                <a:gd name="connsiteX80" fmla="*/ 34725 w 10799180"/>
                <a:gd name="connsiteY80" fmla="*/ 2858947 h 5960962"/>
                <a:gd name="connsiteX81" fmla="*/ 196770 w 10799180"/>
                <a:gd name="connsiteY81" fmla="*/ 3044142 h 5960962"/>
                <a:gd name="connsiteX82" fmla="*/ 185195 w 10799180"/>
                <a:gd name="connsiteY82" fmla="*/ 3414532 h 5960962"/>
                <a:gd name="connsiteX83" fmla="*/ 69449 w 10799180"/>
                <a:gd name="connsiteY83" fmla="*/ 3460831 h 5960962"/>
                <a:gd name="connsiteX84" fmla="*/ 196770 w 10799180"/>
                <a:gd name="connsiteY84" fmla="*/ 3599727 h 5960962"/>
                <a:gd name="connsiteX85" fmla="*/ 196770 w 10799180"/>
                <a:gd name="connsiteY85" fmla="*/ 3958542 h 5960962"/>
                <a:gd name="connsiteX86" fmla="*/ 92598 w 10799180"/>
                <a:gd name="connsiteY86" fmla="*/ 4074289 h 5960962"/>
                <a:gd name="connsiteX87" fmla="*/ 231494 w 10799180"/>
                <a:gd name="connsiteY87" fmla="*/ 4178461 h 5960962"/>
                <a:gd name="connsiteX88" fmla="*/ 208345 w 10799180"/>
                <a:gd name="connsiteY88" fmla="*/ 4606724 h 5960962"/>
                <a:gd name="connsiteX89" fmla="*/ 81023 w 10799180"/>
                <a:gd name="connsiteY89" fmla="*/ 4699322 h 5960962"/>
                <a:gd name="connsiteX90" fmla="*/ 243069 w 10799180"/>
                <a:gd name="connsiteY90" fmla="*/ 4849793 h 5960962"/>
                <a:gd name="connsiteX91" fmla="*/ 196770 w 10799180"/>
                <a:gd name="connsiteY91" fmla="*/ 5231757 h 5960962"/>
                <a:gd name="connsiteX92" fmla="*/ 92598 w 10799180"/>
                <a:gd name="connsiteY92" fmla="*/ 5289631 h 5960962"/>
                <a:gd name="connsiteX93" fmla="*/ 277793 w 10799180"/>
                <a:gd name="connsiteY93" fmla="*/ 5393803 h 5960962"/>
                <a:gd name="connsiteX94" fmla="*/ 231494 w 10799180"/>
                <a:gd name="connsiteY94" fmla="*/ 5960962 h 5960962"/>
                <a:gd name="connsiteX95" fmla="*/ 416689 w 10799180"/>
                <a:gd name="connsiteY95" fmla="*/ 5914664 h 596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799180" h="5960962" fill="none" extrusionOk="0">
                  <a:moveTo>
                    <a:pt x="416689" y="5914664"/>
                  </a:moveTo>
                  <a:cubicBezTo>
                    <a:pt x="387066" y="5650357"/>
                    <a:pt x="441979" y="5471955"/>
                    <a:pt x="399906" y="5149346"/>
                  </a:cubicBezTo>
                  <a:cubicBezTo>
                    <a:pt x="357832" y="4826737"/>
                    <a:pt x="368783" y="4677296"/>
                    <a:pt x="386595" y="4542369"/>
                  </a:cubicBezTo>
                  <a:cubicBezTo>
                    <a:pt x="404407" y="4407442"/>
                    <a:pt x="373762" y="4027793"/>
                    <a:pt x="370969" y="3829832"/>
                  </a:cubicBezTo>
                  <a:cubicBezTo>
                    <a:pt x="368176" y="3631871"/>
                    <a:pt x="380358" y="3389138"/>
                    <a:pt x="357658" y="3222855"/>
                  </a:cubicBezTo>
                  <a:cubicBezTo>
                    <a:pt x="334958" y="3056572"/>
                    <a:pt x="339866" y="2885023"/>
                    <a:pt x="346662" y="2721440"/>
                  </a:cubicBezTo>
                  <a:cubicBezTo>
                    <a:pt x="353458" y="2557857"/>
                    <a:pt x="360457" y="2354294"/>
                    <a:pt x="335666" y="2220025"/>
                  </a:cubicBezTo>
                  <a:cubicBezTo>
                    <a:pt x="310875" y="2085756"/>
                    <a:pt x="358966" y="1632522"/>
                    <a:pt x="318883" y="1454707"/>
                  </a:cubicBezTo>
                  <a:cubicBezTo>
                    <a:pt x="278800" y="1276892"/>
                    <a:pt x="282345" y="927633"/>
                    <a:pt x="300942" y="636608"/>
                  </a:cubicBezTo>
                  <a:cubicBezTo>
                    <a:pt x="552997" y="621976"/>
                    <a:pt x="640566" y="645275"/>
                    <a:pt x="876165" y="637264"/>
                  </a:cubicBezTo>
                  <a:cubicBezTo>
                    <a:pt x="1111764" y="629253"/>
                    <a:pt x="1433029" y="636065"/>
                    <a:pt x="1755918" y="638267"/>
                  </a:cubicBezTo>
                  <a:cubicBezTo>
                    <a:pt x="2078807" y="640469"/>
                    <a:pt x="2020639" y="648509"/>
                    <a:pt x="2229632" y="638807"/>
                  </a:cubicBezTo>
                  <a:cubicBezTo>
                    <a:pt x="2438625" y="629105"/>
                    <a:pt x="2739595" y="647318"/>
                    <a:pt x="3109385" y="639810"/>
                  </a:cubicBezTo>
                  <a:cubicBezTo>
                    <a:pt x="3479175" y="632302"/>
                    <a:pt x="3448859" y="645405"/>
                    <a:pt x="3684608" y="640466"/>
                  </a:cubicBezTo>
                  <a:cubicBezTo>
                    <a:pt x="3920357" y="635527"/>
                    <a:pt x="4249697" y="662854"/>
                    <a:pt x="4462851" y="641354"/>
                  </a:cubicBezTo>
                  <a:cubicBezTo>
                    <a:pt x="4676005" y="619853"/>
                    <a:pt x="4831383" y="650959"/>
                    <a:pt x="5139584" y="642125"/>
                  </a:cubicBezTo>
                  <a:cubicBezTo>
                    <a:pt x="5447785" y="633292"/>
                    <a:pt x="5758943" y="622393"/>
                    <a:pt x="5917828" y="643013"/>
                  </a:cubicBezTo>
                  <a:cubicBezTo>
                    <a:pt x="6076713" y="663632"/>
                    <a:pt x="6355981" y="626013"/>
                    <a:pt x="6696071" y="643900"/>
                  </a:cubicBezTo>
                  <a:cubicBezTo>
                    <a:pt x="7036161" y="661787"/>
                    <a:pt x="7034339" y="647607"/>
                    <a:pt x="7271294" y="644556"/>
                  </a:cubicBezTo>
                  <a:cubicBezTo>
                    <a:pt x="7508249" y="641505"/>
                    <a:pt x="7702606" y="657610"/>
                    <a:pt x="7846517" y="645212"/>
                  </a:cubicBezTo>
                  <a:cubicBezTo>
                    <a:pt x="7990428" y="632814"/>
                    <a:pt x="8251090" y="668726"/>
                    <a:pt x="8421740" y="645868"/>
                  </a:cubicBezTo>
                  <a:cubicBezTo>
                    <a:pt x="8592390" y="623009"/>
                    <a:pt x="8956349" y="663600"/>
                    <a:pt x="9199984" y="646755"/>
                  </a:cubicBezTo>
                  <a:cubicBezTo>
                    <a:pt x="9443619" y="629910"/>
                    <a:pt x="9651036" y="629118"/>
                    <a:pt x="9876717" y="647527"/>
                  </a:cubicBezTo>
                  <a:cubicBezTo>
                    <a:pt x="10102398" y="665936"/>
                    <a:pt x="10248128" y="674502"/>
                    <a:pt x="10451940" y="648183"/>
                  </a:cubicBezTo>
                  <a:cubicBezTo>
                    <a:pt x="10465145" y="895625"/>
                    <a:pt x="10478599" y="1007915"/>
                    <a:pt x="10451940" y="1362283"/>
                  </a:cubicBezTo>
                  <a:cubicBezTo>
                    <a:pt x="10425281" y="1716651"/>
                    <a:pt x="10468532" y="1683493"/>
                    <a:pt x="10451940" y="1917694"/>
                  </a:cubicBezTo>
                  <a:cubicBezTo>
                    <a:pt x="10435348" y="2151895"/>
                    <a:pt x="10478252" y="2480578"/>
                    <a:pt x="10451940" y="2684691"/>
                  </a:cubicBezTo>
                  <a:cubicBezTo>
                    <a:pt x="10425628" y="2888804"/>
                    <a:pt x="10430587" y="3171345"/>
                    <a:pt x="10451940" y="3451687"/>
                  </a:cubicBezTo>
                  <a:cubicBezTo>
                    <a:pt x="10473293" y="3732029"/>
                    <a:pt x="10471743" y="3837925"/>
                    <a:pt x="10451940" y="3954202"/>
                  </a:cubicBezTo>
                  <a:cubicBezTo>
                    <a:pt x="10432137" y="4070479"/>
                    <a:pt x="10450400" y="4336455"/>
                    <a:pt x="10451940" y="4509613"/>
                  </a:cubicBezTo>
                  <a:cubicBezTo>
                    <a:pt x="10453480" y="4682771"/>
                    <a:pt x="10466364" y="4813095"/>
                    <a:pt x="10451940" y="5012128"/>
                  </a:cubicBezTo>
                  <a:cubicBezTo>
                    <a:pt x="10437516" y="5211161"/>
                    <a:pt x="10418559" y="5520234"/>
                    <a:pt x="10451940" y="5937813"/>
                  </a:cubicBezTo>
                  <a:cubicBezTo>
                    <a:pt x="10504052" y="5948606"/>
                    <a:pt x="10574469" y="5946217"/>
                    <a:pt x="10671859" y="5937813"/>
                  </a:cubicBezTo>
                  <a:cubicBezTo>
                    <a:pt x="10695927" y="5800224"/>
                    <a:pt x="10645322" y="5531465"/>
                    <a:pt x="10660284" y="5382228"/>
                  </a:cubicBezTo>
                  <a:cubicBezTo>
                    <a:pt x="10713021" y="5327962"/>
                    <a:pt x="10731538" y="5296310"/>
                    <a:pt x="10776031" y="5254907"/>
                  </a:cubicBezTo>
                  <a:cubicBezTo>
                    <a:pt x="10732579" y="5213738"/>
                    <a:pt x="10667054" y="5150710"/>
                    <a:pt x="10637135" y="5116010"/>
                  </a:cubicBezTo>
                  <a:cubicBezTo>
                    <a:pt x="10621652" y="4968898"/>
                    <a:pt x="10633059" y="4913544"/>
                    <a:pt x="10613985" y="4768770"/>
                  </a:cubicBezTo>
                  <a:cubicBezTo>
                    <a:pt x="10679830" y="4688246"/>
                    <a:pt x="10730994" y="4662197"/>
                    <a:pt x="10764456" y="4618299"/>
                  </a:cubicBezTo>
                  <a:cubicBezTo>
                    <a:pt x="10723686" y="4580850"/>
                    <a:pt x="10691935" y="4556856"/>
                    <a:pt x="10648709" y="4514127"/>
                  </a:cubicBezTo>
                  <a:cubicBezTo>
                    <a:pt x="10657928" y="4337551"/>
                    <a:pt x="10644722" y="4319882"/>
                    <a:pt x="10637135" y="4132162"/>
                  </a:cubicBezTo>
                  <a:cubicBezTo>
                    <a:pt x="10678150" y="4083254"/>
                    <a:pt x="10710355" y="4066681"/>
                    <a:pt x="10752881" y="4016416"/>
                  </a:cubicBezTo>
                  <a:cubicBezTo>
                    <a:pt x="10726730" y="3991230"/>
                    <a:pt x="10672875" y="3948566"/>
                    <a:pt x="10637135" y="3912243"/>
                  </a:cubicBezTo>
                  <a:cubicBezTo>
                    <a:pt x="10652657" y="3821704"/>
                    <a:pt x="10618921" y="3638411"/>
                    <a:pt x="10625560" y="3541854"/>
                  </a:cubicBezTo>
                  <a:cubicBezTo>
                    <a:pt x="10689996" y="3491249"/>
                    <a:pt x="10700004" y="3475361"/>
                    <a:pt x="10764456" y="3402957"/>
                  </a:cubicBezTo>
                  <a:cubicBezTo>
                    <a:pt x="10725044" y="3366775"/>
                    <a:pt x="10702360" y="3358664"/>
                    <a:pt x="10660284" y="3321935"/>
                  </a:cubicBezTo>
                  <a:cubicBezTo>
                    <a:pt x="10663237" y="3202839"/>
                    <a:pt x="10660559" y="3120288"/>
                    <a:pt x="10660284" y="2939970"/>
                  </a:cubicBezTo>
                  <a:cubicBezTo>
                    <a:pt x="10689631" y="2909044"/>
                    <a:pt x="10710965" y="2874936"/>
                    <a:pt x="10752881" y="2812648"/>
                  </a:cubicBezTo>
                  <a:cubicBezTo>
                    <a:pt x="10728107" y="2780678"/>
                    <a:pt x="10681055" y="2742366"/>
                    <a:pt x="10648709" y="2708476"/>
                  </a:cubicBezTo>
                  <a:cubicBezTo>
                    <a:pt x="10645876" y="2598464"/>
                    <a:pt x="10665141" y="2407415"/>
                    <a:pt x="10648709" y="2314937"/>
                  </a:cubicBezTo>
                  <a:cubicBezTo>
                    <a:pt x="10687328" y="2256538"/>
                    <a:pt x="10753902" y="2198720"/>
                    <a:pt x="10799180" y="2141317"/>
                  </a:cubicBezTo>
                  <a:cubicBezTo>
                    <a:pt x="10805963" y="1991542"/>
                    <a:pt x="10793265" y="1858017"/>
                    <a:pt x="10795322" y="1632031"/>
                  </a:cubicBezTo>
                  <a:cubicBezTo>
                    <a:pt x="10797379" y="1406045"/>
                    <a:pt x="10810620" y="1269341"/>
                    <a:pt x="10791464" y="1122745"/>
                  </a:cubicBezTo>
                  <a:cubicBezTo>
                    <a:pt x="10772308" y="976149"/>
                    <a:pt x="10797613" y="810452"/>
                    <a:pt x="10787606" y="613459"/>
                  </a:cubicBezTo>
                  <a:cubicBezTo>
                    <a:pt x="10737555" y="523963"/>
                    <a:pt x="10732999" y="484059"/>
                    <a:pt x="10671859" y="381965"/>
                  </a:cubicBezTo>
                  <a:cubicBezTo>
                    <a:pt x="10522126" y="350359"/>
                    <a:pt x="10431658" y="326774"/>
                    <a:pt x="10324619" y="295155"/>
                  </a:cubicBezTo>
                  <a:cubicBezTo>
                    <a:pt x="10217580" y="263537"/>
                    <a:pt x="10091672" y="230578"/>
                    <a:pt x="9977378" y="208345"/>
                  </a:cubicBezTo>
                  <a:cubicBezTo>
                    <a:pt x="9860678" y="255330"/>
                    <a:pt x="9772369" y="280724"/>
                    <a:pt x="9711160" y="312517"/>
                  </a:cubicBezTo>
                  <a:cubicBezTo>
                    <a:pt x="9437912" y="268930"/>
                    <a:pt x="9238210" y="306463"/>
                    <a:pt x="9052715" y="275710"/>
                  </a:cubicBezTo>
                  <a:cubicBezTo>
                    <a:pt x="8867220" y="244957"/>
                    <a:pt x="8533388" y="236503"/>
                    <a:pt x="8394270" y="238902"/>
                  </a:cubicBezTo>
                  <a:cubicBezTo>
                    <a:pt x="8255152" y="241302"/>
                    <a:pt x="7870410" y="216619"/>
                    <a:pt x="7735825" y="202095"/>
                  </a:cubicBezTo>
                  <a:cubicBezTo>
                    <a:pt x="7601240" y="187571"/>
                    <a:pt x="7354967" y="206212"/>
                    <a:pt x="7151920" y="169454"/>
                  </a:cubicBezTo>
                  <a:cubicBezTo>
                    <a:pt x="6948873" y="132696"/>
                    <a:pt x="6550956" y="77658"/>
                    <a:pt x="5984112" y="104173"/>
                  </a:cubicBezTo>
                  <a:cubicBezTo>
                    <a:pt x="5894155" y="150866"/>
                    <a:pt x="5799775" y="196560"/>
                    <a:pt x="5729469" y="231494"/>
                  </a:cubicBezTo>
                  <a:cubicBezTo>
                    <a:pt x="5688060" y="142515"/>
                    <a:pt x="5651847" y="110361"/>
                    <a:pt x="5578998" y="0"/>
                  </a:cubicBezTo>
                  <a:cubicBezTo>
                    <a:pt x="5262673" y="3512"/>
                    <a:pt x="5157290" y="31498"/>
                    <a:pt x="4942390" y="0"/>
                  </a:cubicBezTo>
                  <a:cubicBezTo>
                    <a:pt x="4893890" y="57956"/>
                    <a:pt x="4834237" y="172221"/>
                    <a:pt x="4780345" y="231494"/>
                  </a:cubicBezTo>
                  <a:cubicBezTo>
                    <a:pt x="4721752" y="210962"/>
                    <a:pt x="4589765" y="155894"/>
                    <a:pt x="4514127" y="104173"/>
                  </a:cubicBezTo>
                  <a:cubicBezTo>
                    <a:pt x="4260355" y="99410"/>
                    <a:pt x="4207771" y="113188"/>
                    <a:pt x="3925786" y="139591"/>
                  </a:cubicBezTo>
                  <a:cubicBezTo>
                    <a:pt x="3643801" y="165994"/>
                    <a:pt x="3474250" y="164040"/>
                    <a:pt x="3302837" y="177093"/>
                  </a:cubicBezTo>
                  <a:cubicBezTo>
                    <a:pt x="3131424" y="190146"/>
                    <a:pt x="2831914" y="232490"/>
                    <a:pt x="2679887" y="214595"/>
                  </a:cubicBezTo>
                  <a:cubicBezTo>
                    <a:pt x="2527860" y="196700"/>
                    <a:pt x="2203463" y="213633"/>
                    <a:pt x="1918505" y="260431"/>
                  </a:cubicBezTo>
                  <a:cubicBezTo>
                    <a:pt x="1633547" y="307229"/>
                    <a:pt x="1257182" y="337476"/>
                    <a:pt x="1053297" y="312517"/>
                  </a:cubicBezTo>
                  <a:cubicBezTo>
                    <a:pt x="925516" y="259905"/>
                    <a:pt x="840694" y="221155"/>
                    <a:pt x="775504" y="185195"/>
                  </a:cubicBezTo>
                  <a:cubicBezTo>
                    <a:pt x="647795" y="259189"/>
                    <a:pt x="292008" y="330669"/>
                    <a:pt x="115747" y="405114"/>
                  </a:cubicBezTo>
                  <a:cubicBezTo>
                    <a:pt x="85793" y="443158"/>
                    <a:pt x="27983" y="570429"/>
                    <a:pt x="0" y="613459"/>
                  </a:cubicBezTo>
                  <a:cubicBezTo>
                    <a:pt x="-22886" y="832065"/>
                    <a:pt x="-7732" y="1023159"/>
                    <a:pt x="0" y="1128455"/>
                  </a:cubicBezTo>
                  <a:cubicBezTo>
                    <a:pt x="7732" y="1233751"/>
                    <a:pt x="20963" y="1496036"/>
                    <a:pt x="0" y="1692760"/>
                  </a:cubicBezTo>
                  <a:cubicBezTo>
                    <a:pt x="-20963" y="1889485"/>
                    <a:pt x="-7535" y="2065038"/>
                    <a:pt x="0" y="2257064"/>
                  </a:cubicBezTo>
                  <a:cubicBezTo>
                    <a:pt x="28901" y="2282251"/>
                    <a:pt x="74358" y="2332623"/>
                    <a:pt x="138897" y="2384385"/>
                  </a:cubicBezTo>
                  <a:cubicBezTo>
                    <a:pt x="136297" y="2542088"/>
                    <a:pt x="157367" y="2683119"/>
                    <a:pt x="150471" y="2777924"/>
                  </a:cubicBezTo>
                  <a:cubicBezTo>
                    <a:pt x="93577" y="2818773"/>
                    <a:pt x="89676" y="2821772"/>
                    <a:pt x="34725" y="2858947"/>
                  </a:cubicBezTo>
                  <a:cubicBezTo>
                    <a:pt x="106493" y="2948659"/>
                    <a:pt x="159438" y="2991374"/>
                    <a:pt x="196770" y="3044142"/>
                  </a:cubicBezTo>
                  <a:cubicBezTo>
                    <a:pt x="176790" y="3201253"/>
                    <a:pt x="187679" y="3231322"/>
                    <a:pt x="185195" y="3414532"/>
                  </a:cubicBezTo>
                  <a:cubicBezTo>
                    <a:pt x="145491" y="3434816"/>
                    <a:pt x="103209" y="3450162"/>
                    <a:pt x="69449" y="3460831"/>
                  </a:cubicBezTo>
                  <a:cubicBezTo>
                    <a:pt x="126917" y="3518560"/>
                    <a:pt x="137957" y="3539733"/>
                    <a:pt x="196770" y="3599727"/>
                  </a:cubicBezTo>
                  <a:cubicBezTo>
                    <a:pt x="182493" y="3706759"/>
                    <a:pt x="191313" y="3786475"/>
                    <a:pt x="196770" y="3958542"/>
                  </a:cubicBezTo>
                  <a:cubicBezTo>
                    <a:pt x="143448" y="4008711"/>
                    <a:pt x="113636" y="4050320"/>
                    <a:pt x="92598" y="4074289"/>
                  </a:cubicBezTo>
                  <a:cubicBezTo>
                    <a:pt x="132382" y="4111231"/>
                    <a:pt x="192626" y="4153005"/>
                    <a:pt x="231494" y="4178461"/>
                  </a:cubicBezTo>
                  <a:cubicBezTo>
                    <a:pt x="245962" y="4278234"/>
                    <a:pt x="212327" y="4490885"/>
                    <a:pt x="208345" y="4606724"/>
                  </a:cubicBezTo>
                  <a:cubicBezTo>
                    <a:pt x="173557" y="4624040"/>
                    <a:pt x="119507" y="4672026"/>
                    <a:pt x="81023" y="4699322"/>
                  </a:cubicBezTo>
                  <a:cubicBezTo>
                    <a:pt x="163077" y="4761203"/>
                    <a:pt x="199302" y="4810215"/>
                    <a:pt x="243069" y="4849793"/>
                  </a:cubicBezTo>
                  <a:cubicBezTo>
                    <a:pt x="229715" y="5015460"/>
                    <a:pt x="195587" y="5146310"/>
                    <a:pt x="196770" y="5231757"/>
                  </a:cubicBezTo>
                  <a:cubicBezTo>
                    <a:pt x="162450" y="5248138"/>
                    <a:pt x="119741" y="5279924"/>
                    <a:pt x="92598" y="5289631"/>
                  </a:cubicBezTo>
                  <a:cubicBezTo>
                    <a:pt x="186996" y="5330717"/>
                    <a:pt x="186325" y="5340835"/>
                    <a:pt x="277793" y="5393803"/>
                  </a:cubicBezTo>
                  <a:cubicBezTo>
                    <a:pt x="286774" y="5567529"/>
                    <a:pt x="237329" y="5800244"/>
                    <a:pt x="231494" y="5960962"/>
                  </a:cubicBezTo>
                  <a:cubicBezTo>
                    <a:pt x="318644" y="5939313"/>
                    <a:pt x="348093" y="5926792"/>
                    <a:pt x="416689" y="5914664"/>
                  </a:cubicBezTo>
                  <a:close/>
                </a:path>
                <a:path w="10799180" h="5960962" stroke="0" extrusionOk="0">
                  <a:moveTo>
                    <a:pt x="416689" y="5914664"/>
                  </a:moveTo>
                  <a:cubicBezTo>
                    <a:pt x="427287" y="5740101"/>
                    <a:pt x="393158" y="5571023"/>
                    <a:pt x="403378" y="5307688"/>
                  </a:cubicBezTo>
                  <a:cubicBezTo>
                    <a:pt x="413598" y="5044353"/>
                    <a:pt x="404037" y="4737889"/>
                    <a:pt x="387752" y="4595150"/>
                  </a:cubicBezTo>
                  <a:cubicBezTo>
                    <a:pt x="371467" y="4452411"/>
                    <a:pt x="394334" y="4200704"/>
                    <a:pt x="376756" y="4093735"/>
                  </a:cubicBezTo>
                  <a:cubicBezTo>
                    <a:pt x="359178" y="3986766"/>
                    <a:pt x="363105" y="3757098"/>
                    <a:pt x="365760" y="3592319"/>
                  </a:cubicBezTo>
                  <a:cubicBezTo>
                    <a:pt x="368415" y="3427540"/>
                    <a:pt x="362511" y="3136778"/>
                    <a:pt x="352449" y="2985343"/>
                  </a:cubicBezTo>
                  <a:cubicBezTo>
                    <a:pt x="342387" y="2833908"/>
                    <a:pt x="344311" y="2576044"/>
                    <a:pt x="335666" y="2220025"/>
                  </a:cubicBezTo>
                  <a:cubicBezTo>
                    <a:pt x="327021" y="1864006"/>
                    <a:pt x="297807" y="1799362"/>
                    <a:pt x="321198" y="1560268"/>
                  </a:cubicBezTo>
                  <a:cubicBezTo>
                    <a:pt x="344588" y="1321174"/>
                    <a:pt x="272454" y="873456"/>
                    <a:pt x="300942" y="636608"/>
                  </a:cubicBezTo>
                  <a:cubicBezTo>
                    <a:pt x="485082" y="651395"/>
                    <a:pt x="547254" y="640988"/>
                    <a:pt x="774655" y="637148"/>
                  </a:cubicBezTo>
                  <a:cubicBezTo>
                    <a:pt x="1002056" y="633308"/>
                    <a:pt x="1404102" y="613704"/>
                    <a:pt x="1654408" y="638151"/>
                  </a:cubicBezTo>
                  <a:cubicBezTo>
                    <a:pt x="1904714" y="662598"/>
                    <a:pt x="1943359" y="648346"/>
                    <a:pt x="2229632" y="638807"/>
                  </a:cubicBezTo>
                  <a:cubicBezTo>
                    <a:pt x="2515905" y="629268"/>
                    <a:pt x="2671746" y="669192"/>
                    <a:pt x="3007875" y="639695"/>
                  </a:cubicBezTo>
                  <a:cubicBezTo>
                    <a:pt x="3344004" y="610197"/>
                    <a:pt x="3257901" y="634450"/>
                    <a:pt x="3481588" y="640235"/>
                  </a:cubicBezTo>
                  <a:cubicBezTo>
                    <a:pt x="3705275" y="646020"/>
                    <a:pt x="3853607" y="658845"/>
                    <a:pt x="3955301" y="640775"/>
                  </a:cubicBezTo>
                  <a:cubicBezTo>
                    <a:pt x="4056996" y="622705"/>
                    <a:pt x="4487735" y="643135"/>
                    <a:pt x="4632034" y="641547"/>
                  </a:cubicBezTo>
                  <a:cubicBezTo>
                    <a:pt x="4776333" y="639959"/>
                    <a:pt x="5188242" y="611442"/>
                    <a:pt x="5410278" y="642434"/>
                  </a:cubicBezTo>
                  <a:cubicBezTo>
                    <a:pt x="5632314" y="673426"/>
                    <a:pt x="5653559" y="639962"/>
                    <a:pt x="5883991" y="642974"/>
                  </a:cubicBezTo>
                  <a:cubicBezTo>
                    <a:pt x="6114423" y="645986"/>
                    <a:pt x="6418082" y="678814"/>
                    <a:pt x="6763744" y="643977"/>
                  </a:cubicBezTo>
                  <a:cubicBezTo>
                    <a:pt x="7109406" y="609140"/>
                    <a:pt x="7042594" y="654516"/>
                    <a:pt x="7135947" y="644402"/>
                  </a:cubicBezTo>
                  <a:cubicBezTo>
                    <a:pt x="7229300" y="634287"/>
                    <a:pt x="7553751" y="614675"/>
                    <a:pt x="7914190" y="645289"/>
                  </a:cubicBezTo>
                  <a:cubicBezTo>
                    <a:pt x="8274628" y="675904"/>
                    <a:pt x="8122805" y="650780"/>
                    <a:pt x="8286394" y="645714"/>
                  </a:cubicBezTo>
                  <a:cubicBezTo>
                    <a:pt x="8449983" y="640648"/>
                    <a:pt x="8508009" y="663989"/>
                    <a:pt x="8658597" y="646138"/>
                  </a:cubicBezTo>
                  <a:cubicBezTo>
                    <a:pt x="8809185" y="628287"/>
                    <a:pt x="9278230" y="650717"/>
                    <a:pt x="9538350" y="647141"/>
                  </a:cubicBezTo>
                  <a:cubicBezTo>
                    <a:pt x="9798470" y="643566"/>
                    <a:pt x="10245303" y="607276"/>
                    <a:pt x="10451940" y="648183"/>
                  </a:cubicBezTo>
                  <a:cubicBezTo>
                    <a:pt x="10432182" y="908815"/>
                    <a:pt x="10453537" y="1015092"/>
                    <a:pt x="10451940" y="1362283"/>
                  </a:cubicBezTo>
                  <a:cubicBezTo>
                    <a:pt x="10450343" y="1709474"/>
                    <a:pt x="10419868" y="1807104"/>
                    <a:pt x="10451940" y="2076383"/>
                  </a:cubicBezTo>
                  <a:cubicBezTo>
                    <a:pt x="10484012" y="2345662"/>
                    <a:pt x="10427009" y="2365897"/>
                    <a:pt x="10451940" y="2578898"/>
                  </a:cubicBezTo>
                  <a:cubicBezTo>
                    <a:pt x="10476871" y="2791899"/>
                    <a:pt x="10434554" y="3101000"/>
                    <a:pt x="10451940" y="3292998"/>
                  </a:cubicBezTo>
                  <a:cubicBezTo>
                    <a:pt x="10469326" y="3484996"/>
                    <a:pt x="10469682" y="3677081"/>
                    <a:pt x="10451940" y="4007098"/>
                  </a:cubicBezTo>
                  <a:cubicBezTo>
                    <a:pt x="10434198" y="4337115"/>
                    <a:pt x="10465143" y="4461684"/>
                    <a:pt x="10451940" y="4615406"/>
                  </a:cubicBezTo>
                  <a:cubicBezTo>
                    <a:pt x="10438737" y="4769128"/>
                    <a:pt x="10455973" y="4973002"/>
                    <a:pt x="10451940" y="5170817"/>
                  </a:cubicBezTo>
                  <a:cubicBezTo>
                    <a:pt x="10447907" y="5368632"/>
                    <a:pt x="10427446" y="5757711"/>
                    <a:pt x="10451940" y="5937813"/>
                  </a:cubicBezTo>
                  <a:cubicBezTo>
                    <a:pt x="10508569" y="5945605"/>
                    <a:pt x="10604504" y="5930072"/>
                    <a:pt x="10671859" y="5937813"/>
                  </a:cubicBezTo>
                  <a:cubicBezTo>
                    <a:pt x="10678696" y="5747054"/>
                    <a:pt x="10690760" y="5539323"/>
                    <a:pt x="10660284" y="5382228"/>
                  </a:cubicBezTo>
                  <a:cubicBezTo>
                    <a:pt x="10701416" y="5334641"/>
                    <a:pt x="10747286" y="5290641"/>
                    <a:pt x="10776031" y="5254907"/>
                  </a:cubicBezTo>
                  <a:cubicBezTo>
                    <a:pt x="10717163" y="5199928"/>
                    <a:pt x="10678226" y="5155740"/>
                    <a:pt x="10637135" y="5116010"/>
                  </a:cubicBezTo>
                  <a:cubicBezTo>
                    <a:pt x="10630547" y="4945411"/>
                    <a:pt x="10605943" y="4841143"/>
                    <a:pt x="10613985" y="4768770"/>
                  </a:cubicBezTo>
                  <a:cubicBezTo>
                    <a:pt x="10640013" y="4728592"/>
                    <a:pt x="10715824" y="4659007"/>
                    <a:pt x="10764456" y="4618299"/>
                  </a:cubicBezTo>
                  <a:cubicBezTo>
                    <a:pt x="10713815" y="4574424"/>
                    <a:pt x="10689598" y="4557270"/>
                    <a:pt x="10648709" y="4514127"/>
                  </a:cubicBezTo>
                  <a:cubicBezTo>
                    <a:pt x="10643404" y="4437558"/>
                    <a:pt x="10631450" y="4302869"/>
                    <a:pt x="10637135" y="4132162"/>
                  </a:cubicBezTo>
                  <a:cubicBezTo>
                    <a:pt x="10690149" y="4080109"/>
                    <a:pt x="10696597" y="4072634"/>
                    <a:pt x="10752881" y="4016416"/>
                  </a:cubicBezTo>
                  <a:cubicBezTo>
                    <a:pt x="10712088" y="3976030"/>
                    <a:pt x="10682193" y="3958256"/>
                    <a:pt x="10637135" y="3912243"/>
                  </a:cubicBezTo>
                  <a:cubicBezTo>
                    <a:pt x="10636794" y="3832041"/>
                    <a:pt x="10621093" y="3724571"/>
                    <a:pt x="10625560" y="3541854"/>
                  </a:cubicBezTo>
                  <a:cubicBezTo>
                    <a:pt x="10689119" y="3475100"/>
                    <a:pt x="10725706" y="3440984"/>
                    <a:pt x="10764456" y="3402957"/>
                  </a:cubicBezTo>
                  <a:cubicBezTo>
                    <a:pt x="10713584" y="3370926"/>
                    <a:pt x="10707642" y="3365081"/>
                    <a:pt x="10660284" y="3321935"/>
                  </a:cubicBezTo>
                  <a:cubicBezTo>
                    <a:pt x="10664520" y="3230949"/>
                    <a:pt x="10656415" y="3028077"/>
                    <a:pt x="10660284" y="2939970"/>
                  </a:cubicBezTo>
                  <a:cubicBezTo>
                    <a:pt x="10691311" y="2897681"/>
                    <a:pt x="10720179" y="2846099"/>
                    <a:pt x="10752881" y="2812648"/>
                  </a:cubicBezTo>
                  <a:cubicBezTo>
                    <a:pt x="10703667" y="2769708"/>
                    <a:pt x="10668302" y="2733487"/>
                    <a:pt x="10648709" y="2708476"/>
                  </a:cubicBezTo>
                  <a:cubicBezTo>
                    <a:pt x="10647239" y="2617188"/>
                    <a:pt x="10659023" y="2405040"/>
                    <a:pt x="10648709" y="2314937"/>
                  </a:cubicBezTo>
                  <a:cubicBezTo>
                    <a:pt x="10706881" y="2241297"/>
                    <a:pt x="10733641" y="2225610"/>
                    <a:pt x="10799180" y="2141317"/>
                  </a:cubicBezTo>
                  <a:cubicBezTo>
                    <a:pt x="10809766" y="1942824"/>
                    <a:pt x="10777999" y="1835810"/>
                    <a:pt x="10795553" y="1662588"/>
                  </a:cubicBezTo>
                  <a:cubicBezTo>
                    <a:pt x="10813108" y="1489366"/>
                    <a:pt x="10808123" y="1264041"/>
                    <a:pt x="10791695" y="1153302"/>
                  </a:cubicBezTo>
                  <a:cubicBezTo>
                    <a:pt x="10775267" y="1042563"/>
                    <a:pt x="10787170" y="817289"/>
                    <a:pt x="10787606" y="613459"/>
                  </a:cubicBezTo>
                  <a:cubicBezTo>
                    <a:pt x="10737905" y="515494"/>
                    <a:pt x="10703923" y="461425"/>
                    <a:pt x="10671859" y="381965"/>
                  </a:cubicBezTo>
                  <a:cubicBezTo>
                    <a:pt x="10563198" y="352944"/>
                    <a:pt x="10400397" y="313766"/>
                    <a:pt x="10324619" y="295155"/>
                  </a:cubicBezTo>
                  <a:cubicBezTo>
                    <a:pt x="10248841" y="276544"/>
                    <a:pt x="10061884" y="238781"/>
                    <a:pt x="9977378" y="208345"/>
                  </a:cubicBezTo>
                  <a:cubicBezTo>
                    <a:pt x="9867734" y="264047"/>
                    <a:pt x="9808873" y="278548"/>
                    <a:pt x="9711160" y="312517"/>
                  </a:cubicBezTo>
                  <a:cubicBezTo>
                    <a:pt x="9437900" y="278114"/>
                    <a:pt x="9381452" y="305581"/>
                    <a:pt x="9127256" y="279876"/>
                  </a:cubicBezTo>
                  <a:cubicBezTo>
                    <a:pt x="8873060" y="254171"/>
                    <a:pt x="8804086" y="249894"/>
                    <a:pt x="8580622" y="249319"/>
                  </a:cubicBezTo>
                  <a:cubicBezTo>
                    <a:pt x="8357158" y="248744"/>
                    <a:pt x="8167244" y="243919"/>
                    <a:pt x="8033988" y="218762"/>
                  </a:cubicBezTo>
                  <a:cubicBezTo>
                    <a:pt x="7900732" y="193605"/>
                    <a:pt x="7640356" y="168196"/>
                    <a:pt x="7375543" y="181955"/>
                  </a:cubicBezTo>
                  <a:cubicBezTo>
                    <a:pt x="7110730" y="195714"/>
                    <a:pt x="6925419" y="162316"/>
                    <a:pt x="6754369" y="147231"/>
                  </a:cubicBezTo>
                  <a:cubicBezTo>
                    <a:pt x="6583319" y="132146"/>
                    <a:pt x="6342446" y="134677"/>
                    <a:pt x="5984112" y="104173"/>
                  </a:cubicBezTo>
                  <a:cubicBezTo>
                    <a:pt x="5876826" y="151491"/>
                    <a:pt x="5844203" y="169669"/>
                    <a:pt x="5729469" y="231494"/>
                  </a:cubicBezTo>
                  <a:cubicBezTo>
                    <a:pt x="5672307" y="146062"/>
                    <a:pt x="5614754" y="72079"/>
                    <a:pt x="5578998" y="0"/>
                  </a:cubicBezTo>
                  <a:cubicBezTo>
                    <a:pt x="5447612" y="7457"/>
                    <a:pt x="5082836" y="-27818"/>
                    <a:pt x="4942390" y="0"/>
                  </a:cubicBezTo>
                  <a:cubicBezTo>
                    <a:pt x="4892140" y="94223"/>
                    <a:pt x="4824290" y="167323"/>
                    <a:pt x="4780345" y="231494"/>
                  </a:cubicBezTo>
                  <a:cubicBezTo>
                    <a:pt x="4692799" y="199543"/>
                    <a:pt x="4608760" y="153369"/>
                    <a:pt x="4514127" y="104173"/>
                  </a:cubicBezTo>
                  <a:cubicBezTo>
                    <a:pt x="4227955" y="91940"/>
                    <a:pt x="3974843" y="112563"/>
                    <a:pt x="3752744" y="150009"/>
                  </a:cubicBezTo>
                  <a:cubicBezTo>
                    <a:pt x="3530645" y="187455"/>
                    <a:pt x="3226556" y="183941"/>
                    <a:pt x="3060578" y="191677"/>
                  </a:cubicBezTo>
                  <a:cubicBezTo>
                    <a:pt x="2894600" y="199413"/>
                    <a:pt x="2616825" y="238973"/>
                    <a:pt x="2368412" y="233346"/>
                  </a:cubicBezTo>
                  <a:cubicBezTo>
                    <a:pt x="2119999" y="227720"/>
                    <a:pt x="1978483" y="241196"/>
                    <a:pt x="1780071" y="268765"/>
                  </a:cubicBezTo>
                  <a:cubicBezTo>
                    <a:pt x="1581659" y="296334"/>
                    <a:pt x="1328706" y="267352"/>
                    <a:pt x="1053297" y="312517"/>
                  </a:cubicBezTo>
                  <a:cubicBezTo>
                    <a:pt x="972236" y="291890"/>
                    <a:pt x="902553" y="244801"/>
                    <a:pt x="775504" y="185195"/>
                  </a:cubicBezTo>
                  <a:cubicBezTo>
                    <a:pt x="563995" y="235920"/>
                    <a:pt x="435667" y="319352"/>
                    <a:pt x="115747" y="405114"/>
                  </a:cubicBezTo>
                  <a:cubicBezTo>
                    <a:pt x="77846" y="490106"/>
                    <a:pt x="51294" y="544869"/>
                    <a:pt x="0" y="613459"/>
                  </a:cubicBezTo>
                  <a:cubicBezTo>
                    <a:pt x="-17509" y="886821"/>
                    <a:pt x="23569" y="910232"/>
                    <a:pt x="0" y="1161327"/>
                  </a:cubicBezTo>
                  <a:cubicBezTo>
                    <a:pt x="-23569" y="1412422"/>
                    <a:pt x="-26989" y="1503454"/>
                    <a:pt x="0" y="1709196"/>
                  </a:cubicBezTo>
                  <a:cubicBezTo>
                    <a:pt x="26989" y="1914938"/>
                    <a:pt x="3549" y="2144180"/>
                    <a:pt x="0" y="2257064"/>
                  </a:cubicBezTo>
                  <a:cubicBezTo>
                    <a:pt x="30111" y="2285684"/>
                    <a:pt x="93670" y="2347065"/>
                    <a:pt x="138897" y="2384385"/>
                  </a:cubicBezTo>
                  <a:cubicBezTo>
                    <a:pt x="136828" y="2529489"/>
                    <a:pt x="156833" y="2689299"/>
                    <a:pt x="150471" y="2777924"/>
                  </a:cubicBezTo>
                  <a:cubicBezTo>
                    <a:pt x="97019" y="2811975"/>
                    <a:pt x="87933" y="2816117"/>
                    <a:pt x="34725" y="2858947"/>
                  </a:cubicBezTo>
                  <a:cubicBezTo>
                    <a:pt x="85968" y="2913407"/>
                    <a:pt x="148562" y="2995760"/>
                    <a:pt x="196770" y="3044142"/>
                  </a:cubicBezTo>
                  <a:cubicBezTo>
                    <a:pt x="202239" y="3201728"/>
                    <a:pt x="205841" y="3332512"/>
                    <a:pt x="185195" y="3414532"/>
                  </a:cubicBezTo>
                  <a:cubicBezTo>
                    <a:pt x="157013" y="3422851"/>
                    <a:pt x="110513" y="3445026"/>
                    <a:pt x="69449" y="3460831"/>
                  </a:cubicBezTo>
                  <a:cubicBezTo>
                    <a:pt x="105206" y="3493052"/>
                    <a:pt x="165221" y="3570859"/>
                    <a:pt x="196770" y="3599727"/>
                  </a:cubicBezTo>
                  <a:cubicBezTo>
                    <a:pt x="184071" y="3736042"/>
                    <a:pt x="207640" y="3869154"/>
                    <a:pt x="196770" y="3958542"/>
                  </a:cubicBezTo>
                  <a:cubicBezTo>
                    <a:pt x="158138" y="4010975"/>
                    <a:pt x="129727" y="4032293"/>
                    <a:pt x="92598" y="4074289"/>
                  </a:cubicBezTo>
                  <a:cubicBezTo>
                    <a:pt x="124356" y="4105739"/>
                    <a:pt x="177807" y="4140901"/>
                    <a:pt x="231494" y="4178461"/>
                  </a:cubicBezTo>
                  <a:cubicBezTo>
                    <a:pt x="229034" y="4323577"/>
                    <a:pt x="227878" y="4464417"/>
                    <a:pt x="208345" y="4606724"/>
                  </a:cubicBezTo>
                  <a:cubicBezTo>
                    <a:pt x="149791" y="4649217"/>
                    <a:pt x="114430" y="4684163"/>
                    <a:pt x="81023" y="4699322"/>
                  </a:cubicBezTo>
                  <a:cubicBezTo>
                    <a:pt x="147027" y="4751493"/>
                    <a:pt x="186962" y="4796780"/>
                    <a:pt x="243069" y="4849793"/>
                  </a:cubicBezTo>
                  <a:cubicBezTo>
                    <a:pt x="212611" y="4958003"/>
                    <a:pt x="198236" y="5076543"/>
                    <a:pt x="196770" y="5231757"/>
                  </a:cubicBezTo>
                  <a:cubicBezTo>
                    <a:pt x="150810" y="5259819"/>
                    <a:pt x="130154" y="5262304"/>
                    <a:pt x="92598" y="5289631"/>
                  </a:cubicBezTo>
                  <a:cubicBezTo>
                    <a:pt x="175415" y="5342578"/>
                    <a:pt x="184321" y="5348497"/>
                    <a:pt x="277793" y="5393803"/>
                  </a:cubicBezTo>
                  <a:cubicBezTo>
                    <a:pt x="265961" y="5558148"/>
                    <a:pt x="261504" y="5767304"/>
                    <a:pt x="231494" y="5960962"/>
                  </a:cubicBezTo>
                  <a:cubicBezTo>
                    <a:pt x="282434" y="5947600"/>
                    <a:pt x="339076" y="5942238"/>
                    <a:pt x="416689" y="5914664"/>
                  </a:cubicBezTo>
                  <a:close/>
                </a:path>
              </a:pathLst>
            </a:custGeom>
            <a:solidFill>
              <a:srgbClr val="5E656F"/>
            </a:solidFill>
            <a:ln w="38100">
              <a:solidFill>
                <a:srgbClr val="464746"/>
              </a:solidFill>
              <a:extLst>
                <a:ext uri="{C807C97D-BFC1-408E-A445-0C87EB9F89A2}">
                  <ask:lineSketchStyleProps xmlns:ask="http://schemas.microsoft.com/office/drawing/2018/sketchyshapes" xmlns="" sd="105753456">
                    <a:custGeom>
                      <a:avLst/>
                      <a:gdLst>
                        <a:gd name="connsiteX0" fmla="*/ 416689 w 10799180"/>
                        <a:gd name="connsiteY0" fmla="*/ 5914664 h 5960962"/>
                        <a:gd name="connsiteX1" fmla="*/ 300942 w 10799180"/>
                        <a:gd name="connsiteY1" fmla="*/ 636608 h 5960962"/>
                        <a:gd name="connsiteX2" fmla="*/ 10451940 w 10799180"/>
                        <a:gd name="connsiteY2" fmla="*/ 648183 h 5960962"/>
                        <a:gd name="connsiteX3" fmla="*/ 10451940 w 10799180"/>
                        <a:gd name="connsiteY3" fmla="*/ 5937813 h 5960962"/>
                        <a:gd name="connsiteX4" fmla="*/ 10671859 w 10799180"/>
                        <a:gd name="connsiteY4" fmla="*/ 5937813 h 5960962"/>
                        <a:gd name="connsiteX5" fmla="*/ 10660284 w 10799180"/>
                        <a:gd name="connsiteY5" fmla="*/ 5382228 h 5960962"/>
                        <a:gd name="connsiteX6" fmla="*/ 10776031 w 10799180"/>
                        <a:gd name="connsiteY6" fmla="*/ 5254907 h 5960962"/>
                        <a:gd name="connsiteX7" fmla="*/ 10637135 w 10799180"/>
                        <a:gd name="connsiteY7" fmla="*/ 5116010 h 5960962"/>
                        <a:gd name="connsiteX8" fmla="*/ 10613985 w 10799180"/>
                        <a:gd name="connsiteY8" fmla="*/ 4768770 h 5960962"/>
                        <a:gd name="connsiteX9" fmla="*/ 10764456 w 10799180"/>
                        <a:gd name="connsiteY9" fmla="*/ 4618299 h 5960962"/>
                        <a:gd name="connsiteX10" fmla="*/ 10648709 w 10799180"/>
                        <a:gd name="connsiteY10" fmla="*/ 4514127 h 5960962"/>
                        <a:gd name="connsiteX11" fmla="*/ 10637135 w 10799180"/>
                        <a:gd name="connsiteY11" fmla="*/ 4132162 h 5960962"/>
                        <a:gd name="connsiteX12" fmla="*/ 10752881 w 10799180"/>
                        <a:gd name="connsiteY12" fmla="*/ 4016416 h 5960962"/>
                        <a:gd name="connsiteX13" fmla="*/ 10637135 w 10799180"/>
                        <a:gd name="connsiteY13" fmla="*/ 3912243 h 5960962"/>
                        <a:gd name="connsiteX14" fmla="*/ 10625560 w 10799180"/>
                        <a:gd name="connsiteY14" fmla="*/ 3541854 h 5960962"/>
                        <a:gd name="connsiteX15" fmla="*/ 10764456 w 10799180"/>
                        <a:gd name="connsiteY15" fmla="*/ 3402957 h 5960962"/>
                        <a:gd name="connsiteX16" fmla="*/ 10660284 w 10799180"/>
                        <a:gd name="connsiteY16" fmla="*/ 3321935 h 5960962"/>
                        <a:gd name="connsiteX17" fmla="*/ 10660284 w 10799180"/>
                        <a:gd name="connsiteY17" fmla="*/ 2939970 h 5960962"/>
                        <a:gd name="connsiteX18" fmla="*/ 10752881 w 10799180"/>
                        <a:gd name="connsiteY18" fmla="*/ 2812648 h 5960962"/>
                        <a:gd name="connsiteX19" fmla="*/ 10648709 w 10799180"/>
                        <a:gd name="connsiteY19" fmla="*/ 2708476 h 5960962"/>
                        <a:gd name="connsiteX20" fmla="*/ 10648709 w 10799180"/>
                        <a:gd name="connsiteY20" fmla="*/ 2314937 h 5960962"/>
                        <a:gd name="connsiteX21" fmla="*/ 10799180 w 10799180"/>
                        <a:gd name="connsiteY21" fmla="*/ 2141317 h 5960962"/>
                        <a:gd name="connsiteX22" fmla="*/ 10787606 w 10799180"/>
                        <a:gd name="connsiteY22" fmla="*/ 613459 h 5960962"/>
                        <a:gd name="connsiteX23" fmla="*/ 10671859 w 10799180"/>
                        <a:gd name="connsiteY23" fmla="*/ 381965 h 5960962"/>
                        <a:gd name="connsiteX24" fmla="*/ 9977378 w 10799180"/>
                        <a:gd name="connsiteY24" fmla="*/ 208345 h 5960962"/>
                        <a:gd name="connsiteX25" fmla="*/ 9711160 w 10799180"/>
                        <a:gd name="connsiteY25" fmla="*/ 312517 h 5960962"/>
                        <a:gd name="connsiteX26" fmla="*/ 5984112 w 10799180"/>
                        <a:gd name="connsiteY26" fmla="*/ 104173 h 5960962"/>
                        <a:gd name="connsiteX27" fmla="*/ 5729469 w 10799180"/>
                        <a:gd name="connsiteY27" fmla="*/ 231494 h 5960962"/>
                        <a:gd name="connsiteX28" fmla="*/ 5578998 w 10799180"/>
                        <a:gd name="connsiteY28" fmla="*/ 0 h 5960962"/>
                        <a:gd name="connsiteX29" fmla="*/ 4942390 w 10799180"/>
                        <a:gd name="connsiteY29" fmla="*/ 0 h 5960962"/>
                        <a:gd name="connsiteX30" fmla="*/ 4780345 w 10799180"/>
                        <a:gd name="connsiteY30" fmla="*/ 231494 h 5960962"/>
                        <a:gd name="connsiteX31" fmla="*/ 4514127 w 10799180"/>
                        <a:gd name="connsiteY31" fmla="*/ 104173 h 5960962"/>
                        <a:gd name="connsiteX32" fmla="*/ 1053297 w 10799180"/>
                        <a:gd name="connsiteY32" fmla="*/ 312517 h 5960962"/>
                        <a:gd name="connsiteX33" fmla="*/ 775504 w 10799180"/>
                        <a:gd name="connsiteY33" fmla="*/ 185195 h 5960962"/>
                        <a:gd name="connsiteX34" fmla="*/ 115747 w 10799180"/>
                        <a:gd name="connsiteY34" fmla="*/ 405114 h 5960962"/>
                        <a:gd name="connsiteX35" fmla="*/ 0 w 10799180"/>
                        <a:gd name="connsiteY35" fmla="*/ 613459 h 5960962"/>
                        <a:gd name="connsiteX36" fmla="*/ 0 w 10799180"/>
                        <a:gd name="connsiteY36" fmla="*/ 2257064 h 5960962"/>
                        <a:gd name="connsiteX37" fmla="*/ 138897 w 10799180"/>
                        <a:gd name="connsiteY37" fmla="*/ 2384385 h 5960962"/>
                        <a:gd name="connsiteX38" fmla="*/ 150471 w 10799180"/>
                        <a:gd name="connsiteY38" fmla="*/ 2777924 h 5960962"/>
                        <a:gd name="connsiteX39" fmla="*/ 34725 w 10799180"/>
                        <a:gd name="connsiteY39" fmla="*/ 2858947 h 5960962"/>
                        <a:gd name="connsiteX40" fmla="*/ 196770 w 10799180"/>
                        <a:gd name="connsiteY40" fmla="*/ 3044142 h 5960962"/>
                        <a:gd name="connsiteX41" fmla="*/ 185195 w 10799180"/>
                        <a:gd name="connsiteY41" fmla="*/ 3414532 h 5960962"/>
                        <a:gd name="connsiteX42" fmla="*/ 69449 w 10799180"/>
                        <a:gd name="connsiteY42" fmla="*/ 3460831 h 5960962"/>
                        <a:gd name="connsiteX43" fmla="*/ 196770 w 10799180"/>
                        <a:gd name="connsiteY43" fmla="*/ 3599727 h 5960962"/>
                        <a:gd name="connsiteX44" fmla="*/ 196770 w 10799180"/>
                        <a:gd name="connsiteY44" fmla="*/ 3958542 h 5960962"/>
                        <a:gd name="connsiteX45" fmla="*/ 92598 w 10799180"/>
                        <a:gd name="connsiteY45" fmla="*/ 4074289 h 5960962"/>
                        <a:gd name="connsiteX46" fmla="*/ 231494 w 10799180"/>
                        <a:gd name="connsiteY46" fmla="*/ 4178461 h 5960962"/>
                        <a:gd name="connsiteX47" fmla="*/ 208345 w 10799180"/>
                        <a:gd name="connsiteY47" fmla="*/ 4606724 h 5960962"/>
                        <a:gd name="connsiteX48" fmla="*/ 81023 w 10799180"/>
                        <a:gd name="connsiteY48" fmla="*/ 4699322 h 5960962"/>
                        <a:gd name="connsiteX49" fmla="*/ 243069 w 10799180"/>
                        <a:gd name="connsiteY49" fmla="*/ 4849793 h 5960962"/>
                        <a:gd name="connsiteX50" fmla="*/ 196770 w 10799180"/>
                        <a:gd name="connsiteY50" fmla="*/ 5231757 h 5960962"/>
                        <a:gd name="connsiteX51" fmla="*/ 92598 w 10799180"/>
                        <a:gd name="connsiteY51" fmla="*/ 5289631 h 5960962"/>
                        <a:gd name="connsiteX52" fmla="*/ 277793 w 10799180"/>
                        <a:gd name="connsiteY52" fmla="*/ 5393803 h 5960962"/>
                        <a:gd name="connsiteX53" fmla="*/ 231494 w 10799180"/>
                        <a:gd name="connsiteY53" fmla="*/ 5960962 h 5960962"/>
                        <a:gd name="connsiteX54" fmla="*/ 416689 w 10799180"/>
                        <a:gd name="connsiteY54" fmla="*/ 5914664 h 59609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</a:cxnLst>
                      <a:rect l="l" t="t" r="r" b="b"/>
                      <a:pathLst>
                        <a:path w="10799180" h="5960962">
                          <a:moveTo>
                            <a:pt x="416689" y="5914664"/>
                          </a:moveTo>
                          <a:lnTo>
                            <a:pt x="300942" y="636608"/>
                          </a:lnTo>
                          <a:lnTo>
                            <a:pt x="10451940" y="648183"/>
                          </a:lnTo>
                          <a:lnTo>
                            <a:pt x="10451940" y="5937813"/>
                          </a:lnTo>
                          <a:lnTo>
                            <a:pt x="10671859" y="5937813"/>
                          </a:lnTo>
                          <a:lnTo>
                            <a:pt x="10660284" y="5382228"/>
                          </a:lnTo>
                          <a:lnTo>
                            <a:pt x="10776031" y="5254907"/>
                          </a:lnTo>
                          <a:lnTo>
                            <a:pt x="10637135" y="5116010"/>
                          </a:lnTo>
                          <a:lnTo>
                            <a:pt x="10613985" y="4768770"/>
                          </a:lnTo>
                          <a:lnTo>
                            <a:pt x="10764456" y="4618299"/>
                          </a:lnTo>
                          <a:lnTo>
                            <a:pt x="10648709" y="4514127"/>
                          </a:lnTo>
                          <a:lnTo>
                            <a:pt x="10637135" y="4132162"/>
                          </a:lnTo>
                          <a:lnTo>
                            <a:pt x="10752881" y="4016416"/>
                          </a:lnTo>
                          <a:lnTo>
                            <a:pt x="10637135" y="3912243"/>
                          </a:lnTo>
                          <a:lnTo>
                            <a:pt x="10625560" y="3541854"/>
                          </a:lnTo>
                          <a:lnTo>
                            <a:pt x="10764456" y="3402957"/>
                          </a:lnTo>
                          <a:lnTo>
                            <a:pt x="10660284" y="3321935"/>
                          </a:lnTo>
                          <a:lnTo>
                            <a:pt x="10660284" y="2939970"/>
                          </a:lnTo>
                          <a:lnTo>
                            <a:pt x="10752881" y="2812648"/>
                          </a:lnTo>
                          <a:lnTo>
                            <a:pt x="10648709" y="2708476"/>
                          </a:lnTo>
                          <a:lnTo>
                            <a:pt x="10648709" y="2314937"/>
                          </a:lnTo>
                          <a:lnTo>
                            <a:pt x="10799180" y="2141317"/>
                          </a:lnTo>
                          <a:lnTo>
                            <a:pt x="10787606" y="613459"/>
                          </a:lnTo>
                          <a:lnTo>
                            <a:pt x="10671859" y="381965"/>
                          </a:lnTo>
                          <a:lnTo>
                            <a:pt x="9977378" y="208345"/>
                          </a:lnTo>
                          <a:lnTo>
                            <a:pt x="9711160" y="312517"/>
                          </a:lnTo>
                          <a:lnTo>
                            <a:pt x="5984112" y="104173"/>
                          </a:lnTo>
                          <a:lnTo>
                            <a:pt x="5729469" y="231494"/>
                          </a:lnTo>
                          <a:lnTo>
                            <a:pt x="5578998" y="0"/>
                          </a:lnTo>
                          <a:lnTo>
                            <a:pt x="4942390" y="0"/>
                          </a:lnTo>
                          <a:lnTo>
                            <a:pt x="4780345" y="231494"/>
                          </a:lnTo>
                          <a:lnTo>
                            <a:pt x="4514127" y="104173"/>
                          </a:lnTo>
                          <a:lnTo>
                            <a:pt x="1053297" y="312517"/>
                          </a:lnTo>
                          <a:lnTo>
                            <a:pt x="775504" y="185195"/>
                          </a:lnTo>
                          <a:lnTo>
                            <a:pt x="115747" y="405114"/>
                          </a:lnTo>
                          <a:lnTo>
                            <a:pt x="0" y="613459"/>
                          </a:lnTo>
                          <a:lnTo>
                            <a:pt x="0" y="2257064"/>
                          </a:lnTo>
                          <a:lnTo>
                            <a:pt x="138897" y="2384385"/>
                          </a:lnTo>
                          <a:lnTo>
                            <a:pt x="150471" y="2777924"/>
                          </a:lnTo>
                          <a:lnTo>
                            <a:pt x="34725" y="2858947"/>
                          </a:lnTo>
                          <a:lnTo>
                            <a:pt x="196770" y="3044142"/>
                          </a:lnTo>
                          <a:lnTo>
                            <a:pt x="185195" y="3414532"/>
                          </a:lnTo>
                          <a:lnTo>
                            <a:pt x="69449" y="3460831"/>
                          </a:lnTo>
                          <a:lnTo>
                            <a:pt x="196770" y="3599727"/>
                          </a:lnTo>
                          <a:lnTo>
                            <a:pt x="196770" y="3958542"/>
                          </a:lnTo>
                          <a:lnTo>
                            <a:pt x="92598" y="4074289"/>
                          </a:lnTo>
                          <a:lnTo>
                            <a:pt x="231494" y="4178461"/>
                          </a:lnTo>
                          <a:lnTo>
                            <a:pt x="208345" y="4606724"/>
                          </a:lnTo>
                          <a:lnTo>
                            <a:pt x="81023" y="4699322"/>
                          </a:lnTo>
                          <a:lnTo>
                            <a:pt x="243069" y="4849793"/>
                          </a:lnTo>
                          <a:lnTo>
                            <a:pt x="196770" y="5231757"/>
                          </a:lnTo>
                          <a:lnTo>
                            <a:pt x="92598" y="5289631"/>
                          </a:lnTo>
                          <a:lnTo>
                            <a:pt x="277793" y="5393803"/>
                          </a:lnTo>
                          <a:lnTo>
                            <a:pt x="231494" y="5960962"/>
                          </a:lnTo>
                          <a:lnTo>
                            <a:pt x="416689" y="591466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6" descr="Monsters Inc Boo's Door Sticker - Sticker Mania">
              <a:extLst>
                <a:ext uri="{FF2B5EF4-FFF2-40B4-BE49-F238E27FC236}">
                  <a16:creationId xmlns:a16="http://schemas.microsoft.com/office/drawing/2014/main" id="{9085FD1B-F414-4466-96D5-4B4BFC2035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07" t="4681" r="46203" b="88199"/>
            <a:stretch/>
          </p:blipFill>
          <p:spPr bwMode="auto">
            <a:xfrm>
              <a:off x="5729468" y="358814"/>
              <a:ext cx="636609" cy="462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4">
            <a:extLst>
              <a:ext uri="{FF2B5EF4-FFF2-40B4-BE49-F238E27FC236}">
                <a16:creationId xmlns:a16="http://schemas.microsoft.com/office/drawing/2014/main" id="{58933C82-C056-4EE6-AD4B-9F8D469AA397}"/>
              </a:ext>
            </a:extLst>
          </p:cNvPr>
          <p:cNvSpPr/>
          <p:nvPr/>
        </p:nvSpPr>
        <p:spPr>
          <a:xfrm>
            <a:off x="982980" y="982980"/>
            <a:ext cx="10126980" cy="5329238"/>
          </a:xfrm>
          <a:custGeom>
            <a:avLst/>
            <a:gdLst>
              <a:gd name="connsiteX0" fmla="*/ 0 w 10929938"/>
              <a:gd name="connsiteY0" fmla="*/ 0 h 5329238"/>
              <a:gd name="connsiteX1" fmla="*/ 683121 w 10929938"/>
              <a:gd name="connsiteY1" fmla="*/ 0 h 5329238"/>
              <a:gd name="connsiteX2" fmla="*/ 1475542 w 10929938"/>
              <a:gd name="connsiteY2" fmla="*/ 0 h 5329238"/>
              <a:gd name="connsiteX3" fmla="*/ 2267962 w 10929938"/>
              <a:gd name="connsiteY3" fmla="*/ 0 h 5329238"/>
              <a:gd name="connsiteX4" fmla="*/ 3169682 w 10929938"/>
              <a:gd name="connsiteY4" fmla="*/ 0 h 5329238"/>
              <a:gd name="connsiteX5" fmla="*/ 3852803 w 10929938"/>
              <a:gd name="connsiteY5" fmla="*/ 0 h 5329238"/>
              <a:gd name="connsiteX6" fmla="*/ 4645224 w 10929938"/>
              <a:gd name="connsiteY6" fmla="*/ 0 h 5329238"/>
              <a:gd name="connsiteX7" fmla="*/ 5328345 w 10929938"/>
              <a:gd name="connsiteY7" fmla="*/ 0 h 5329238"/>
              <a:gd name="connsiteX8" fmla="*/ 6011466 w 10929938"/>
              <a:gd name="connsiteY8" fmla="*/ 0 h 5329238"/>
              <a:gd name="connsiteX9" fmla="*/ 6694587 w 10929938"/>
              <a:gd name="connsiteY9" fmla="*/ 0 h 5329238"/>
              <a:gd name="connsiteX10" fmla="*/ 7049810 w 10929938"/>
              <a:gd name="connsiteY10" fmla="*/ 0 h 5329238"/>
              <a:gd name="connsiteX11" fmla="*/ 7842231 w 10929938"/>
              <a:gd name="connsiteY11" fmla="*/ 0 h 5329238"/>
              <a:gd name="connsiteX12" fmla="*/ 8197454 w 10929938"/>
              <a:gd name="connsiteY12" fmla="*/ 0 h 5329238"/>
              <a:gd name="connsiteX13" fmla="*/ 8880575 w 10929938"/>
              <a:gd name="connsiteY13" fmla="*/ 0 h 5329238"/>
              <a:gd name="connsiteX14" fmla="*/ 9782295 w 10929938"/>
              <a:gd name="connsiteY14" fmla="*/ 0 h 5329238"/>
              <a:gd name="connsiteX15" fmla="*/ 10929938 w 10929938"/>
              <a:gd name="connsiteY15" fmla="*/ 0 h 5329238"/>
              <a:gd name="connsiteX16" fmla="*/ 10929938 w 10929938"/>
              <a:gd name="connsiteY16" fmla="*/ 719447 h 5329238"/>
              <a:gd name="connsiteX17" fmla="*/ 10929938 w 10929938"/>
              <a:gd name="connsiteY17" fmla="*/ 1279017 h 5329238"/>
              <a:gd name="connsiteX18" fmla="*/ 10929938 w 10929938"/>
              <a:gd name="connsiteY18" fmla="*/ 1838587 h 5329238"/>
              <a:gd name="connsiteX19" fmla="*/ 10929938 w 10929938"/>
              <a:gd name="connsiteY19" fmla="*/ 2504742 h 5329238"/>
              <a:gd name="connsiteX20" fmla="*/ 10929938 w 10929938"/>
              <a:gd name="connsiteY20" fmla="*/ 3170897 h 5329238"/>
              <a:gd name="connsiteX21" fmla="*/ 10929938 w 10929938"/>
              <a:gd name="connsiteY21" fmla="*/ 3783759 h 5329238"/>
              <a:gd name="connsiteX22" fmla="*/ 10929938 w 10929938"/>
              <a:gd name="connsiteY22" fmla="*/ 4556498 h 5329238"/>
              <a:gd name="connsiteX23" fmla="*/ 10929938 w 10929938"/>
              <a:gd name="connsiteY23" fmla="*/ 5329238 h 5329238"/>
              <a:gd name="connsiteX24" fmla="*/ 10028218 w 10929938"/>
              <a:gd name="connsiteY24" fmla="*/ 5329238 h 5329238"/>
              <a:gd name="connsiteX25" fmla="*/ 9235798 w 10929938"/>
              <a:gd name="connsiteY25" fmla="*/ 5329238 h 5329238"/>
              <a:gd name="connsiteX26" fmla="*/ 8880575 w 10929938"/>
              <a:gd name="connsiteY26" fmla="*/ 5329238 h 5329238"/>
              <a:gd name="connsiteX27" fmla="*/ 7978855 w 10929938"/>
              <a:gd name="connsiteY27" fmla="*/ 5329238 h 5329238"/>
              <a:gd name="connsiteX28" fmla="*/ 7405033 w 10929938"/>
              <a:gd name="connsiteY28" fmla="*/ 5329238 h 5329238"/>
              <a:gd name="connsiteX29" fmla="*/ 6612612 w 10929938"/>
              <a:gd name="connsiteY29" fmla="*/ 5329238 h 5329238"/>
              <a:gd name="connsiteX30" fmla="*/ 6257390 w 10929938"/>
              <a:gd name="connsiteY30" fmla="*/ 5329238 h 5329238"/>
              <a:gd name="connsiteX31" fmla="*/ 5355670 w 10929938"/>
              <a:gd name="connsiteY31" fmla="*/ 5329238 h 5329238"/>
              <a:gd name="connsiteX32" fmla="*/ 4781848 w 10929938"/>
              <a:gd name="connsiteY32" fmla="*/ 5329238 h 5329238"/>
              <a:gd name="connsiteX33" fmla="*/ 4098727 w 10929938"/>
              <a:gd name="connsiteY33" fmla="*/ 5329238 h 5329238"/>
              <a:gd name="connsiteX34" fmla="*/ 3634204 w 10929938"/>
              <a:gd name="connsiteY34" fmla="*/ 5329238 h 5329238"/>
              <a:gd name="connsiteX35" fmla="*/ 2841784 w 10929938"/>
              <a:gd name="connsiteY35" fmla="*/ 5329238 h 5329238"/>
              <a:gd name="connsiteX36" fmla="*/ 1940064 w 10929938"/>
              <a:gd name="connsiteY36" fmla="*/ 5329238 h 5329238"/>
              <a:gd name="connsiteX37" fmla="*/ 1366242 w 10929938"/>
              <a:gd name="connsiteY37" fmla="*/ 5329238 h 5329238"/>
              <a:gd name="connsiteX38" fmla="*/ 0 w 10929938"/>
              <a:gd name="connsiteY38" fmla="*/ 5329238 h 5329238"/>
              <a:gd name="connsiteX39" fmla="*/ 0 w 10929938"/>
              <a:gd name="connsiteY39" fmla="*/ 4663083 h 5329238"/>
              <a:gd name="connsiteX40" fmla="*/ 0 w 10929938"/>
              <a:gd name="connsiteY40" fmla="*/ 3996929 h 5329238"/>
              <a:gd name="connsiteX41" fmla="*/ 0 w 10929938"/>
              <a:gd name="connsiteY41" fmla="*/ 3277481 h 5329238"/>
              <a:gd name="connsiteX42" fmla="*/ 0 w 10929938"/>
              <a:gd name="connsiteY42" fmla="*/ 2611327 h 5329238"/>
              <a:gd name="connsiteX43" fmla="*/ 0 w 10929938"/>
              <a:gd name="connsiteY43" fmla="*/ 1891879 h 5329238"/>
              <a:gd name="connsiteX44" fmla="*/ 0 w 10929938"/>
              <a:gd name="connsiteY44" fmla="*/ 1172432 h 5329238"/>
              <a:gd name="connsiteX45" fmla="*/ 0 w 10929938"/>
              <a:gd name="connsiteY45" fmla="*/ 0 h 532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929938" h="5329238" fill="none" extrusionOk="0">
                <a:moveTo>
                  <a:pt x="0" y="0"/>
                </a:moveTo>
                <a:cubicBezTo>
                  <a:pt x="145655" y="-32813"/>
                  <a:pt x="425046" y="-27865"/>
                  <a:pt x="683121" y="0"/>
                </a:cubicBezTo>
                <a:cubicBezTo>
                  <a:pt x="941196" y="27865"/>
                  <a:pt x="1176429" y="-4608"/>
                  <a:pt x="1475542" y="0"/>
                </a:cubicBezTo>
                <a:cubicBezTo>
                  <a:pt x="1774655" y="4608"/>
                  <a:pt x="1932172" y="14882"/>
                  <a:pt x="2267962" y="0"/>
                </a:cubicBezTo>
                <a:cubicBezTo>
                  <a:pt x="2603752" y="-14882"/>
                  <a:pt x="2947092" y="-9964"/>
                  <a:pt x="3169682" y="0"/>
                </a:cubicBezTo>
                <a:cubicBezTo>
                  <a:pt x="3392272" y="9964"/>
                  <a:pt x="3670630" y="9676"/>
                  <a:pt x="3852803" y="0"/>
                </a:cubicBezTo>
                <a:cubicBezTo>
                  <a:pt x="4034976" y="-9676"/>
                  <a:pt x="4267961" y="-36428"/>
                  <a:pt x="4645224" y="0"/>
                </a:cubicBezTo>
                <a:cubicBezTo>
                  <a:pt x="5022487" y="36428"/>
                  <a:pt x="5085146" y="-11724"/>
                  <a:pt x="5328345" y="0"/>
                </a:cubicBezTo>
                <a:cubicBezTo>
                  <a:pt x="5571544" y="11724"/>
                  <a:pt x="5867913" y="14199"/>
                  <a:pt x="6011466" y="0"/>
                </a:cubicBezTo>
                <a:cubicBezTo>
                  <a:pt x="6155019" y="-14199"/>
                  <a:pt x="6366695" y="-14964"/>
                  <a:pt x="6694587" y="0"/>
                </a:cubicBezTo>
                <a:cubicBezTo>
                  <a:pt x="7022479" y="14964"/>
                  <a:pt x="6944731" y="-11093"/>
                  <a:pt x="7049810" y="0"/>
                </a:cubicBezTo>
                <a:cubicBezTo>
                  <a:pt x="7154889" y="11093"/>
                  <a:pt x="7500320" y="16396"/>
                  <a:pt x="7842231" y="0"/>
                </a:cubicBezTo>
                <a:cubicBezTo>
                  <a:pt x="8184142" y="-16396"/>
                  <a:pt x="8078733" y="4882"/>
                  <a:pt x="8197454" y="0"/>
                </a:cubicBezTo>
                <a:cubicBezTo>
                  <a:pt x="8316175" y="-4882"/>
                  <a:pt x="8657724" y="1768"/>
                  <a:pt x="8880575" y="0"/>
                </a:cubicBezTo>
                <a:cubicBezTo>
                  <a:pt x="9103426" y="-1768"/>
                  <a:pt x="9463576" y="-2012"/>
                  <a:pt x="9782295" y="0"/>
                </a:cubicBezTo>
                <a:cubicBezTo>
                  <a:pt x="10101014" y="2012"/>
                  <a:pt x="10407544" y="-13791"/>
                  <a:pt x="10929938" y="0"/>
                </a:cubicBezTo>
                <a:cubicBezTo>
                  <a:pt x="10896531" y="145248"/>
                  <a:pt x="10938672" y="451383"/>
                  <a:pt x="10929938" y="719447"/>
                </a:cubicBezTo>
                <a:cubicBezTo>
                  <a:pt x="10921204" y="987511"/>
                  <a:pt x="10925908" y="1069544"/>
                  <a:pt x="10929938" y="1279017"/>
                </a:cubicBezTo>
                <a:cubicBezTo>
                  <a:pt x="10933969" y="1488490"/>
                  <a:pt x="10926546" y="1567856"/>
                  <a:pt x="10929938" y="1838587"/>
                </a:cubicBezTo>
                <a:cubicBezTo>
                  <a:pt x="10933331" y="2109318"/>
                  <a:pt x="10937718" y="2225797"/>
                  <a:pt x="10929938" y="2504742"/>
                </a:cubicBezTo>
                <a:cubicBezTo>
                  <a:pt x="10922158" y="2783687"/>
                  <a:pt x="10921284" y="2971923"/>
                  <a:pt x="10929938" y="3170897"/>
                </a:cubicBezTo>
                <a:cubicBezTo>
                  <a:pt x="10938592" y="3369872"/>
                  <a:pt x="10959300" y="3626490"/>
                  <a:pt x="10929938" y="3783759"/>
                </a:cubicBezTo>
                <a:cubicBezTo>
                  <a:pt x="10900576" y="3941028"/>
                  <a:pt x="10960103" y="4331676"/>
                  <a:pt x="10929938" y="4556498"/>
                </a:cubicBezTo>
                <a:cubicBezTo>
                  <a:pt x="10899773" y="4781320"/>
                  <a:pt x="10902204" y="5115881"/>
                  <a:pt x="10929938" y="5329238"/>
                </a:cubicBezTo>
                <a:cubicBezTo>
                  <a:pt x="10660744" y="5314301"/>
                  <a:pt x="10277919" y="5360097"/>
                  <a:pt x="10028218" y="5329238"/>
                </a:cubicBezTo>
                <a:cubicBezTo>
                  <a:pt x="9778517" y="5298379"/>
                  <a:pt x="9567248" y="5335300"/>
                  <a:pt x="9235798" y="5329238"/>
                </a:cubicBezTo>
                <a:cubicBezTo>
                  <a:pt x="8904348" y="5323176"/>
                  <a:pt x="9044780" y="5330981"/>
                  <a:pt x="8880575" y="5329238"/>
                </a:cubicBezTo>
                <a:cubicBezTo>
                  <a:pt x="8716370" y="5327495"/>
                  <a:pt x="8348163" y="5300921"/>
                  <a:pt x="7978855" y="5329238"/>
                </a:cubicBezTo>
                <a:cubicBezTo>
                  <a:pt x="7609547" y="5357555"/>
                  <a:pt x="7548315" y="5325730"/>
                  <a:pt x="7405033" y="5329238"/>
                </a:cubicBezTo>
                <a:cubicBezTo>
                  <a:pt x="7261751" y="5332746"/>
                  <a:pt x="6783025" y="5306314"/>
                  <a:pt x="6612612" y="5329238"/>
                </a:cubicBezTo>
                <a:cubicBezTo>
                  <a:pt x="6442199" y="5352162"/>
                  <a:pt x="6426318" y="5326924"/>
                  <a:pt x="6257390" y="5329238"/>
                </a:cubicBezTo>
                <a:cubicBezTo>
                  <a:pt x="6088462" y="5331552"/>
                  <a:pt x="5577868" y="5308240"/>
                  <a:pt x="5355670" y="5329238"/>
                </a:cubicBezTo>
                <a:cubicBezTo>
                  <a:pt x="5133472" y="5350236"/>
                  <a:pt x="4975611" y="5339560"/>
                  <a:pt x="4781848" y="5329238"/>
                </a:cubicBezTo>
                <a:cubicBezTo>
                  <a:pt x="4588085" y="5318916"/>
                  <a:pt x="4427251" y="5323766"/>
                  <a:pt x="4098727" y="5329238"/>
                </a:cubicBezTo>
                <a:cubicBezTo>
                  <a:pt x="3770203" y="5334710"/>
                  <a:pt x="3778530" y="5319016"/>
                  <a:pt x="3634204" y="5329238"/>
                </a:cubicBezTo>
                <a:cubicBezTo>
                  <a:pt x="3489878" y="5339460"/>
                  <a:pt x="3096030" y="5353896"/>
                  <a:pt x="2841784" y="5329238"/>
                </a:cubicBezTo>
                <a:cubicBezTo>
                  <a:pt x="2587538" y="5304580"/>
                  <a:pt x="2322870" y="5317278"/>
                  <a:pt x="1940064" y="5329238"/>
                </a:cubicBezTo>
                <a:cubicBezTo>
                  <a:pt x="1557258" y="5341198"/>
                  <a:pt x="1534280" y="5345509"/>
                  <a:pt x="1366242" y="5329238"/>
                </a:cubicBezTo>
                <a:cubicBezTo>
                  <a:pt x="1198204" y="5312967"/>
                  <a:pt x="639021" y="5393540"/>
                  <a:pt x="0" y="5329238"/>
                </a:cubicBezTo>
                <a:cubicBezTo>
                  <a:pt x="11806" y="5146862"/>
                  <a:pt x="19501" y="4913525"/>
                  <a:pt x="0" y="4663083"/>
                </a:cubicBezTo>
                <a:cubicBezTo>
                  <a:pt x="-19501" y="4412642"/>
                  <a:pt x="211" y="4235971"/>
                  <a:pt x="0" y="3996929"/>
                </a:cubicBezTo>
                <a:cubicBezTo>
                  <a:pt x="-211" y="3757887"/>
                  <a:pt x="-149" y="3513150"/>
                  <a:pt x="0" y="3277481"/>
                </a:cubicBezTo>
                <a:cubicBezTo>
                  <a:pt x="149" y="3041812"/>
                  <a:pt x="22367" y="2901414"/>
                  <a:pt x="0" y="2611327"/>
                </a:cubicBezTo>
                <a:cubicBezTo>
                  <a:pt x="-22367" y="2321240"/>
                  <a:pt x="10853" y="2083174"/>
                  <a:pt x="0" y="1891879"/>
                </a:cubicBezTo>
                <a:cubicBezTo>
                  <a:pt x="-10853" y="1700584"/>
                  <a:pt x="18271" y="1317137"/>
                  <a:pt x="0" y="1172432"/>
                </a:cubicBezTo>
                <a:cubicBezTo>
                  <a:pt x="-18271" y="1027727"/>
                  <a:pt x="3478" y="551524"/>
                  <a:pt x="0" y="0"/>
                </a:cubicBezTo>
                <a:close/>
              </a:path>
              <a:path w="10929938" h="5329238" stroke="0" extrusionOk="0">
                <a:moveTo>
                  <a:pt x="0" y="0"/>
                </a:moveTo>
                <a:cubicBezTo>
                  <a:pt x="137605" y="-13563"/>
                  <a:pt x="445483" y="7071"/>
                  <a:pt x="573822" y="0"/>
                </a:cubicBezTo>
                <a:cubicBezTo>
                  <a:pt x="702161" y="-7071"/>
                  <a:pt x="848100" y="3447"/>
                  <a:pt x="929045" y="0"/>
                </a:cubicBezTo>
                <a:cubicBezTo>
                  <a:pt x="1009990" y="-3447"/>
                  <a:pt x="1510119" y="29707"/>
                  <a:pt x="1830765" y="0"/>
                </a:cubicBezTo>
                <a:cubicBezTo>
                  <a:pt x="2151411" y="-29707"/>
                  <a:pt x="2264342" y="-11949"/>
                  <a:pt x="2404586" y="0"/>
                </a:cubicBezTo>
                <a:cubicBezTo>
                  <a:pt x="2544830" y="11949"/>
                  <a:pt x="2717306" y="-8605"/>
                  <a:pt x="2978408" y="0"/>
                </a:cubicBezTo>
                <a:cubicBezTo>
                  <a:pt x="3239510" y="8605"/>
                  <a:pt x="3682310" y="-14047"/>
                  <a:pt x="3880128" y="0"/>
                </a:cubicBezTo>
                <a:cubicBezTo>
                  <a:pt x="4077946" y="14047"/>
                  <a:pt x="4120680" y="-1885"/>
                  <a:pt x="4344650" y="0"/>
                </a:cubicBezTo>
                <a:cubicBezTo>
                  <a:pt x="4568620" y="1885"/>
                  <a:pt x="4964470" y="-7891"/>
                  <a:pt x="5246370" y="0"/>
                </a:cubicBezTo>
                <a:cubicBezTo>
                  <a:pt x="5528270" y="7891"/>
                  <a:pt x="5718604" y="2767"/>
                  <a:pt x="6148090" y="0"/>
                </a:cubicBezTo>
                <a:cubicBezTo>
                  <a:pt x="6577576" y="-2767"/>
                  <a:pt x="6569834" y="-15306"/>
                  <a:pt x="6831211" y="0"/>
                </a:cubicBezTo>
                <a:cubicBezTo>
                  <a:pt x="7092588" y="15306"/>
                  <a:pt x="7361476" y="-27637"/>
                  <a:pt x="7732931" y="0"/>
                </a:cubicBezTo>
                <a:cubicBezTo>
                  <a:pt x="8104386" y="27637"/>
                  <a:pt x="8167517" y="-13088"/>
                  <a:pt x="8306753" y="0"/>
                </a:cubicBezTo>
                <a:cubicBezTo>
                  <a:pt x="8445989" y="13088"/>
                  <a:pt x="8655103" y="-21995"/>
                  <a:pt x="8880575" y="0"/>
                </a:cubicBezTo>
                <a:cubicBezTo>
                  <a:pt x="9106047" y="21995"/>
                  <a:pt x="9488519" y="6114"/>
                  <a:pt x="9672995" y="0"/>
                </a:cubicBezTo>
                <a:cubicBezTo>
                  <a:pt x="9857471" y="-6114"/>
                  <a:pt x="10079805" y="15910"/>
                  <a:pt x="10246817" y="0"/>
                </a:cubicBezTo>
                <a:cubicBezTo>
                  <a:pt x="10413829" y="-15910"/>
                  <a:pt x="10634375" y="30430"/>
                  <a:pt x="10929938" y="0"/>
                </a:cubicBezTo>
                <a:cubicBezTo>
                  <a:pt x="10947619" y="298133"/>
                  <a:pt x="10907286" y="582950"/>
                  <a:pt x="10929938" y="772740"/>
                </a:cubicBezTo>
                <a:cubicBezTo>
                  <a:pt x="10952590" y="962530"/>
                  <a:pt x="10959373" y="1158387"/>
                  <a:pt x="10929938" y="1492187"/>
                </a:cubicBezTo>
                <a:cubicBezTo>
                  <a:pt x="10900503" y="1825987"/>
                  <a:pt x="10898586" y="1873545"/>
                  <a:pt x="10929938" y="2211634"/>
                </a:cubicBezTo>
                <a:cubicBezTo>
                  <a:pt x="10961290" y="2549723"/>
                  <a:pt x="10939373" y="2528529"/>
                  <a:pt x="10929938" y="2717911"/>
                </a:cubicBezTo>
                <a:cubicBezTo>
                  <a:pt x="10920503" y="2907293"/>
                  <a:pt x="10915112" y="3014735"/>
                  <a:pt x="10929938" y="3277481"/>
                </a:cubicBezTo>
                <a:cubicBezTo>
                  <a:pt x="10944765" y="3540227"/>
                  <a:pt x="10911463" y="3760426"/>
                  <a:pt x="10929938" y="3996929"/>
                </a:cubicBezTo>
                <a:cubicBezTo>
                  <a:pt x="10948413" y="4233432"/>
                  <a:pt x="10951387" y="4462089"/>
                  <a:pt x="10929938" y="4609791"/>
                </a:cubicBezTo>
                <a:cubicBezTo>
                  <a:pt x="10908489" y="4757493"/>
                  <a:pt x="10926392" y="5165758"/>
                  <a:pt x="10929938" y="5329238"/>
                </a:cubicBezTo>
                <a:cubicBezTo>
                  <a:pt x="10581153" y="5302598"/>
                  <a:pt x="10457354" y="5321937"/>
                  <a:pt x="10137517" y="5329238"/>
                </a:cubicBezTo>
                <a:cubicBezTo>
                  <a:pt x="9817680" y="5336539"/>
                  <a:pt x="9935535" y="5343005"/>
                  <a:pt x="9782295" y="5329238"/>
                </a:cubicBezTo>
                <a:cubicBezTo>
                  <a:pt x="9629055" y="5315471"/>
                  <a:pt x="9393671" y="5335318"/>
                  <a:pt x="9099173" y="5329238"/>
                </a:cubicBezTo>
                <a:cubicBezTo>
                  <a:pt x="8804675" y="5323158"/>
                  <a:pt x="8731134" y="5330162"/>
                  <a:pt x="8634651" y="5329238"/>
                </a:cubicBezTo>
                <a:cubicBezTo>
                  <a:pt x="8538168" y="5328314"/>
                  <a:pt x="8133574" y="5299902"/>
                  <a:pt x="7842231" y="5329238"/>
                </a:cubicBezTo>
                <a:cubicBezTo>
                  <a:pt x="7550888" y="5358574"/>
                  <a:pt x="7498624" y="5340194"/>
                  <a:pt x="7377708" y="5329238"/>
                </a:cubicBezTo>
                <a:cubicBezTo>
                  <a:pt x="7256792" y="5318282"/>
                  <a:pt x="6879223" y="5302025"/>
                  <a:pt x="6585288" y="5329238"/>
                </a:cubicBezTo>
                <a:cubicBezTo>
                  <a:pt x="6291353" y="5356451"/>
                  <a:pt x="6347748" y="5332464"/>
                  <a:pt x="6230065" y="5329238"/>
                </a:cubicBezTo>
                <a:cubicBezTo>
                  <a:pt x="6112382" y="5326012"/>
                  <a:pt x="5758689" y="5342040"/>
                  <a:pt x="5437644" y="5329238"/>
                </a:cubicBezTo>
                <a:cubicBezTo>
                  <a:pt x="5116599" y="5316436"/>
                  <a:pt x="5131008" y="5331720"/>
                  <a:pt x="4973122" y="5329238"/>
                </a:cubicBezTo>
                <a:cubicBezTo>
                  <a:pt x="4815236" y="5326756"/>
                  <a:pt x="4770563" y="5337028"/>
                  <a:pt x="4617899" y="5329238"/>
                </a:cubicBezTo>
                <a:cubicBezTo>
                  <a:pt x="4465235" y="5321448"/>
                  <a:pt x="4348670" y="5342645"/>
                  <a:pt x="4153376" y="5329238"/>
                </a:cubicBezTo>
                <a:cubicBezTo>
                  <a:pt x="3958082" y="5315831"/>
                  <a:pt x="3542146" y="5341158"/>
                  <a:pt x="3360956" y="5329238"/>
                </a:cubicBezTo>
                <a:cubicBezTo>
                  <a:pt x="3179766" y="5317318"/>
                  <a:pt x="3015547" y="5345771"/>
                  <a:pt x="2896434" y="5329238"/>
                </a:cubicBezTo>
                <a:cubicBezTo>
                  <a:pt x="2777321" y="5312705"/>
                  <a:pt x="2718441" y="5323678"/>
                  <a:pt x="2541211" y="5329238"/>
                </a:cubicBezTo>
                <a:cubicBezTo>
                  <a:pt x="2363981" y="5334798"/>
                  <a:pt x="2184436" y="5333474"/>
                  <a:pt x="2076688" y="5329238"/>
                </a:cubicBezTo>
                <a:cubicBezTo>
                  <a:pt x="1968940" y="5325002"/>
                  <a:pt x="1696822" y="5328992"/>
                  <a:pt x="1502866" y="5329238"/>
                </a:cubicBezTo>
                <a:cubicBezTo>
                  <a:pt x="1308910" y="5329484"/>
                  <a:pt x="1043005" y="5329318"/>
                  <a:pt x="819745" y="5329238"/>
                </a:cubicBezTo>
                <a:cubicBezTo>
                  <a:pt x="596485" y="5329158"/>
                  <a:pt x="285946" y="5307870"/>
                  <a:pt x="0" y="5329238"/>
                </a:cubicBezTo>
                <a:cubicBezTo>
                  <a:pt x="-30068" y="5044361"/>
                  <a:pt x="-3510" y="4879121"/>
                  <a:pt x="0" y="4556498"/>
                </a:cubicBezTo>
                <a:cubicBezTo>
                  <a:pt x="3510" y="4233875"/>
                  <a:pt x="-17477" y="4211893"/>
                  <a:pt x="0" y="3890344"/>
                </a:cubicBezTo>
                <a:cubicBezTo>
                  <a:pt x="17477" y="3568795"/>
                  <a:pt x="7826" y="3444439"/>
                  <a:pt x="0" y="3224189"/>
                </a:cubicBezTo>
                <a:cubicBezTo>
                  <a:pt x="-7826" y="3003939"/>
                  <a:pt x="-10037" y="2751486"/>
                  <a:pt x="0" y="2558034"/>
                </a:cubicBezTo>
                <a:cubicBezTo>
                  <a:pt x="10037" y="2364582"/>
                  <a:pt x="25394" y="2210910"/>
                  <a:pt x="0" y="1891879"/>
                </a:cubicBezTo>
                <a:cubicBezTo>
                  <a:pt x="-25394" y="1572849"/>
                  <a:pt x="4977" y="1495847"/>
                  <a:pt x="0" y="1279017"/>
                </a:cubicBezTo>
                <a:cubicBezTo>
                  <a:pt x="-4977" y="1062187"/>
                  <a:pt x="-2632" y="29605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57150" cap="flat" cmpd="sng" algn="ctr">
            <a:solidFill>
              <a:srgbClr val="46474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F0910B97-DFE1-4728-AB91-B9BD6E2577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52" y="4358709"/>
            <a:ext cx="2801236" cy="28012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BE93E4-B620-4144-89DE-F2FC7AD07A22}"/>
              </a:ext>
            </a:extLst>
          </p:cNvPr>
          <p:cNvSpPr txBox="1"/>
          <p:nvPr/>
        </p:nvSpPr>
        <p:spPr>
          <a:xfrm>
            <a:off x="1219046" y="2142718"/>
            <a:ext cx="97539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dirty="0">
                <a:ln w="57150">
                  <a:solidFill>
                    <a:srgbClr val="92D05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Gill Sans Ultra Bold" panose="020B0A02020104020203" pitchFamily="34" charset="0"/>
              </a:rPr>
              <a:t>R</a:t>
            </a:r>
            <a:r>
              <a:rPr lang="en-US" altLang="ko-KR" sz="13800" dirty="0">
                <a:ln w="57150">
                  <a:solidFill>
                    <a:srgbClr val="25A9E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Gill Sans Ultra Bold" panose="020B0A02020104020203" pitchFamily="34" charset="0"/>
              </a:rPr>
              <a:t>e</a:t>
            </a:r>
            <a:r>
              <a:rPr lang="en-US" altLang="ko-KR" sz="13800" dirty="0">
                <a:ln w="57150">
                  <a:solidFill>
                    <a:srgbClr val="92D05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Gill Sans Ultra Bold" panose="020B0A02020104020203" pitchFamily="34" charset="0"/>
              </a:rPr>
              <a:t>a</a:t>
            </a:r>
            <a:r>
              <a:rPr lang="en-US" altLang="ko-KR" sz="13800" dirty="0">
                <a:ln w="57150">
                  <a:solidFill>
                    <a:srgbClr val="25A9E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Gill Sans Ultra Bold" panose="020B0A02020104020203" pitchFamily="34" charset="0"/>
              </a:rPr>
              <a:t>d</a:t>
            </a:r>
            <a:r>
              <a:rPr lang="en-US" altLang="ko-KR" sz="13800" dirty="0">
                <a:ln w="57150">
                  <a:solidFill>
                    <a:srgbClr val="92D05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Gill Sans Ultra Bold" panose="020B0A02020104020203" pitchFamily="34" charset="0"/>
              </a:rPr>
              <a:t>y</a:t>
            </a:r>
            <a:endParaRPr lang="ko-KR" altLang="en-US" sz="13800" dirty="0">
              <a:ln w="57150">
                <a:solidFill>
                  <a:srgbClr val="92D050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612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ED3A5FE2-8A46-455E-9075-EAFE3A559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103478" y="84763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" name="그룹 93">
            <a:extLst>
              <a:ext uri="{FF2B5EF4-FFF2-40B4-BE49-F238E27FC236}">
                <a16:creationId xmlns:a16="http://schemas.microsoft.com/office/drawing/2014/main" id="{D3528903-AB5A-4C74-9CF6-4D7BE0451DC7}"/>
              </a:ext>
            </a:extLst>
          </p:cNvPr>
          <p:cNvGrpSpPr/>
          <p:nvPr/>
        </p:nvGrpSpPr>
        <p:grpSpPr>
          <a:xfrm>
            <a:off x="103478" y="84762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95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F2ED4509-18CE-4448-84F4-47FBA45191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자유형: 도형 95">
              <a:extLst>
                <a:ext uri="{FF2B5EF4-FFF2-40B4-BE49-F238E27FC236}">
                  <a16:creationId xmlns:a16="http://schemas.microsoft.com/office/drawing/2014/main" id="{B8ECBB55-7E03-4F80-B46C-2FE6FE739DEE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97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43178B0B-5F76-4A03-8E52-0B11207D0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103478" y="350520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8" name="그룹 97">
            <a:extLst>
              <a:ext uri="{FF2B5EF4-FFF2-40B4-BE49-F238E27FC236}">
                <a16:creationId xmlns:a16="http://schemas.microsoft.com/office/drawing/2014/main" id="{D2FA0DE2-E93A-4932-BC1A-B8FF0ABBF422}"/>
              </a:ext>
            </a:extLst>
          </p:cNvPr>
          <p:cNvGrpSpPr/>
          <p:nvPr/>
        </p:nvGrpSpPr>
        <p:grpSpPr>
          <a:xfrm>
            <a:off x="103478" y="350520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99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D8A1AFD8-30FF-43E0-AB99-FB8DBE13B3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자유형: 도형 99">
              <a:extLst>
                <a:ext uri="{FF2B5EF4-FFF2-40B4-BE49-F238E27FC236}">
                  <a16:creationId xmlns:a16="http://schemas.microsoft.com/office/drawing/2014/main" id="{5EFEEDC8-52A3-4A16-A441-4263F40498DE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1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F72A787E-5474-4C71-B49E-8DA449F91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2025639" y="8476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358A1D29-3CAA-4615-B87E-31BC82C880E8}"/>
              </a:ext>
            </a:extLst>
          </p:cNvPr>
          <p:cNvGrpSpPr/>
          <p:nvPr/>
        </p:nvGrpSpPr>
        <p:grpSpPr>
          <a:xfrm>
            <a:off x="2025639" y="8476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03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1369B878-E933-4A2B-8D06-C3FBA2C289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자유형: 도형 103">
              <a:extLst>
                <a:ext uri="{FF2B5EF4-FFF2-40B4-BE49-F238E27FC236}">
                  <a16:creationId xmlns:a16="http://schemas.microsoft.com/office/drawing/2014/main" id="{75B4C49B-401A-43C6-9995-AB1FDD15B10B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5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56400567-4D22-42BB-BD01-8F6FC3C82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2025639" y="350519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A69776BE-88D7-433B-A130-872E8CA7C59A}"/>
              </a:ext>
            </a:extLst>
          </p:cNvPr>
          <p:cNvGrpSpPr/>
          <p:nvPr/>
        </p:nvGrpSpPr>
        <p:grpSpPr>
          <a:xfrm>
            <a:off x="2025639" y="350519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07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DA020983-F435-4F54-9802-B1F86F141A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자유형: 도형 107">
              <a:extLst>
                <a:ext uri="{FF2B5EF4-FFF2-40B4-BE49-F238E27FC236}">
                  <a16:creationId xmlns:a16="http://schemas.microsoft.com/office/drawing/2014/main" id="{60BC191B-7598-4F70-9180-9D9E3793B636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9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7FBF45C2-C331-4CA9-AFEA-A2B80C831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3940164" y="8476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5481BC26-5B7A-4300-9F0B-4D4C2EC50897}"/>
              </a:ext>
            </a:extLst>
          </p:cNvPr>
          <p:cNvGrpSpPr/>
          <p:nvPr/>
        </p:nvGrpSpPr>
        <p:grpSpPr>
          <a:xfrm>
            <a:off x="3940164" y="8476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11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D4D1B420-1FAF-4991-B6D6-AB90C2D7D8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자유형: 도형 111">
              <a:extLst>
                <a:ext uri="{FF2B5EF4-FFF2-40B4-BE49-F238E27FC236}">
                  <a16:creationId xmlns:a16="http://schemas.microsoft.com/office/drawing/2014/main" id="{59DE1583-5C3E-4623-A464-96D7BC864B4B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1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9D898833-9BA4-4F68-8CA1-71749B2E5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3940164" y="350519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4" name="그룹 113">
            <a:extLst>
              <a:ext uri="{FF2B5EF4-FFF2-40B4-BE49-F238E27FC236}">
                <a16:creationId xmlns:a16="http://schemas.microsoft.com/office/drawing/2014/main" id="{85E18054-82AC-4FE5-A6AF-0CA30996DDDA}"/>
              </a:ext>
            </a:extLst>
          </p:cNvPr>
          <p:cNvGrpSpPr/>
          <p:nvPr/>
        </p:nvGrpSpPr>
        <p:grpSpPr>
          <a:xfrm>
            <a:off x="3940164" y="350519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15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61F1016C-D98E-47D9-8836-1BA8453C5C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" name="자유형: 도형 115">
              <a:extLst>
                <a:ext uri="{FF2B5EF4-FFF2-40B4-BE49-F238E27FC236}">
                  <a16:creationId xmlns:a16="http://schemas.microsoft.com/office/drawing/2014/main" id="{2249993A-F63E-4AC1-AA4D-ACF969D17FED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17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752FCBC4-9F40-4174-9CFF-4A9A8AE62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5854689" y="8476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" name="그룹 117">
            <a:extLst>
              <a:ext uri="{FF2B5EF4-FFF2-40B4-BE49-F238E27FC236}">
                <a16:creationId xmlns:a16="http://schemas.microsoft.com/office/drawing/2014/main" id="{819BDD8B-6837-4FC2-A3B6-6CB6B4E557B8}"/>
              </a:ext>
            </a:extLst>
          </p:cNvPr>
          <p:cNvGrpSpPr/>
          <p:nvPr/>
        </p:nvGrpSpPr>
        <p:grpSpPr>
          <a:xfrm>
            <a:off x="5854689" y="8476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19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AEBB0ABA-CC36-47A3-9022-D0D2207AA8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" name="자유형: 도형 119">
              <a:extLst>
                <a:ext uri="{FF2B5EF4-FFF2-40B4-BE49-F238E27FC236}">
                  <a16:creationId xmlns:a16="http://schemas.microsoft.com/office/drawing/2014/main" id="{BD79323D-77DB-4E72-88BE-9289747E5EC2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21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6B479B59-9790-44FB-BB2C-5C9A133D6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5854689" y="350519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" name="그룹 121">
            <a:extLst>
              <a:ext uri="{FF2B5EF4-FFF2-40B4-BE49-F238E27FC236}">
                <a16:creationId xmlns:a16="http://schemas.microsoft.com/office/drawing/2014/main" id="{6D6F4275-AB83-4D12-A3BC-E168D7B6938E}"/>
              </a:ext>
            </a:extLst>
          </p:cNvPr>
          <p:cNvGrpSpPr/>
          <p:nvPr/>
        </p:nvGrpSpPr>
        <p:grpSpPr>
          <a:xfrm>
            <a:off x="5854689" y="350519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23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5ED864D7-7A69-45A7-9E70-757A398BC3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자유형: 도형 123">
              <a:extLst>
                <a:ext uri="{FF2B5EF4-FFF2-40B4-BE49-F238E27FC236}">
                  <a16:creationId xmlns:a16="http://schemas.microsoft.com/office/drawing/2014/main" id="{2C8DF2E5-8A52-4A8F-9CEF-06102253E551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25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C38F7C2B-DBAF-4229-9768-F256B1B5B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7769398" y="85726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B663B509-1770-46CA-97CC-5EFF2BC500D0}"/>
              </a:ext>
            </a:extLst>
          </p:cNvPr>
          <p:cNvGrpSpPr/>
          <p:nvPr/>
        </p:nvGrpSpPr>
        <p:grpSpPr>
          <a:xfrm>
            <a:off x="7769398" y="85725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27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74C35EF0-26BB-4077-B096-1A95B65157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자유형: 도형 127">
              <a:extLst>
                <a:ext uri="{FF2B5EF4-FFF2-40B4-BE49-F238E27FC236}">
                  <a16:creationId xmlns:a16="http://schemas.microsoft.com/office/drawing/2014/main" id="{08307FE0-7FA0-4BBC-B8A8-73F7594472B5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29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3ED48A8A-5B12-48A7-8C42-79EAF5FD6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7769398" y="3506164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그룹 129">
            <a:extLst>
              <a:ext uri="{FF2B5EF4-FFF2-40B4-BE49-F238E27FC236}">
                <a16:creationId xmlns:a16="http://schemas.microsoft.com/office/drawing/2014/main" id="{B6EE7E25-2C60-41E8-B3C3-A9BF6DFB1F62}"/>
              </a:ext>
            </a:extLst>
          </p:cNvPr>
          <p:cNvGrpSpPr/>
          <p:nvPr/>
        </p:nvGrpSpPr>
        <p:grpSpPr>
          <a:xfrm>
            <a:off x="7769398" y="3506163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31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E5FCD1DF-D266-48B6-BC06-673C192E3F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" name="자유형: 도형 131">
              <a:extLst>
                <a:ext uri="{FF2B5EF4-FFF2-40B4-BE49-F238E27FC236}">
                  <a16:creationId xmlns:a16="http://schemas.microsoft.com/office/drawing/2014/main" id="{68190C07-0FDF-405B-9521-5EF1415766CD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3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701D45D6-94DF-4D19-8B62-AD8B60461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9684107" y="8321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4" name="그룹 133">
            <a:extLst>
              <a:ext uri="{FF2B5EF4-FFF2-40B4-BE49-F238E27FC236}">
                <a16:creationId xmlns:a16="http://schemas.microsoft.com/office/drawing/2014/main" id="{E4691D34-BB5D-4A6E-850F-D3D50FBF84E1}"/>
              </a:ext>
            </a:extLst>
          </p:cNvPr>
          <p:cNvGrpSpPr/>
          <p:nvPr/>
        </p:nvGrpSpPr>
        <p:grpSpPr>
          <a:xfrm>
            <a:off x="9684107" y="8321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35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51127CCA-F303-427A-8E38-7E4FC7EA04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6" name="자유형: 도형 135">
              <a:extLst>
                <a:ext uri="{FF2B5EF4-FFF2-40B4-BE49-F238E27FC236}">
                  <a16:creationId xmlns:a16="http://schemas.microsoft.com/office/drawing/2014/main" id="{EB89BD59-652E-46A7-84B7-0112B4FD9B79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37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B4F1A075-06A9-45F6-89FE-AA3AB73F8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9684107" y="3503657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8" name="그룹 137">
            <a:extLst>
              <a:ext uri="{FF2B5EF4-FFF2-40B4-BE49-F238E27FC236}">
                <a16:creationId xmlns:a16="http://schemas.microsoft.com/office/drawing/2014/main" id="{FB234A47-71C2-44B0-B1D5-2C6D99455977}"/>
              </a:ext>
            </a:extLst>
          </p:cNvPr>
          <p:cNvGrpSpPr/>
          <p:nvPr/>
        </p:nvGrpSpPr>
        <p:grpSpPr>
          <a:xfrm>
            <a:off x="9684107" y="3503656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39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ED3AF87B-E795-47A9-AF7F-E608581859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" name="자유형: 도형 139">
              <a:extLst>
                <a:ext uri="{FF2B5EF4-FFF2-40B4-BE49-F238E27FC236}">
                  <a16:creationId xmlns:a16="http://schemas.microsoft.com/office/drawing/2014/main" id="{46A25E4C-BA0F-41C6-8412-C844EC9EC40F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91B3CF2B-2242-4135-AB1B-C1E22568AE92}"/>
              </a:ext>
            </a:extLst>
          </p:cNvPr>
          <p:cNvSpPr txBox="1"/>
          <p:nvPr/>
        </p:nvSpPr>
        <p:spPr>
          <a:xfrm>
            <a:off x="908833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66ECE454-A427-4520-8DAC-23A868515210}"/>
              </a:ext>
            </a:extLst>
          </p:cNvPr>
          <p:cNvSpPr txBox="1"/>
          <p:nvPr/>
        </p:nvSpPr>
        <p:spPr>
          <a:xfrm>
            <a:off x="2827844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2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C9BD9881-8C01-4C6B-95F9-E7D09571DCAA}"/>
              </a:ext>
            </a:extLst>
          </p:cNvPr>
          <p:cNvSpPr txBox="1"/>
          <p:nvPr/>
        </p:nvSpPr>
        <p:spPr>
          <a:xfrm>
            <a:off x="4746855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3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470D5E8-BE34-46C9-90D1-7639842D6770}"/>
              </a:ext>
            </a:extLst>
          </p:cNvPr>
          <p:cNvSpPr txBox="1"/>
          <p:nvPr/>
        </p:nvSpPr>
        <p:spPr>
          <a:xfrm>
            <a:off x="6665866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4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35D74FE9-0573-45B8-8B68-C0FF46DF5ABD}"/>
              </a:ext>
            </a:extLst>
          </p:cNvPr>
          <p:cNvSpPr txBox="1"/>
          <p:nvPr/>
        </p:nvSpPr>
        <p:spPr>
          <a:xfrm>
            <a:off x="8584877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5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50BF7C38-4BA0-43B2-A9FF-53650C77012D}"/>
              </a:ext>
            </a:extLst>
          </p:cNvPr>
          <p:cNvSpPr txBox="1"/>
          <p:nvPr/>
        </p:nvSpPr>
        <p:spPr>
          <a:xfrm>
            <a:off x="10503886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6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156F1F5-A2B9-41A8-B7A0-434198D5782D}"/>
              </a:ext>
            </a:extLst>
          </p:cNvPr>
          <p:cNvSpPr txBox="1"/>
          <p:nvPr/>
        </p:nvSpPr>
        <p:spPr>
          <a:xfrm>
            <a:off x="908833" y="6291696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7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725BC69-3D80-436B-BAEC-3653953F7994}"/>
              </a:ext>
            </a:extLst>
          </p:cNvPr>
          <p:cNvSpPr txBox="1"/>
          <p:nvPr/>
        </p:nvSpPr>
        <p:spPr>
          <a:xfrm>
            <a:off x="2827844" y="6291696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8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2F3FE52-73F7-4049-B0A1-203E3E834CE2}"/>
              </a:ext>
            </a:extLst>
          </p:cNvPr>
          <p:cNvSpPr txBox="1"/>
          <p:nvPr/>
        </p:nvSpPr>
        <p:spPr>
          <a:xfrm>
            <a:off x="4746855" y="6291696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9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6375456-6EB6-47E3-BB15-A703585F2A57}"/>
              </a:ext>
            </a:extLst>
          </p:cNvPr>
          <p:cNvSpPr txBox="1"/>
          <p:nvPr/>
        </p:nvSpPr>
        <p:spPr>
          <a:xfrm>
            <a:off x="6417946" y="6291696"/>
            <a:ext cx="770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10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EEC1000-7FB6-4244-B104-352B798876EB}"/>
              </a:ext>
            </a:extLst>
          </p:cNvPr>
          <p:cNvSpPr txBox="1"/>
          <p:nvPr/>
        </p:nvSpPr>
        <p:spPr>
          <a:xfrm>
            <a:off x="8345593" y="6291696"/>
            <a:ext cx="73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11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D3FE3B1-20ED-46D1-A77D-AA5B00ECF17B}"/>
              </a:ext>
            </a:extLst>
          </p:cNvPr>
          <p:cNvSpPr txBox="1"/>
          <p:nvPr/>
        </p:nvSpPr>
        <p:spPr>
          <a:xfrm>
            <a:off x="10264602" y="6291696"/>
            <a:ext cx="769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12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BFC391DF-9E68-49C7-9E83-BFEA8C7F3A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702" y="5779792"/>
            <a:ext cx="1225085" cy="122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0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ED3A5FE2-8A46-455E-9075-EAFE3A559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103478" y="84763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" name="그룹 93">
            <a:extLst>
              <a:ext uri="{FF2B5EF4-FFF2-40B4-BE49-F238E27FC236}">
                <a16:creationId xmlns:a16="http://schemas.microsoft.com/office/drawing/2014/main" id="{D3528903-AB5A-4C74-9CF6-4D7BE0451DC7}"/>
              </a:ext>
            </a:extLst>
          </p:cNvPr>
          <p:cNvGrpSpPr/>
          <p:nvPr/>
        </p:nvGrpSpPr>
        <p:grpSpPr>
          <a:xfrm>
            <a:off x="103478" y="84762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95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F2ED4509-18CE-4448-84F4-47FBA45191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자유형: 도형 95">
              <a:extLst>
                <a:ext uri="{FF2B5EF4-FFF2-40B4-BE49-F238E27FC236}">
                  <a16:creationId xmlns:a16="http://schemas.microsoft.com/office/drawing/2014/main" id="{B8ECBB55-7E03-4F80-B46C-2FE6FE739DEE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97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43178B0B-5F76-4A03-8E52-0B11207D0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103478" y="350520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8" name="그룹 97">
            <a:extLst>
              <a:ext uri="{FF2B5EF4-FFF2-40B4-BE49-F238E27FC236}">
                <a16:creationId xmlns:a16="http://schemas.microsoft.com/office/drawing/2014/main" id="{D2FA0DE2-E93A-4932-BC1A-B8FF0ABBF422}"/>
              </a:ext>
            </a:extLst>
          </p:cNvPr>
          <p:cNvGrpSpPr/>
          <p:nvPr/>
        </p:nvGrpSpPr>
        <p:grpSpPr>
          <a:xfrm>
            <a:off x="103478" y="350520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99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D8A1AFD8-30FF-43E0-AB99-FB8DBE13B3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자유형: 도형 99">
              <a:extLst>
                <a:ext uri="{FF2B5EF4-FFF2-40B4-BE49-F238E27FC236}">
                  <a16:creationId xmlns:a16="http://schemas.microsoft.com/office/drawing/2014/main" id="{5EFEEDC8-52A3-4A16-A441-4263F40498DE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1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F72A787E-5474-4C71-B49E-8DA449F91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2025639" y="8476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358A1D29-3CAA-4615-B87E-31BC82C880E8}"/>
              </a:ext>
            </a:extLst>
          </p:cNvPr>
          <p:cNvGrpSpPr/>
          <p:nvPr/>
        </p:nvGrpSpPr>
        <p:grpSpPr>
          <a:xfrm>
            <a:off x="2025639" y="8476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03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1369B878-E933-4A2B-8D06-C3FBA2C289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자유형: 도형 103">
              <a:extLst>
                <a:ext uri="{FF2B5EF4-FFF2-40B4-BE49-F238E27FC236}">
                  <a16:creationId xmlns:a16="http://schemas.microsoft.com/office/drawing/2014/main" id="{75B4C49B-401A-43C6-9995-AB1FDD15B10B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5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56400567-4D22-42BB-BD01-8F6FC3C82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2025639" y="350519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A69776BE-88D7-433B-A130-872E8CA7C59A}"/>
              </a:ext>
            </a:extLst>
          </p:cNvPr>
          <p:cNvGrpSpPr/>
          <p:nvPr/>
        </p:nvGrpSpPr>
        <p:grpSpPr>
          <a:xfrm>
            <a:off x="2025639" y="350519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07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DA020983-F435-4F54-9802-B1F86F141A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자유형: 도형 107">
              <a:extLst>
                <a:ext uri="{FF2B5EF4-FFF2-40B4-BE49-F238E27FC236}">
                  <a16:creationId xmlns:a16="http://schemas.microsoft.com/office/drawing/2014/main" id="{60BC191B-7598-4F70-9180-9D9E3793B636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9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7FBF45C2-C331-4CA9-AFEA-A2B80C831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3940164" y="8476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5481BC26-5B7A-4300-9F0B-4D4C2EC50897}"/>
              </a:ext>
            </a:extLst>
          </p:cNvPr>
          <p:cNvGrpSpPr/>
          <p:nvPr/>
        </p:nvGrpSpPr>
        <p:grpSpPr>
          <a:xfrm>
            <a:off x="3940164" y="8476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11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D4D1B420-1FAF-4991-B6D6-AB90C2D7D8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자유형: 도형 111">
              <a:extLst>
                <a:ext uri="{FF2B5EF4-FFF2-40B4-BE49-F238E27FC236}">
                  <a16:creationId xmlns:a16="http://schemas.microsoft.com/office/drawing/2014/main" id="{59DE1583-5C3E-4623-A464-96D7BC864B4B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1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9D898833-9BA4-4F68-8CA1-71749B2E5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3940164" y="350519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4" name="그룹 113">
            <a:extLst>
              <a:ext uri="{FF2B5EF4-FFF2-40B4-BE49-F238E27FC236}">
                <a16:creationId xmlns:a16="http://schemas.microsoft.com/office/drawing/2014/main" id="{85E18054-82AC-4FE5-A6AF-0CA30996DDDA}"/>
              </a:ext>
            </a:extLst>
          </p:cNvPr>
          <p:cNvGrpSpPr/>
          <p:nvPr/>
        </p:nvGrpSpPr>
        <p:grpSpPr>
          <a:xfrm>
            <a:off x="3940164" y="350519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15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61F1016C-D98E-47D9-8836-1BA8453C5C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" name="자유형: 도형 115">
              <a:extLst>
                <a:ext uri="{FF2B5EF4-FFF2-40B4-BE49-F238E27FC236}">
                  <a16:creationId xmlns:a16="http://schemas.microsoft.com/office/drawing/2014/main" id="{2249993A-F63E-4AC1-AA4D-ACF969D17FED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17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752FCBC4-9F40-4174-9CFF-4A9A8AE62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5854689" y="8476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" name="그룹 117">
            <a:extLst>
              <a:ext uri="{FF2B5EF4-FFF2-40B4-BE49-F238E27FC236}">
                <a16:creationId xmlns:a16="http://schemas.microsoft.com/office/drawing/2014/main" id="{819BDD8B-6837-4FC2-A3B6-6CB6B4E557B8}"/>
              </a:ext>
            </a:extLst>
          </p:cNvPr>
          <p:cNvGrpSpPr/>
          <p:nvPr/>
        </p:nvGrpSpPr>
        <p:grpSpPr>
          <a:xfrm>
            <a:off x="5854689" y="8476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19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AEBB0ABA-CC36-47A3-9022-D0D2207AA8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" name="자유형: 도형 119">
              <a:extLst>
                <a:ext uri="{FF2B5EF4-FFF2-40B4-BE49-F238E27FC236}">
                  <a16:creationId xmlns:a16="http://schemas.microsoft.com/office/drawing/2014/main" id="{BD79323D-77DB-4E72-88BE-9289747E5EC2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21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6B479B59-9790-44FB-BB2C-5C9A133D6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5854689" y="350519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" name="그룹 121">
            <a:extLst>
              <a:ext uri="{FF2B5EF4-FFF2-40B4-BE49-F238E27FC236}">
                <a16:creationId xmlns:a16="http://schemas.microsoft.com/office/drawing/2014/main" id="{6D6F4275-AB83-4D12-A3BC-E168D7B6938E}"/>
              </a:ext>
            </a:extLst>
          </p:cNvPr>
          <p:cNvGrpSpPr/>
          <p:nvPr/>
        </p:nvGrpSpPr>
        <p:grpSpPr>
          <a:xfrm>
            <a:off x="5854689" y="350519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23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5ED864D7-7A69-45A7-9E70-757A398BC3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자유형: 도형 123">
              <a:extLst>
                <a:ext uri="{FF2B5EF4-FFF2-40B4-BE49-F238E27FC236}">
                  <a16:creationId xmlns:a16="http://schemas.microsoft.com/office/drawing/2014/main" id="{2C8DF2E5-8A52-4A8F-9CEF-06102253E551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25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C38F7C2B-DBAF-4229-9768-F256B1B5B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7769398" y="85726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B663B509-1770-46CA-97CC-5EFF2BC500D0}"/>
              </a:ext>
            </a:extLst>
          </p:cNvPr>
          <p:cNvGrpSpPr/>
          <p:nvPr/>
        </p:nvGrpSpPr>
        <p:grpSpPr>
          <a:xfrm>
            <a:off x="7769398" y="85725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27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74C35EF0-26BB-4077-B096-1A95B65157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자유형: 도형 127">
              <a:extLst>
                <a:ext uri="{FF2B5EF4-FFF2-40B4-BE49-F238E27FC236}">
                  <a16:creationId xmlns:a16="http://schemas.microsoft.com/office/drawing/2014/main" id="{08307FE0-7FA0-4BBC-B8A8-73F7594472B5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29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3ED48A8A-5B12-48A7-8C42-79EAF5FD6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7769398" y="3506164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그룹 129">
            <a:extLst>
              <a:ext uri="{FF2B5EF4-FFF2-40B4-BE49-F238E27FC236}">
                <a16:creationId xmlns:a16="http://schemas.microsoft.com/office/drawing/2014/main" id="{B6EE7E25-2C60-41E8-B3C3-A9BF6DFB1F62}"/>
              </a:ext>
            </a:extLst>
          </p:cNvPr>
          <p:cNvGrpSpPr/>
          <p:nvPr/>
        </p:nvGrpSpPr>
        <p:grpSpPr>
          <a:xfrm>
            <a:off x="7769398" y="3506163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31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E5FCD1DF-D266-48B6-BC06-673C192E3F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" name="자유형: 도형 131">
              <a:extLst>
                <a:ext uri="{FF2B5EF4-FFF2-40B4-BE49-F238E27FC236}">
                  <a16:creationId xmlns:a16="http://schemas.microsoft.com/office/drawing/2014/main" id="{68190C07-0FDF-405B-9521-5EF1415766CD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3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701D45D6-94DF-4D19-8B62-AD8B60461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9684107" y="8321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4" name="그룹 133">
            <a:extLst>
              <a:ext uri="{FF2B5EF4-FFF2-40B4-BE49-F238E27FC236}">
                <a16:creationId xmlns:a16="http://schemas.microsoft.com/office/drawing/2014/main" id="{E4691D34-BB5D-4A6E-850F-D3D50FBF84E1}"/>
              </a:ext>
            </a:extLst>
          </p:cNvPr>
          <p:cNvGrpSpPr/>
          <p:nvPr/>
        </p:nvGrpSpPr>
        <p:grpSpPr>
          <a:xfrm>
            <a:off x="9684107" y="8321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35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51127CCA-F303-427A-8E38-7E4FC7EA04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6" name="자유형: 도형 135">
              <a:extLst>
                <a:ext uri="{FF2B5EF4-FFF2-40B4-BE49-F238E27FC236}">
                  <a16:creationId xmlns:a16="http://schemas.microsoft.com/office/drawing/2014/main" id="{EB89BD59-652E-46A7-84B7-0112B4FD9B79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37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B4F1A075-06A9-45F6-89FE-AA3AB73F8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9684107" y="3503657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8" name="그룹 137">
            <a:extLst>
              <a:ext uri="{FF2B5EF4-FFF2-40B4-BE49-F238E27FC236}">
                <a16:creationId xmlns:a16="http://schemas.microsoft.com/office/drawing/2014/main" id="{FB234A47-71C2-44B0-B1D5-2C6D99455977}"/>
              </a:ext>
            </a:extLst>
          </p:cNvPr>
          <p:cNvGrpSpPr/>
          <p:nvPr/>
        </p:nvGrpSpPr>
        <p:grpSpPr>
          <a:xfrm>
            <a:off x="9684107" y="3503656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39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ED3AF87B-E795-47A9-AF7F-E608581859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" name="자유형: 도형 139">
              <a:extLst>
                <a:ext uri="{FF2B5EF4-FFF2-40B4-BE49-F238E27FC236}">
                  <a16:creationId xmlns:a16="http://schemas.microsoft.com/office/drawing/2014/main" id="{46A25E4C-BA0F-41C6-8412-C844EC9EC40F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91B3CF2B-2242-4135-AB1B-C1E22568AE92}"/>
              </a:ext>
            </a:extLst>
          </p:cNvPr>
          <p:cNvSpPr txBox="1"/>
          <p:nvPr/>
        </p:nvSpPr>
        <p:spPr>
          <a:xfrm>
            <a:off x="908833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66ECE454-A427-4520-8DAC-23A868515210}"/>
              </a:ext>
            </a:extLst>
          </p:cNvPr>
          <p:cNvSpPr txBox="1"/>
          <p:nvPr/>
        </p:nvSpPr>
        <p:spPr>
          <a:xfrm>
            <a:off x="2827844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2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C9BD9881-8C01-4C6B-95F9-E7D09571DCAA}"/>
              </a:ext>
            </a:extLst>
          </p:cNvPr>
          <p:cNvSpPr txBox="1"/>
          <p:nvPr/>
        </p:nvSpPr>
        <p:spPr>
          <a:xfrm>
            <a:off x="4746855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3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470D5E8-BE34-46C9-90D1-7639842D6770}"/>
              </a:ext>
            </a:extLst>
          </p:cNvPr>
          <p:cNvSpPr txBox="1"/>
          <p:nvPr/>
        </p:nvSpPr>
        <p:spPr>
          <a:xfrm>
            <a:off x="6665866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4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35D74FE9-0573-45B8-8B68-C0FF46DF5ABD}"/>
              </a:ext>
            </a:extLst>
          </p:cNvPr>
          <p:cNvSpPr txBox="1"/>
          <p:nvPr/>
        </p:nvSpPr>
        <p:spPr>
          <a:xfrm>
            <a:off x="8584877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5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50BF7C38-4BA0-43B2-A9FF-53650C77012D}"/>
              </a:ext>
            </a:extLst>
          </p:cNvPr>
          <p:cNvSpPr txBox="1"/>
          <p:nvPr/>
        </p:nvSpPr>
        <p:spPr>
          <a:xfrm>
            <a:off x="10503886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6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156F1F5-A2B9-41A8-B7A0-434198D5782D}"/>
              </a:ext>
            </a:extLst>
          </p:cNvPr>
          <p:cNvSpPr txBox="1"/>
          <p:nvPr/>
        </p:nvSpPr>
        <p:spPr>
          <a:xfrm>
            <a:off x="908833" y="6291696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7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725BC69-3D80-436B-BAEC-3653953F7994}"/>
              </a:ext>
            </a:extLst>
          </p:cNvPr>
          <p:cNvSpPr txBox="1"/>
          <p:nvPr/>
        </p:nvSpPr>
        <p:spPr>
          <a:xfrm>
            <a:off x="2827844" y="6291696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8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2F3FE52-73F7-4049-B0A1-203E3E834CE2}"/>
              </a:ext>
            </a:extLst>
          </p:cNvPr>
          <p:cNvSpPr txBox="1"/>
          <p:nvPr/>
        </p:nvSpPr>
        <p:spPr>
          <a:xfrm>
            <a:off x="4746855" y="6291696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9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6375456-6EB6-47E3-BB15-A703585F2A57}"/>
              </a:ext>
            </a:extLst>
          </p:cNvPr>
          <p:cNvSpPr txBox="1"/>
          <p:nvPr/>
        </p:nvSpPr>
        <p:spPr>
          <a:xfrm>
            <a:off x="6417946" y="6291696"/>
            <a:ext cx="770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10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EEC1000-7FB6-4244-B104-352B798876EB}"/>
              </a:ext>
            </a:extLst>
          </p:cNvPr>
          <p:cNvSpPr txBox="1"/>
          <p:nvPr/>
        </p:nvSpPr>
        <p:spPr>
          <a:xfrm>
            <a:off x="8345593" y="6291696"/>
            <a:ext cx="73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11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D3FE3B1-20ED-46D1-A77D-AA5B00ECF17B}"/>
              </a:ext>
            </a:extLst>
          </p:cNvPr>
          <p:cNvSpPr txBox="1"/>
          <p:nvPr/>
        </p:nvSpPr>
        <p:spPr>
          <a:xfrm>
            <a:off x="10264602" y="6291696"/>
            <a:ext cx="769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12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BFC391DF-9E68-49C7-9E83-BFEA8C7F3A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702" y="5779792"/>
            <a:ext cx="1225085" cy="122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5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ED3A5FE2-8A46-455E-9075-EAFE3A559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103478" y="84763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" name="그룹 93">
            <a:extLst>
              <a:ext uri="{FF2B5EF4-FFF2-40B4-BE49-F238E27FC236}">
                <a16:creationId xmlns:a16="http://schemas.microsoft.com/office/drawing/2014/main" id="{D3528903-AB5A-4C74-9CF6-4D7BE0451DC7}"/>
              </a:ext>
            </a:extLst>
          </p:cNvPr>
          <p:cNvGrpSpPr/>
          <p:nvPr/>
        </p:nvGrpSpPr>
        <p:grpSpPr>
          <a:xfrm>
            <a:off x="103478" y="84762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95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F2ED4509-18CE-4448-84F4-47FBA45191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자유형: 도형 95">
              <a:extLst>
                <a:ext uri="{FF2B5EF4-FFF2-40B4-BE49-F238E27FC236}">
                  <a16:creationId xmlns:a16="http://schemas.microsoft.com/office/drawing/2014/main" id="{B8ECBB55-7E03-4F80-B46C-2FE6FE739DEE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97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43178B0B-5F76-4A03-8E52-0B11207D0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103478" y="350520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8" name="그룹 97">
            <a:extLst>
              <a:ext uri="{FF2B5EF4-FFF2-40B4-BE49-F238E27FC236}">
                <a16:creationId xmlns:a16="http://schemas.microsoft.com/office/drawing/2014/main" id="{D2FA0DE2-E93A-4932-BC1A-B8FF0ABBF422}"/>
              </a:ext>
            </a:extLst>
          </p:cNvPr>
          <p:cNvGrpSpPr/>
          <p:nvPr/>
        </p:nvGrpSpPr>
        <p:grpSpPr>
          <a:xfrm>
            <a:off x="103478" y="350520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99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D8A1AFD8-30FF-43E0-AB99-FB8DBE13B3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자유형: 도형 99">
              <a:extLst>
                <a:ext uri="{FF2B5EF4-FFF2-40B4-BE49-F238E27FC236}">
                  <a16:creationId xmlns:a16="http://schemas.microsoft.com/office/drawing/2014/main" id="{5EFEEDC8-52A3-4A16-A441-4263F40498DE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1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F72A787E-5474-4C71-B49E-8DA449F91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2025639" y="8476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358A1D29-3CAA-4615-B87E-31BC82C880E8}"/>
              </a:ext>
            </a:extLst>
          </p:cNvPr>
          <p:cNvGrpSpPr/>
          <p:nvPr/>
        </p:nvGrpSpPr>
        <p:grpSpPr>
          <a:xfrm>
            <a:off x="2025639" y="8476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03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1369B878-E933-4A2B-8D06-C3FBA2C289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자유형: 도형 103">
              <a:extLst>
                <a:ext uri="{FF2B5EF4-FFF2-40B4-BE49-F238E27FC236}">
                  <a16:creationId xmlns:a16="http://schemas.microsoft.com/office/drawing/2014/main" id="{75B4C49B-401A-43C6-9995-AB1FDD15B10B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5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56400567-4D22-42BB-BD01-8F6FC3C82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2025639" y="350519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A69776BE-88D7-433B-A130-872E8CA7C59A}"/>
              </a:ext>
            </a:extLst>
          </p:cNvPr>
          <p:cNvGrpSpPr/>
          <p:nvPr/>
        </p:nvGrpSpPr>
        <p:grpSpPr>
          <a:xfrm>
            <a:off x="2025639" y="350519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07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DA020983-F435-4F54-9802-B1F86F141A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자유형: 도형 107">
              <a:extLst>
                <a:ext uri="{FF2B5EF4-FFF2-40B4-BE49-F238E27FC236}">
                  <a16:creationId xmlns:a16="http://schemas.microsoft.com/office/drawing/2014/main" id="{60BC191B-7598-4F70-9180-9D9E3793B636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9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7FBF45C2-C331-4CA9-AFEA-A2B80C831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3940164" y="8476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5481BC26-5B7A-4300-9F0B-4D4C2EC50897}"/>
              </a:ext>
            </a:extLst>
          </p:cNvPr>
          <p:cNvGrpSpPr/>
          <p:nvPr/>
        </p:nvGrpSpPr>
        <p:grpSpPr>
          <a:xfrm>
            <a:off x="3940164" y="8476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11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D4D1B420-1FAF-4991-B6D6-AB90C2D7D8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자유형: 도형 111">
              <a:extLst>
                <a:ext uri="{FF2B5EF4-FFF2-40B4-BE49-F238E27FC236}">
                  <a16:creationId xmlns:a16="http://schemas.microsoft.com/office/drawing/2014/main" id="{59DE1583-5C3E-4623-A464-96D7BC864B4B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1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9D898833-9BA4-4F68-8CA1-71749B2E5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3940164" y="350519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4" name="그룹 113">
            <a:extLst>
              <a:ext uri="{FF2B5EF4-FFF2-40B4-BE49-F238E27FC236}">
                <a16:creationId xmlns:a16="http://schemas.microsoft.com/office/drawing/2014/main" id="{85E18054-82AC-4FE5-A6AF-0CA30996DDDA}"/>
              </a:ext>
            </a:extLst>
          </p:cNvPr>
          <p:cNvGrpSpPr/>
          <p:nvPr/>
        </p:nvGrpSpPr>
        <p:grpSpPr>
          <a:xfrm>
            <a:off x="3940164" y="350519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15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61F1016C-D98E-47D9-8836-1BA8453C5C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" name="자유형: 도형 115">
              <a:extLst>
                <a:ext uri="{FF2B5EF4-FFF2-40B4-BE49-F238E27FC236}">
                  <a16:creationId xmlns:a16="http://schemas.microsoft.com/office/drawing/2014/main" id="{2249993A-F63E-4AC1-AA4D-ACF969D17FED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17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752FCBC4-9F40-4174-9CFF-4A9A8AE62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5854689" y="8476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" name="그룹 117">
            <a:extLst>
              <a:ext uri="{FF2B5EF4-FFF2-40B4-BE49-F238E27FC236}">
                <a16:creationId xmlns:a16="http://schemas.microsoft.com/office/drawing/2014/main" id="{819BDD8B-6837-4FC2-A3B6-6CB6B4E557B8}"/>
              </a:ext>
            </a:extLst>
          </p:cNvPr>
          <p:cNvGrpSpPr/>
          <p:nvPr/>
        </p:nvGrpSpPr>
        <p:grpSpPr>
          <a:xfrm>
            <a:off x="5854689" y="8476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19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AEBB0ABA-CC36-47A3-9022-D0D2207AA8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" name="자유형: 도형 119">
              <a:extLst>
                <a:ext uri="{FF2B5EF4-FFF2-40B4-BE49-F238E27FC236}">
                  <a16:creationId xmlns:a16="http://schemas.microsoft.com/office/drawing/2014/main" id="{BD79323D-77DB-4E72-88BE-9289747E5EC2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21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6B479B59-9790-44FB-BB2C-5C9A133D6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5854689" y="350519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" name="그룹 121">
            <a:extLst>
              <a:ext uri="{FF2B5EF4-FFF2-40B4-BE49-F238E27FC236}">
                <a16:creationId xmlns:a16="http://schemas.microsoft.com/office/drawing/2014/main" id="{6D6F4275-AB83-4D12-A3BC-E168D7B6938E}"/>
              </a:ext>
            </a:extLst>
          </p:cNvPr>
          <p:cNvGrpSpPr/>
          <p:nvPr/>
        </p:nvGrpSpPr>
        <p:grpSpPr>
          <a:xfrm>
            <a:off x="5854689" y="350519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23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5ED864D7-7A69-45A7-9E70-757A398BC3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자유형: 도형 123">
              <a:extLst>
                <a:ext uri="{FF2B5EF4-FFF2-40B4-BE49-F238E27FC236}">
                  <a16:creationId xmlns:a16="http://schemas.microsoft.com/office/drawing/2014/main" id="{2C8DF2E5-8A52-4A8F-9CEF-06102253E551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25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C38F7C2B-DBAF-4229-9768-F256B1B5B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7769398" y="85726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B663B509-1770-46CA-97CC-5EFF2BC500D0}"/>
              </a:ext>
            </a:extLst>
          </p:cNvPr>
          <p:cNvGrpSpPr/>
          <p:nvPr/>
        </p:nvGrpSpPr>
        <p:grpSpPr>
          <a:xfrm>
            <a:off x="7769398" y="85725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27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74C35EF0-26BB-4077-B096-1A95B65157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자유형: 도형 127">
              <a:extLst>
                <a:ext uri="{FF2B5EF4-FFF2-40B4-BE49-F238E27FC236}">
                  <a16:creationId xmlns:a16="http://schemas.microsoft.com/office/drawing/2014/main" id="{08307FE0-7FA0-4BBC-B8A8-73F7594472B5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29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3ED48A8A-5B12-48A7-8C42-79EAF5FD6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7769398" y="3506164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그룹 129">
            <a:extLst>
              <a:ext uri="{FF2B5EF4-FFF2-40B4-BE49-F238E27FC236}">
                <a16:creationId xmlns:a16="http://schemas.microsoft.com/office/drawing/2014/main" id="{B6EE7E25-2C60-41E8-B3C3-A9BF6DFB1F62}"/>
              </a:ext>
            </a:extLst>
          </p:cNvPr>
          <p:cNvGrpSpPr/>
          <p:nvPr/>
        </p:nvGrpSpPr>
        <p:grpSpPr>
          <a:xfrm>
            <a:off x="7769398" y="3506163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31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E5FCD1DF-D266-48B6-BC06-673C192E3F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" name="자유형: 도형 131">
              <a:extLst>
                <a:ext uri="{FF2B5EF4-FFF2-40B4-BE49-F238E27FC236}">
                  <a16:creationId xmlns:a16="http://schemas.microsoft.com/office/drawing/2014/main" id="{68190C07-0FDF-405B-9521-5EF1415766CD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3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701D45D6-94DF-4D19-8B62-AD8B60461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9684107" y="8321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4" name="그룹 133">
            <a:extLst>
              <a:ext uri="{FF2B5EF4-FFF2-40B4-BE49-F238E27FC236}">
                <a16:creationId xmlns:a16="http://schemas.microsoft.com/office/drawing/2014/main" id="{E4691D34-BB5D-4A6E-850F-D3D50FBF84E1}"/>
              </a:ext>
            </a:extLst>
          </p:cNvPr>
          <p:cNvGrpSpPr/>
          <p:nvPr/>
        </p:nvGrpSpPr>
        <p:grpSpPr>
          <a:xfrm>
            <a:off x="9684107" y="8321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35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51127CCA-F303-427A-8E38-7E4FC7EA04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6" name="자유형: 도형 135">
              <a:extLst>
                <a:ext uri="{FF2B5EF4-FFF2-40B4-BE49-F238E27FC236}">
                  <a16:creationId xmlns:a16="http://schemas.microsoft.com/office/drawing/2014/main" id="{EB89BD59-652E-46A7-84B7-0112B4FD9B79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37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B4F1A075-06A9-45F6-89FE-AA3AB73F8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9684107" y="3503657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8" name="그룹 137">
            <a:extLst>
              <a:ext uri="{FF2B5EF4-FFF2-40B4-BE49-F238E27FC236}">
                <a16:creationId xmlns:a16="http://schemas.microsoft.com/office/drawing/2014/main" id="{FB234A47-71C2-44B0-B1D5-2C6D99455977}"/>
              </a:ext>
            </a:extLst>
          </p:cNvPr>
          <p:cNvGrpSpPr/>
          <p:nvPr/>
        </p:nvGrpSpPr>
        <p:grpSpPr>
          <a:xfrm>
            <a:off x="9684107" y="3503656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39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ED3AF87B-E795-47A9-AF7F-E608581859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" name="자유형: 도형 139">
              <a:extLst>
                <a:ext uri="{FF2B5EF4-FFF2-40B4-BE49-F238E27FC236}">
                  <a16:creationId xmlns:a16="http://schemas.microsoft.com/office/drawing/2014/main" id="{46A25E4C-BA0F-41C6-8412-C844EC9EC40F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91B3CF2B-2242-4135-AB1B-C1E22568AE92}"/>
              </a:ext>
            </a:extLst>
          </p:cNvPr>
          <p:cNvSpPr txBox="1"/>
          <p:nvPr/>
        </p:nvSpPr>
        <p:spPr>
          <a:xfrm>
            <a:off x="908833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66ECE454-A427-4520-8DAC-23A868515210}"/>
              </a:ext>
            </a:extLst>
          </p:cNvPr>
          <p:cNvSpPr txBox="1"/>
          <p:nvPr/>
        </p:nvSpPr>
        <p:spPr>
          <a:xfrm>
            <a:off x="2827844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2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C9BD9881-8C01-4C6B-95F9-E7D09571DCAA}"/>
              </a:ext>
            </a:extLst>
          </p:cNvPr>
          <p:cNvSpPr txBox="1"/>
          <p:nvPr/>
        </p:nvSpPr>
        <p:spPr>
          <a:xfrm>
            <a:off x="4746855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3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470D5E8-BE34-46C9-90D1-7639842D6770}"/>
              </a:ext>
            </a:extLst>
          </p:cNvPr>
          <p:cNvSpPr txBox="1"/>
          <p:nvPr/>
        </p:nvSpPr>
        <p:spPr>
          <a:xfrm>
            <a:off x="6665866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4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35D74FE9-0573-45B8-8B68-C0FF46DF5ABD}"/>
              </a:ext>
            </a:extLst>
          </p:cNvPr>
          <p:cNvSpPr txBox="1"/>
          <p:nvPr/>
        </p:nvSpPr>
        <p:spPr>
          <a:xfrm>
            <a:off x="8584877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5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50BF7C38-4BA0-43B2-A9FF-53650C77012D}"/>
              </a:ext>
            </a:extLst>
          </p:cNvPr>
          <p:cNvSpPr txBox="1"/>
          <p:nvPr/>
        </p:nvSpPr>
        <p:spPr>
          <a:xfrm>
            <a:off x="10503886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6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156F1F5-A2B9-41A8-B7A0-434198D5782D}"/>
              </a:ext>
            </a:extLst>
          </p:cNvPr>
          <p:cNvSpPr txBox="1"/>
          <p:nvPr/>
        </p:nvSpPr>
        <p:spPr>
          <a:xfrm>
            <a:off x="908833" y="6291696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7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725BC69-3D80-436B-BAEC-3653953F7994}"/>
              </a:ext>
            </a:extLst>
          </p:cNvPr>
          <p:cNvSpPr txBox="1"/>
          <p:nvPr/>
        </p:nvSpPr>
        <p:spPr>
          <a:xfrm>
            <a:off x="2827844" y="6291696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8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2F3FE52-73F7-4049-B0A1-203E3E834CE2}"/>
              </a:ext>
            </a:extLst>
          </p:cNvPr>
          <p:cNvSpPr txBox="1"/>
          <p:nvPr/>
        </p:nvSpPr>
        <p:spPr>
          <a:xfrm>
            <a:off x="4746855" y="6291696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9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6375456-6EB6-47E3-BB15-A703585F2A57}"/>
              </a:ext>
            </a:extLst>
          </p:cNvPr>
          <p:cNvSpPr txBox="1"/>
          <p:nvPr/>
        </p:nvSpPr>
        <p:spPr>
          <a:xfrm>
            <a:off x="6417946" y="6291696"/>
            <a:ext cx="770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10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EEC1000-7FB6-4244-B104-352B798876EB}"/>
              </a:ext>
            </a:extLst>
          </p:cNvPr>
          <p:cNvSpPr txBox="1"/>
          <p:nvPr/>
        </p:nvSpPr>
        <p:spPr>
          <a:xfrm>
            <a:off x="8345593" y="6291696"/>
            <a:ext cx="73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11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D3FE3B1-20ED-46D1-A77D-AA5B00ECF17B}"/>
              </a:ext>
            </a:extLst>
          </p:cNvPr>
          <p:cNvSpPr txBox="1"/>
          <p:nvPr/>
        </p:nvSpPr>
        <p:spPr>
          <a:xfrm>
            <a:off x="10264602" y="6291696"/>
            <a:ext cx="769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12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BFC391DF-9E68-49C7-9E83-BFEA8C7F3A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702" y="5779792"/>
            <a:ext cx="1225085" cy="122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3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ED3A5FE2-8A46-455E-9075-EAFE3A559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103478" y="84763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" name="그룹 93">
            <a:extLst>
              <a:ext uri="{FF2B5EF4-FFF2-40B4-BE49-F238E27FC236}">
                <a16:creationId xmlns:a16="http://schemas.microsoft.com/office/drawing/2014/main" id="{D3528903-AB5A-4C74-9CF6-4D7BE0451DC7}"/>
              </a:ext>
            </a:extLst>
          </p:cNvPr>
          <p:cNvGrpSpPr/>
          <p:nvPr/>
        </p:nvGrpSpPr>
        <p:grpSpPr>
          <a:xfrm>
            <a:off x="103478" y="84762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95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F2ED4509-18CE-4448-84F4-47FBA45191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자유형: 도형 95">
              <a:extLst>
                <a:ext uri="{FF2B5EF4-FFF2-40B4-BE49-F238E27FC236}">
                  <a16:creationId xmlns:a16="http://schemas.microsoft.com/office/drawing/2014/main" id="{B8ECBB55-7E03-4F80-B46C-2FE6FE739DEE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97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43178B0B-5F76-4A03-8E52-0B11207D0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103478" y="350520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8" name="그룹 97">
            <a:extLst>
              <a:ext uri="{FF2B5EF4-FFF2-40B4-BE49-F238E27FC236}">
                <a16:creationId xmlns:a16="http://schemas.microsoft.com/office/drawing/2014/main" id="{D2FA0DE2-E93A-4932-BC1A-B8FF0ABBF422}"/>
              </a:ext>
            </a:extLst>
          </p:cNvPr>
          <p:cNvGrpSpPr/>
          <p:nvPr/>
        </p:nvGrpSpPr>
        <p:grpSpPr>
          <a:xfrm>
            <a:off x="103478" y="350520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99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D8A1AFD8-30FF-43E0-AB99-FB8DBE13B3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자유형: 도형 99">
              <a:extLst>
                <a:ext uri="{FF2B5EF4-FFF2-40B4-BE49-F238E27FC236}">
                  <a16:creationId xmlns:a16="http://schemas.microsoft.com/office/drawing/2014/main" id="{5EFEEDC8-52A3-4A16-A441-4263F40498DE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1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F72A787E-5474-4C71-B49E-8DA449F91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2025639" y="8476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358A1D29-3CAA-4615-B87E-31BC82C880E8}"/>
              </a:ext>
            </a:extLst>
          </p:cNvPr>
          <p:cNvGrpSpPr/>
          <p:nvPr/>
        </p:nvGrpSpPr>
        <p:grpSpPr>
          <a:xfrm>
            <a:off x="2025639" y="8476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03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1369B878-E933-4A2B-8D06-C3FBA2C289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자유형: 도형 103">
              <a:extLst>
                <a:ext uri="{FF2B5EF4-FFF2-40B4-BE49-F238E27FC236}">
                  <a16:creationId xmlns:a16="http://schemas.microsoft.com/office/drawing/2014/main" id="{75B4C49B-401A-43C6-9995-AB1FDD15B10B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5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56400567-4D22-42BB-BD01-8F6FC3C82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2025639" y="350519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A69776BE-88D7-433B-A130-872E8CA7C59A}"/>
              </a:ext>
            </a:extLst>
          </p:cNvPr>
          <p:cNvGrpSpPr/>
          <p:nvPr/>
        </p:nvGrpSpPr>
        <p:grpSpPr>
          <a:xfrm>
            <a:off x="2025639" y="350519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07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DA020983-F435-4F54-9802-B1F86F141A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자유형: 도형 107">
              <a:extLst>
                <a:ext uri="{FF2B5EF4-FFF2-40B4-BE49-F238E27FC236}">
                  <a16:creationId xmlns:a16="http://schemas.microsoft.com/office/drawing/2014/main" id="{60BC191B-7598-4F70-9180-9D9E3793B636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9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7FBF45C2-C331-4CA9-AFEA-A2B80C831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3940164" y="8476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5481BC26-5B7A-4300-9F0B-4D4C2EC50897}"/>
              </a:ext>
            </a:extLst>
          </p:cNvPr>
          <p:cNvGrpSpPr/>
          <p:nvPr/>
        </p:nvGrpSpPr>
        <p:grpSpPr>
          <a:xfrm>
            <a:off x="3940164" y="8476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11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D4D1B420-1FAF-4991-B6D6-AB90C2D7D8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자유형: 도형 111">
              <a:extLst>
                <a:ext uri="{FF2B5EF4-FFF2-40B4-BE49-F238E27FC236}">
                  <a16:creationId xmlns:a16="http://schemas.microsoft.com/office/drawing/2014/main" id="{59DE1583-5C3E-4623-A464-96D7BC864B4B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1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9D898833-9BA4-4F68-8CA1-71749B2E5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3940164" y="350519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4" name="그룹 113">
            <a:extLst>
              <a:ext uri="{FF2B5EF4-FFF2-40B4-BE49-F238E27FC236}">
                <a16:creationId xmlns:a16="http://schemas.microsoft.com/office/drawing/2014/main" id="{85E18054-82AC-4FE5-A6AF-0CA30996DDDA}"/>
              </a:ext>
            </a:extLst>
          </p:cNvPr>
          <p:cNvGrpSpPr/>
          <p:nvPr/>
        </p:nvGrpSpPr>
        <p:grpSpPr>
          <a:xfrm>
            <a:off x="3940164" y="350519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15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61F1016C-D98E-47D9-8836-1BA8453C5C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" name="자유형: 도형 115">
              <a:extLst>
                <a:ext uri="{FF2B5EF4-FFF2-40B4-BE49-F238E27FC236}">
                  <a16:creationId xmlns:a16="http://schemas.microsoft.com/office/drawing/2014/main" id="{2249993A-F63E-4AC1-AA4D-ACF969D17FED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17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752FCBC4-9F40-4174-9CFF-4A9A8AE62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5854689" y="8476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" name="그룹 117">
            <a:extLst>
              <a:ext uri="{FF2B5EF4-FFF2-40B4-BE49-F238E27FC236}">
                <a16:creationId xmlns:a16="http://schemas.microsoft.com/office/drawing/2014/main" id="{819BDD8B-6837-4FC2-A3B6-6CB6B4E557B8}"/>
              </a:ext>
            </a:extLst>
          </p:cNvPr>
          <p:cNvGrpSpPr/>
          <p:nvPr/>
        </p:nvGrpSpPr>
        <p:grpSpPr>
          <a:xfrm>
            <a:off x="5854689" y="8476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19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AEBB0ABA-CC36-47A3-9022-D0D2207AA8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" name="자유형: 도형 119">
              <a:extLst>
                <a:ext uri="{FF2B5EF4-FFF2-40B4-BE49-F238E27FC236}">
                  <a16:creationId xmlns:a16="http://schemas.microsoft.com/office/drawing/2014/main" id="{BD79323D-77DB-4E72-88BE-9289747E5EC2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21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6B479B59-9790-44FB-BB2C-5C9A133D6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5854689" y="350519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" name="그룹 121">
            <a:extLst>
              <a:ext uri="{FF2B5EF4-FFF2-40B4-BE49-F238E27FC236}">
                <a16:creationId xmlns:a16="http://schemas.microsoft.com/office/drawing/2014/main" id="{6D6F4275-AB83-4D12-A3BC-E168D7B6938E}"/>
              </a:ext>
            </a:extLst>
          </p:cNvPr>
          <p:cNvGrpSpPr/>
          <p:nvPr/>
        </p:nvGrpSpPr>
        <p:grpSpPr>
          <a:xfrm>
            <a:off x="5854689" y="350519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23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5ED864D7-7A69-45A7-9E70-757A398BC3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자유형: 도형 123">
              <a:extLst>
                <a:ext uri="{FF2B5EF4-FFF2-40B4-BE49-F238E27FC236}">
                  <a16:creationId xmlns:a16="http://schemas.microsoft.com/office/drawing/2014/main" id="{2C8DF2E5-8A52-4A8F-9CEF-06102253E551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25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C38F7C2B-DBAF-4229-9768-F256B1B5B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7769398" y="85726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B663B509-1770-46CA-97CC-5EFF2BC500D0}"/>
              </a:ext>
            </a:extLst>
          </p:cNvPr>
          <p:cNvGrpSpPr/>
          <p:nvPr/>
        </p:nvGrpSpPr>
        <p:grpSpPr>
          <a:xfrm>
            <a:off x="7769398" y="85725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27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74C35EF0-26BB-4077-B096-1A95B65157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자유형: 도형 127">
              <a:extLst>
                <a:ext uri="{FF2B5EF4-FFF2-40B4-BE49-F238E27FC236}">
                  <a16:creationId xmlns:a16="http://schemas.microsoft.com/office/drawing/2014/main" id="{08307FE0-7FA0-4BBC-B8A8-73F7594472B5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29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3ED48A8A-5B12-48A7-8C42-79EAF5FD6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7769398" y="3506164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그룹 129">
            <a:extLst>
              <a:ext uri="{FF2B5EF4-FFF2-40B4-BE49-F238E27FC236}">
                <a16:creationId xmlns:a16="http://schemas.microsoft.com/office/drawing/2014/main" id="{B6EE7E25-2C60-41E8-B3C3-A9BF6DFB1F62}"/>
              </a:ext>
            </a:extLst>
          </p:cNvPr>
          <p:cNvGrpSpPr/>
          <p:nvPr/>
        </p:nvGrpSpPr>
        <p:grpSpPr>
          <a:xfrm>
            <a:off x="7769398" y="3506163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31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E5FCD1DF-D266-48B6-BC06-673C192E3F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" name="자유형: 도형 131">
              <a:extLst>
                <a:ext uri="{FF2B5EF4-FFF2-40B4-BE49-F238E27FC236}">
                  <a16:creationId xmlns:a16="http://schemas.microsoft.com/office/drawing/2014/main" id="{68190C07-0FDF-405B-9521-5EF1415766CD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3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701D45D6-94DF-4D19-8B62-AD8B60461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9684107" y="8321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4" name="그룹 133">
            <a:extLst>
              <a:ext uri="{FF2B5EF4-FFF2-40B4-BE49-F238E27FC236}">
                <a16:creationId xmlns:a16="http://schemas.microsoft.com/office/drawing/2014/main" id="{E4691D34-BB5D-4A6E-850F-D3D50FBF84E1}"/>
              </a:ext>
            </a:extLst>
          </p:cNvPr>
          <p:cNvGrpSpPr/>
          <p:nvPr/>
        </p:nvGrpSpPr>
        <p:grpSpPr>
          <a:xfrm>
            <a:off x="9684107" y="8321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35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51127CCA-F303-427A-8E38-7E4FC7EA04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6" name="자유형: 도형 135">
              <a:extLst>
                <a:ext uri="{FF2B5EF4-FFF2-40B4-BE49-F238E27FC236}">
                  <a16:creationId xmlns:a16="http://schemas.microsoft.com/office/drawing/2014/main" id="{EB89BD59-652E-46A7-84B7-0112B4FD9B79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37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B4F1A075-06A9-45F6-89FE-AA3AB73F8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9684107" y="3503657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8" name="그룹 137">
            <a:extLst>
              <a:ext uri="{FF2B5EF4-FFF2-40B4-BE49-F238E27FC236}">
                <a16:creationId xmlns:a16="http://schemas.microsoft.com/office/drawing/2014/main" id="{FB234A47-71C2-44B0-B1D5-2C6D99455977}"/>
              </a:ext>
            </a:extLst>
          </p:cNvPr>
          <p:cNvGrpSpPr/>
          <p:nvPr/>
        </p:nvGrpSpPr>
        <p:grpSpPr>
          <a:xfrm>
            <a:off x="9684107" y="3503656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39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ED3AF87B-E795-47A9-AF7F-E608581859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" name="자유형: 도형 139">
              <a:extLst>
                <a:ext uri="{FF2B5EF4-FFF2-40B4-BE49-F238E27FC236}">
                  <a16:creationId xmlns:a16="http://schemas.microsoft.com/office/drawing/2014/main" id="{46A25E4C-BA0F-41C6-8412-C844EC9EC40F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91B3CF2B-2242-4135-AB1B-C1E22568AE92}"/>
              </a:ext>
            </a:extLst>
          </p:cNvPr>
          <p:cNvSpPr txBox="1"/>
          <p:nvPr/>
        </p:nvSpPr>
        <p:spPr>
          <a:xfrm>
            <a:off x="908833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66ECE454-A427-4520-8DAC-23A868515210}"/>
              </a:ext>
            </a:extLst>
          </p:cNvPr>
          <p:cNvSpPr txBox="1"/>
          <p:nvPr/>
        </p:nvSpPr>
        <p:spPr>
          <a:xfrm>
            <a:off x="2827844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2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C9BD9881-8C01-4C6B-95F9-E7D09571DCAA}"/>
              </a:ext>
            </a:extLst>
          </p:cNvPr>
          <p:cNvSpPr txBox="1"/>
          <p:nvPr/>
        </p:nvSpPr>
        <p:spPr>
          <a:xfrm>
            <a:off x="4746855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3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470D5E8-BE34-46C9-90D1-7639842D6770}"/>
              </a:ext>
            </a:extLst>
          </p:cNvPr>
          <p:cNvSpPr txBox="1"/>
          <p:nvPr/>
        </p:nvSpPr>
        <p:spPr>
          <a:xfrm>
            <a:off x="6665866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4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35D74FE9-0573-45B8-8B68-C0FF46DF5ABD}"/>
              </a:ext>
            </a:extLst>
          </p:cNvPr>
          <p:cNvSpPr txBox="1"/>
          <p:nvPr/>
        </p:nvSpPr>
        <p:spPr>
          <a:xfrm>
            <a:off x="8584877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5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50BF7C38-4BA0-43B2-A9FF-53650C77012D}"/>
              </a:ext>
            </a:extLst>
          </p:cNvPr>
          <p:cNvSpPr txBox="1"/>
          <p:nvPr/>
        </p:nvSpPr>
        <p:spPr>
          <a:xfrm>
            <a:off x="10503886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6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156F1F5-A2B9-41A8-B7A0-434198D5782D}"/>
              </a:ext>
            </a:extLst>
          </p:cNvPr>
          <p:cNvSpPr txBox="1"/>
          <p:nvPr/>
        </p:nvSpPr>
        <p:spPr>
          <a:xfrm>
            <a:off x="908833" y="6291696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7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725BC69-3D80-436B-BAEC-3653953F7994}"/>
              </a:ext>
            </a:extLst>
          </p:cNvPr>
          <p:cNvSpPr txBox="1"/>
          <p:nvPr/>
        </p:nvSpPr>
        <p:spPr>
          <a:xfrm>
            <a:off x="2827844" y="6291696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8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2F3FE52-73F7-4049-B0A1-203E3E834CE2}"/>
              </a:ext>
            </a:extLst>
          </p:cNvPr>
          <p:cNvSpPr txBox="1"/>
          <p:nvPr/>
        </p:nvSpPr>
        <p:spPr>
          <a:xfrm>
            <a:off x="4746855" y="6291696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9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6375456-6EB6-47E3-BB15-A703585F2A57}"/>
              </a:ext>
            </a:extLst>
          </p:cNvPr>
          <p:cNvSpPr txBox="1"/>
          <p:nvPr/>
        </p:nvSpPr>
        <p:spPr>
          <a:xfrm>
            <a:off x="6417946" y="6291696"/>
            <a:ext cx="770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10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EEC1000-7FB6-4244-B104-352B798876EB}"/>
              </a:ext>
            </a:extLst>
          </p:cNvPr>
          <p:cNvSpPr txBox="1"/>
          <p:nvPr/>
        </p:nvSpPr>
        <p:spPr>
          <a:xfrm>
            <a:off x="8345593" y="6291696"/>
            <a:ext cx="73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11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D3FE3B1-20ED-46D1-A77D-AA5B00ECF17B}"/>
              </a:ext>
            </a:extLst>
          </p:cNvPr>
          <p:cNvSpPr txBox="1"/>
          <p:nvPr/>
        </p:nvSpPr>
        <p:spPr>
          <a:xfrm>
            <a:off x="10264602" y="6291696"/>
            <a:ext cx="769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12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BFC391DF-9E68-49C7-9E83-BFEA8C7F3A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702" y="5779792"/>
            <a:ext cx="1225085" cy="122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6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ED3A5FE2-8A46-455E-9075-EAFE3A559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103478" y="84763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" name="그룹 93">
            <a:extLst>
              <a:ext uri="{FF2B5EF4-FFF2-40B4-BE49-F238E27FC236}">
                <a16:creationId xmlns:a16="http://schemas.microsoft.com/office/drawing/2014/main" id="{D3528903-AB5A-4C74-9CF6-4D7BE0451DC7}"/>
              </a:ext>
            </a:extLst>
          </p:cNvPr>
          <p:cNvGrpSpPr/>
          <p:nvPr/>
        </p:nvGrpSpPr>
        <p:grpSpPr>
          <a:xfrm>
            <a:off x="103478" y="84762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95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F2ED4509-18CE-4448-84F4-47FBA45191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자유형: 도형 95">
              <a:extLst>
                <a:ext uri="{FF2B5EF4-FFF2-40B4-BE49-F238E27FC236}">
                  <a16:creationId xmlns:a16="http://schemas.microsoft.com/office/drawing/2014/main" id="{B8ECBB55-7E03-4F80-B46C-2FE6FE739DEE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97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43178B0B-5F76-4A03-8E52-0B11207D0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103478" y="350520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8" name="그룹 97">
            <a:extLst>
              <a:ext uri="{FF2B5EF4-FFF2-40B4-BE49-F238E27FC236}">
                <a16:creationId xmlns:a16="http://schemas.microsoft.com/office/drawing/2014/main" id="{D2FA0DE2-E93A-4932-BC1A-B8FF0ABBF422}"/>
              </a:ext>
            </a:extLst>
          </p:cNvPr>
          <p:cNvGrpSpPr/>
          <p:nvPr/>
        </p:nvGrpSpPr>
        <p:grpSpPr>
          <a:xfrm>
            <a:off x="103478" y="350520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99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D8A1AFD8-30FF-43E0-AB99-FB8DBE13B3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자유형: 도형 99">
              <a:extLst>
                <a:ext uri="{FF2B5EF4-FFF2-40B4-BE49-F238E27FC236}">
                  <a16:creationId xmlns:a16="http://schemas.microsoft.com/office/drawing/2014/main" id="{5EFEEDC8-52A3-4A16-A441-4263F40498DE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1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F72A787E-5474-4C71-B49E-8DA449F91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2025639" y="8476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358A1D29-3CAA-4615-B87E-31BC82C880E8}"/>
              </a:ext>
            </a:extLst>
          </p:cNvPr>
          <p:cNvGrpSpPr/>
          <p:nvPr/>
        </p:nvGrpSpPr>
        <p:grpSpPr>
          <a:xfrm>
            <a:off x="2025639" y="8476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03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1369B878-E933-4A2B-8D06-C3FBA2C289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자유형: 도형 103">
              <a:extLst>
                <a:ext uri="{FF2B5EF4-FFF2-40B4-BE49-F238E27FC236}">
                  <a16:creationId xmlns:a16="http://schemas.microsoft.com/office/drawing/2014/main" id="{75B4C49B-401A-43C6-9995-AB1FDD15B10B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5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56400567-4D22-42BB-BD01-8F6FC3C82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2025639" y="350519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A69776BE-88D7-433B-A130-872E8CA7C59A}"/>
              </a:ext>
            </a:extLst>
          </p:cNvPr>
          <p:cNvGrpSpPr/>
          <p:nvPr/>
        </p:nvGrpSpPr>
        <p:grpSpPr>
          <a:xfrm>
            <a:off x="2025639" y="350519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07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DA020983-F435-4F54-9802-B1F86F141A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자유형: 도형 107">
              <a:extLst>
                <a:ext uri="{FF2B5EF4-FFF2-40B4-BE49-F238E27FC236}">
                  <a16:creationId xmlns:a16="http://schemas.microsoft.com/office/drawing/2014/main" id="{60BC191B-7598-4F70-9180-9D9E3793B636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9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7FBF45C2-C331-4CA9-AFEA-A2B80C831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3940164" y="8476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5481BC26-5B7A-4300-9F0B-4D4C2EC50897}"/>
              </a:ext>
            </a:extLst>
          </p:cNvPr>
          <p:cNvGrpSpPr/>
          <p:nvPr/>
        </p:nvGrpSpPr>
        <p:grpSpPr>
          <a:xfrm>
            <a:off x="3940164" y="8476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11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D4D1B420-1FAF-4991-B6D6-AB90C2D7D8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자유형: 도형 111">
              <a:extLst>
                <a:ext uri="{FF2B5EF4-FFF2-40B4-BE49-F238E27FC236}">
                  <a16:creationId xmlns:a16="http://schemas.microsoft.com/office/drawing/2014/main" id="{59DE1583-5C3E-4623-A464-96D7BC864B4B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1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9D898833-9BA4-4F68-8CA1-71749B2E5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3940164" y="350519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4" name="그룹 113">
            <a:extLst>
              <a:ext uri="{FF2B5EF4-FFF2-40B4-BE49-F238E27FC236}">
                <a16:creationId xmlns:a16="http://schemas.microsoft.com/office/drawing/2014/main" id="{85E18054-82AC-4FE5-A6AF-0CA30996DDDA}"/>
              </a:ext>
            </a:extLst>
          </p:cNvPr>
          <p:cNvGrpSpPr/>
          <p:nvPr/>
        </p:nvGrpSpPr>
        <p:grpSpPr>
          <a:xfrm>
            <a:off x="3940164" y="350519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15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61F1016C-D98E-47D9-8836-1BA8453C5C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" name="자유형: 도형 115">
              <a:extLst>
                <a:ext uri="{FF2B5EF4-FFF2-40B4-BE49-F238E27FC236}">
                  <a16:creationId xmlns:a16="http://schemas.microsoft.com/office/drawing/2014/main" id="{2249993A-F63E-4AC1-AA4D-ACF969D17FED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17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752FCBC4-9F40-4174-9CFF-4A9A8AE62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5854689" y="84761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" name="그룹 117">
            <a:extLst>
              <a:ext uri="{FF2B5EF4-FFF2-40B4-BE49-F238E27FC236}">
                <a16:creationId xmlns:a16="http://schemas.microsoft.com/office/drawing/2014/main" id="{819BDD8B-6837-4FC2-A3B6-6CB6B4E557B8}"/>
              </a:ext>
            </a:extLst>
          </p:cNvPr>
          <p:cNvGrpSpPr/>
          <p:nvPr/>
        </p:nvGrpSpPr>
        <p:grpSpPr>
          <a:xfrm>
            <a:off x="5854689" y="84760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19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AEBB0ABA-CC36-47A3-9022-D0D2207AA8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" name="자유형: 도형 119">
              <a:extLst>
                <a:ext uri="{FF2B5EF4-FFF2-40B4-BE49-F238E27FC236}">
                  <a16:creationId xmlns:a16="http://schemas.microsoft.com/office/drawing/2014/main" id="{BD79323D-77DB-4E72-88BE-9289747E5EC2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21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6B479B59-9790-44FB-BB2C-5C9A133D6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5854689" y="350519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" name="그룹 121">
            <a:extLst>
              <a:ext uri="{FF2B5EF4-FFF2-40B4-BE49-F238E27FC236}">
                <a16:creationId xmlns:a16="http://schemas.microsoft.com/office/drawing/2014/main" id="{6D6F4275-AB83-4D12-A3BC-E168D7B6938E}"/>
              </a:ext>
            </a:extLst>
          </p:cNvPr>
          <p:cNvGrpSpPr/>
          <p:nvPr/>
        </p:nvGrpSpPr>
        <p:grpSpPr>
          <a:xfrm>
            <a:off x="5854689" y="350519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23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5ED864D7-7A69-45A7-9E70-757A398BC3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자유형: 도형 123">
              <a:extLst>
                <a:ext uri="{FF2B5EF4-FFF2-40B4-BE49-F238E27FC236}">
                  <a16:creationId xmlns:a16="http://schemas.microsoft.com/office/drawing/2014/main" id="{2C8DF2E5-8A52-4A8F-9CEF-06102253E551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25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C38F7C2B-DBAF-4229-9768-F256B1B5B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7769398" y="85726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B663B509-1770-46CA-97CC-5EFF2BC500D0}"/>
              </a:ext>
            </a:extLst>
          </p:cNvPr>
          <p:cNvGrpSpPr/>
          <p:nvPr/>
        </p:nvGrpSpPr>
        <p:grpSpPr>
          <a:xfrm>
            <a:off x="7769398" y="85725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27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74C35EF0-26BB-4077-B096-1A95B65157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자유형: 도형 127">
              <a:extLst>
                <a:ext uri="{FF2B5EF4-FFF2-40B4-BE49-F238E27FC236}">
                  <a16:creationId xmlns:a16="http://schemas.microsoft.com/office/drawing/2014/main" id="{08307FE0-7FA0-4BBC-B8A8-73F7594472B5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29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3ED48A8A-5B12-48A7-8C42-79EAF5FD6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7769398" y="3506164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0" name="그룹 129">
            <a:extLst>
              <a:ext uri="{FF2B5EF4-FFF2-40B4-BE49-F238E27FC236}">
                <a16:creationId xmlns:a16="http://schemas.microsoft.com/office/drawing/2014/main" id="{B6EE7E25-2C60-41E8-B3C3-A9BF6DFB1F62}"/>
              </a:ext>
            </a:extLst>
          </p:cNvPr>
          <p:cNvGrpSpPr/>
          <p:nvPr/>
        </p:nvGrpSpPr>
        <p:grpSpPr>
          <a:xfrm>
            <a:off x="7769398" y="3506163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31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E5FCD1DF-D266-48B6-BC06-673C192E3F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" name="자유형: 도형 131">
              <a:extLst>
                <a:ext uri="{FF2B5EF4-FFF2-40B4-BE49-F238E27FC236}">
                  <a16:creationId xmlns:a16="http://schemas.microsoft.com/office/drawing/2014/main" id="{68190C07-0FDF-405B-9521-5EF1415766CD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33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701D45D6-94DF-4D19-8B62-AD8B60461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9684107" y="83219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4" name="그룹 133">
            <a:extLst>
              <a:ext uri="{FF2B5EF4-FFF2-40B4-BE49-F238E27FC236}">
                <a16:creationId xmlns:a16="http://schemas.microsoft.com/office/drawing/2014/main" id="{E4691D34-BB5D-4A6E-850F-D3D50FBF84E1}"/>
              </a:ext>
            </a:extLst>
          </p:cNvPr>
          <p:cNvGrpSpPr/>
          <p:nvPr/>
        </p:nvGrpSpPr>
        <p:grpSpPr>
          <a:xfrm>
            <a:off x="9684107" y="83218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35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51127CCA-F303-427A-8E38-7E4FC7EA04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6" name="자유형: 도형 135">
              <a:extLst>
                <a:ext uri="{FF2B5EF4-FFF2-40B4-BE49-F238E27FC236}">
                  <a16:creationId xmlns:a16="http://schemas.microsoft.com/office/drawing/2014/main" id="{EB89BD59-652E-46A7-84B7-0112B4FD9B79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37" name="Picture 2" descr="Monsters Inc Boo's Door | Monsters inc boo, Monsters inc doors, Monsters inc">
            <a:extLst>
              <a:ext uri="{FF2B5EF4-FFF2-40B4-BE49-F238E27FC236}">
                <a16:creationId xmlns:a16="http://schemas.microsoft.com/office/drawing/2014/main" id="{B4F1A075-06A9-45F6-89FE-AA3AB73F8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r="22000"/>
          <a:stretch/>
        </p:blipFill>
        <p:spPr bwMode="auto">
          <a:xfrm>
            <a:off x="9684107" y="3503657"/>
            <a:ext cx="1879134" cy="3280069"/>
          </a:xfrm>
          <a:prstGeom prst="rect">
            <a:avLst/>
          </a:prstGeom>
          <a:noFill/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8" name="그룹 137">
            <a:extLst>
              <a:ext uri="{FF2B5EF4-FFF2-40B4-BE49-F238E27FC236}">
                <a16:creationId xmlns:a16="http://schemas.microsoft.com/office/drawing/2014/main" id="{FB234A47-71C2-44B0-B1D5-2C6D99455977}"/>
              </a:ext>
            </a:extLst>
          </p:cNvPr>
          <p:cNvGrpSpPr/>
          <p:nvPr/>
        </p:nvGrpSpPr>
        <p:grpSpPr>
          <a:xfrm>
            <a:off x="9684107" y="3503656"/>
            <a:ext cx="1879134" cy="3280069"/>
            <a:chOff x="10143408" y="100668"/>
            <a:chExt cx="1879134" cy="3280069"/>
          </a:xfrm>
          <a:effectLst>
            <a:outerShdw blurRad="50800" dist="152400" dir="1800000" algn="l" rotWithShape="0">
              <a:prstClr val="black">
                <a:alpha val="40000"/>
              </a:prstClr>
            </a:outerShdw>
          </a:effectLst>
        </p:grpSpPr>
        <p:pic>
          <p:nvPicPr>
            <p:cNvPr id="139" name="Picture 2" descr="Monsters Inc Boo's Door | Monsters inc boo, Monsters inc doors, Monsters inc">
              <a:extLst>
                <a:ext uri="{FF2B5EF4-FFF2-40B4-BE49-F238E27FC236}">
                  <a16:creationId xmlns:a16="http://schemas.microsoft.com/office/drawing/2014/main" id="{ED3AF87B-E795-47A9-AF7F-E608581859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0" r="22000"/>
            <a:stretch/>
          </p:blipFill>
          <p:spPr bwMode="auto">
            <a:xfrm>
              <a:off x="10143408" y="100668"/>
              <a:ext cx="1879134" cy="328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" name="자유형: 도형 139">
              <a:extLst>
                <a:ext uri="{FF2B5EF4-FFF2-40B4-BE49-F238E27FC236}">
                  <a16:creationId xmlns:a16="http://schemas.microsoft.com/office/drawing/2014/main" id="{46A25E4C-BA0F-41C6-8412-C844EC9EC40F}"/>
                </a:ext>
              </a:extLst>
            </p:cNvPr>
            <p:cNvSpPr/>
            <p:nvPr/>
          </p:nvSpPr>
          <p:spPr>
            <a:xfrm>
              <a:off x="10464408" y="511923"/>
              <a:ext cx="1225084" cy="2658468"/>
            </a:xfrm>
            <a:custGeom>
              <a:avLst/>
              <a:gdLst>
                <a:gd name="connsiteX0" fmla="*/ 63549 w 1225084"/>
                <a:gd name="connsiteY0" fmla="*/ 2658468 h 2658468"/>
                <a:gd name="connsiteX1" fmla="*/ 0 w 1225084"/>
                <a:gd name="connsiteY1" fmla="*/ 0 h 2658468"/>
                <a:gd name="connsiteX2" fmla="*/ 1225084 w 1225084"/>
                <a:gd name="connsiteY2" fmla="*/ 0 h 2658468"/>
                <a:gd name="connsiteX3" fmla="*/ 1221553 w 1225084"/>
                <a:gd name="connsiteY3" fmla="*/ 2658468 h 2658468"/>
                <a:gd name="connsiteX4" fmla="*/ 63549 w 1225084"/>
                <a:gd name="connsiteY4" fmla="*/ 2658468 h 26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5084" h="2658468">
                  <a:moveTo>
                    <a:pt x="63549" y="2658468"/>
                  </a:moveTo>
                  <a:lnTo>
                    <a:pt x="0" y="0"/>
                  </a:lnTo>
                  <a:lnTo>
                    <a:pt x="1225084" y="0"/>
                  </a:lnTo>
                  <a:lnTo>
                    <a:pt x="1221553" y="2658468"/>
                  </a:lnTo>
                  <a:lnTo>
                    <a:pt x="63549" y="26584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Text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goes</a:t>
              </a:r>
              <a:r>
                <a: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 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Ultra Bold Condensed" panose="020B0A06020104020203" pitchFamily="34" charset="0"/>
                  <a:ea typeface="맑은 고딕" panose="020B0503020000020004" pitchFamily="50" charset="-127"/>
                  <a:cs typeface="+mn-cs"/>
                </a:rPr>
                <a:t>here.</a:t>
              </a: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Ultra Bold Condensed" panose="020B0A06020104020203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91B3CF2B-2242-4135-AB1B-C1E22568AE92}"/>
              </a:ext>
            </a:extLst>
          </p:cNvPr>
          <p:cNvSpPr txBox="1"/>
          <p:nvPr/>
        </p:nvSpPr>
        <p:spPr>
          <a:xfrm>
            <a:off x="908833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66ECE454-A427-4520-8DAC-23A868515210}"/>
              </a:ext>
            </a:extLst>
          </p:cNvPr>
          <p:cNvSpPr txBox="1"/>
          <p:nvPr/>
        </p:nvSpPr>
        <p:spPr>
          <a:xfrm>
            <a:off x="2827844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2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C9BD9881-8C01-4C6B-95F9-E7D09571DCAA}"/>
              </a:ext>
            </a:extLst>
          </p:cNvPr>
          <p:cNvSpPr txBox="1"/>
          <p:nvPr/>
        </p:nvSpPr>
        <p:spPr>
          <a:xfrm>
            <a:off x="4746855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3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470D5E8-BE34-46C9-90D1-7639842D6770}"/>
              </a:ext>
            </a:extLst>
          </p:cNvPr>
          <p:cNvSpPr txBox="1"/>
          <p:nvPr/>
        </p:nvSpPr>
        <p:spPr>
          <a:xfrm>
            <a:off x="6665866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4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35D74FE9-0573-45B8-8B68-C0FF46DF5ABD}"/>
              </a:ext>
            </a:extLst>
          </p:cNvPr>
          <p:cNvSpPr txBox="1"/>
          <p:nvPr/>
        </p:nvSpPr>
        <p:spPr>
          <a:xfrm>
            <a:off x="8584877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5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50BF7C38-4BA0-43B2-A9FF-53650C77012D}"/>
              </a:ext>
            </a:extLst>
          </p:cNvPr>
          <p:cNvSpPr txBox="1"/>
          <p:nvPr/>
        </p:nvSpPr>
        <p:spPr>
          <a:xfrm>
            <a:off x="10503886" y="2865488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6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156F1F5-A2B9-41A8-B7A0-434198D5782D}"/>
              </a:ext>
            </a:extLst>
          </p:cNvPr>
          <p:cNvSpPr txBox="1"/>
          <p:nvPr/>
        </p:nvSpPr>
        <p:spPr>
          <a:xfrm>
            <a:off x="908833" y="6291696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7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A725BC69-3D80-436B-BAEC-3653953F7994}"/>
              </a:ext>
            </a:extLst>
          </p:cNvPr>
          <p:cNvSpPr txBox="1"/>
          <p:nvPr/>
        </p:nvSpPr>
        <p:spPr>
          <a:xfrm>
            <a:off x="2827844" y="6291696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8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2F3FE52-73F7-4049-B0A1-203E3E834CE2}"/>
              </a:ext>
            </a:extLst>
          </p:cNvPr>
          <p:cNvSpPr txBox="1"/>
          <p:nvPr/>
        </p:nvSpPr>
        <p:spPr>
          <a:xfrm>
            <a:off x="4746855" y="6291696"/>
            <a:ext cx="25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9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F6375456-6EB6-47E3-BB15-A703585F2A57}"/>
              </a:ext>
            </a:extLst>
          </p:cNvPr>
          <p:cNvSpPr txBox="1"/>
          <p:nvPr/>
        </p:nvSpPr>
        <p:spPr>
          <a:xfrm>
            <a:off x="6417946" y="6291696"/>
            <a:ext cx="770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10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EEC1000-7FB6-4244-B104-352B798876EB}"/>
              </a:ext>
            </a:extLst>
          </p:cNvPr>
          <p:cNvSpPr txBox="1"/>
          <p:nvPr/>
        </p:nvSpPr>
        <p:spPr>
          <a:xfrm>
            <a:off x="8345593" y="6291696"/>
            <a:ext cx="73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11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D3FE3B1-20ED-46D1-A77D-AA5B00ECF17B}"/>
              </a:ext>
            </a:extLst>
          </p:cNvPr>
          <p:cNvSpPr txBox="1"/>
          <p:nvPr/>
        </p:nvSpPr>
        <p:spPr>
          <a:xfrm>
            <a:off x="10264602" y="6291696"/>
            <a:ext cx="769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 w="19050">
                  <a:solidFill>
                    <a:schemeClr val="bg1"/>
                  </a:solidFill>
                </a:ln>
                <a:latin typeface="Gill Sans Ultra Bold Condensed" panose="020B0A06020104020203" pitchFamily="34" charset="0"/>
              </a:rPr>
              <a:t>12</a:t>
            </a:r>
            <a:endParaRPr lang="ko-KR" altLang="en-US" sz="3600" dirty="0">
              <a:ln w="19050">
                <a:solidFill>
                  <a:schemeClr val="bg1"/>
                </a:solidFill>
              </a:ln>
              <a:latin typeface="Gill Sans Ultra Bold Condensed" panose="020B0A06020104020203" pitchFamily="34" charset="0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BFC391DF-9E68-49C7-9E83-BFEA8C7F3A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702" y="5779792"/>
            <a:ext cx="1225085" cy="122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7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_1-476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1417</Words>
  <Application>Microsoft Office PowerPoint</Application>
  <PresentationFormat>와이드스크린</PresentationFormat>
  <Paragraphs>365</Paragraphs>
  <Slides>13</Slides>
  <Notes>13</Notes>
  <HiddenSlides>0</HiddenSlides>
  <MMClips>1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20" baseType="lpstr">
      <vt:lpstr>Arial</vt:lpstr>
      <vt:lpstr>맑은 고딕</vt:lpstr>
      <vt:lpstr>Gill Sans Ultra Bold Condensed</vt:lpstr>
      <vt:lpstr>Monsters Inc</vt:lpstr>
      <vt:lpstr>Gill Sans Ultra Bold</vt:lpstr>
      <vt:lpstr>Arial Black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mcc</dc:creator>
  <cp:lastModifiedBy>user</cp:lastModifiedBy>
  <cp:revision>20</cp:revision>
  <dcterms:created xsi:type="dcterms:W3CDTF">2023-02-22T00:06:12Z</dcterms:created>
  <dcterms:modified xsi:type="dcterms:W3CDTF">2024-05-02T07:11:37Z</dcterms:modified>
</cp:coreProperties>
</file>