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309" r:id="rId2"/>
    <p:sldId id="302" r:id="rId3"/>
    <p:sldId id="303" r:id="rId4"/>
    <p:sldId id="304" r:id="rId5"/>
    <p:sldId id="319" r:id="rId6"/>
    <p:sldId id="307" r:id="rId7"/>
    <p:sldId id="298" r:id="rId8"/>
    <p:sldId id="272" r:id="rId9"/>
    <p:sldId id="310" r:id="rId10"/>
    <p:sldId id="280" r:id="rId11"/>
    <p:sldId id="311" r:id="rId12"/>
    <p:sldId id="281" r:id="rId13"/>
    <p:sldId id="312" r:id="rId14"/>
    <p:sldId id="282" r:id="rId15"/>
    <p:sldId id="313" r:id="rId16"/>
    <p:sldId id="283" r:id="rId17"/>
    <p:sldId id="314" r:id="rId18"/>
    <p:sldId id="274" r:id="rId19"/>
    <p:sldId id="315" r:id="rId20"/>
    <p:sldId id="285" r:id="rId21"/>
    <p:sldId id="316" r:id="rId22"/>
    <p:sldId id="286" r:id="rId23"/>
    <p:sldId id="318" r:id="rId24"/>
    <p:sldId id="288" r:id="rId25"/>
    <p:sldId id="317" r:id="rId26"/>
    <p:sldId id="287" r:id="rId27"/>
    <p:sldId id="306" r:id="rId28"/>
    <p:sldId id="308" r:id="rId29"/>
  </p:sldIdLst>
  <p:sldSz cx="12192000" cy="6858000"/>
  <p:notesSz cx="6858000" cy="9144000"/>
  <p:embeddedFontLst>
    <p:embeddedFont>
      <p:font typeface="Aharoni" panose="02010803020104030203" pitchFamily="2" charset="-79"/>
      <p:bold r:id="rId32"/>
    </p:embeddedFont>
    <p:embeddedFont>
      <p:font typeface="Arial Black" panose="020B0A04020102020204" pitchFamily="34" charset="0"/>
      <p:bold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mightyspidey" panose="02000603000000000000" pitchFamily="2" charset="0"/>
      <p:regular r:id="rId40"/>
    </p:embeddedFont>
    <p:embeddedFont>
      <p:font typeface="Nezuko" panose="02000600000000000000" pitchFamily="2" charset="0"/>
      <p:regular r:id="rId41"/>
    </p:embeddedFont>
    <p:embeddedFont>
      <p:font typeface="맑은 고딕" panose="020B0503020000020004" pitchFamily="50" charset="-127"/>
      <p:regular r:id="rId42"/>
      <p:bold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8A1F1EA1-E320-49F1-AA53-1685747BC8F3}">
          <p14:sldIdLst>
            <p14:sldId id="309"/>
          </p14:sldIdLst>
        </p14:section>
        <p14:section name="How To Play" id="{028FBCF5-B189-48FF-946E-59D5F9F83287}">
          <p14:sldIdLst>
            <p14:sldId id="302"/>
            <p14:sldId id="303"/>
            <p14:sldId id="304"/>
            <p14:sldId id="319"/>
          </p14:sldIdLst>
        </p14:section>
        <p14:section name="Game" id="{652DA339-3A44-4A92-82A8-BA71FC91ACDE}">
          <p14:sldIdLst>
            <p14:sldId id="307"/>
            <p14:sldId id="298"/>
            <p14:sldId id="272"/>
            <p14:sldId id="310"/>
            <p14:sldId id="280"/>
            <p14:sldId id="311"/>
            <p14:sldId id="281"/>
            <p14:sldId id="312"/>
            <p14:sldId id="282"/>
            <p14:sldId id="313"/>
            <p14:sldId id="283"/>
            <p14:sldId id="314"/>
            <p14:sldId id="274"/>
            <p14:sldId id="315"/>
            <p14:sldId id="285"/>
            <p14:sldId id="316"/>
            <p14:sldId id="286"/>
            <p14:sldId id="318"/>
            <p14:sldId id="288"/>
            <p14:sldId id="317"/>
            <p14:sldId id="287"/>
            <p14:sldId id="306"/>
          </p14:sldIdLst>
        </p14:section>
        <p14:section name="To Print" id="{81D4C5BC-DB6C-44B2-B534-311F98804EEF}">
          <p14:sldIdLst>
            <p14:sldId id="30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0000"/>
    <a:srgbClr val="820000"/>
    <a:srgbClr val="1FA8E6"/>
    <a:srgbClr val="000000"/>
    <a:srgbClr val="75DBFF"/>
    <a:srgbClr val="0D0D0D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6464" autoAdjust="0"/>
  </p:normalViewPr>
  <p:slideViewPr>
    <p:cSldViewPr snapToGrid="0">
      <p:cViewPr varScale="1">
        <p:scale>
          <a:sx n="87" d="100"/>
          <a:sy n="87" d="100"/>
        </p:scale>
        <p:origin x="1452" y="1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0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C34CD3FF-FE42-4430-A3BB-1AB98BE250B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5E87784C-3309-4C92-B1E0-892B0DE376B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EB85D-CD5C-40EC-9D24-AB90A37A46F6}" type="datetimeFigureOut">
              <a:rPr lang="en-GB" smtClean="0"/>
              <a:t>25/04/2024</a:t>
            </a:fld>
            <a:endParaRPr lang="en-GB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37D1F88-292C-49F9-9BD6-0183D0650D5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C193C6BE-5198-460A-AB4F-299AC1F122E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D063E8-2576-471F-B817-B68B0697C9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32404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0EC11C-0687-442C-97F4-48148AA226C9}" type="datetimeFigureOut">
              <a:rPr lang="en-GB" smtClean="0"/>
              <a:t>25/04/2024</a:t>
            </a:fld>
            <a:endParaRPr lang="en-GB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C10577-4FAD-4F9C-9B55-210F18DACF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8087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Spider-Man Speaking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1" i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C10577-4FAD-4F9C-9B55-210F18DACF0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43271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C10577-4FAD-4F9C-9B55-210F18DACF0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42935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C10577-4FAD-4F9C-9B55-210F18DACF0A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91742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C10577-4FAD-4F9C-9B55-210F18DACF0A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40520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C10577-4FAD-4F9C-9B55-210F18DACF0A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931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C10577-4FAD-4F9C-9B55-210F18DACF0A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30502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C10577-4FAD-4F9C-9B55-210F18DACF0A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8886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C10577-4FAD-4F9C-9B55-210F18DACF0A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77162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C10577-4FAD-4F9C-9B55-210F18DACF0A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30606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C10577-4FAD-4F9C-9B55-210F18DACF0A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8205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To Play:</a:t>
            </a:r>
          </a:p>
          <a:p>
            <a:endParaRPr lang="en-GB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Pair Up: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Everyone finds a partner, and each round will start with rock, paper, scissors.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Choose Roles: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winner decides who will say the A sentences and who will say the B sentences.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Repeat Sentences: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Say your assigned sentences out loud.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Find Out Who Wins: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After each round, the tiles will change to reveal Points scored.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Keep Score: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person with the most points at the end is the overall winner.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dirty="0"/>
            </a:b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C10577-4FAD-4F9C-9B55-210F18DACF0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4767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To Play:</a:t>
            </a:r>
          </a:p>
          <a:p>
            <a:endParaRPr lang="en-GB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Pair Up: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Everyone finds a partner, and each round will start with rock, paper, scissors.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Choose Roles: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winner decides who will say the A sentences and who will say the B sentences.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Repeat Sentences: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Say your assigned sentences out loud.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Find Out Who Wins: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After each round, the tiles will change to reveal Points scored.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Keep Score: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person with the most points at the end is the overall winner.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dirty="0"/>
            </a:b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C10577-4FAD-4F9C-9B55-210F18DACF0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7264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To Play:</a:t>
            </a:r>
          </a:p>
          <a:p>
            <a:endParaRPr lang="en-GB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Pair Up: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Everyone finds a partner, and each round will start with rock, paper, scissors.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Choose Roles: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winner decides who will say the A sentences and who will say the B sentences.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Repeat Sentences: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Say your assigned sentences out loud.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Find Out Who Wins: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After each round, the tiles will change to reveal Points scored.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Keep Score: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person with the most points at the end is the overall winner.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dirty="0"/>
            </a:b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C10577-4FAD-4F9C-9B55-210F18DACF0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14172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To Play:</a:t>
            </a:r>
          </a:p>
          <a:p>
            <a:endParaRPr lang="en-GB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Pair Up: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Everyone finds a partner, and each round will start with rock, paper, scissors.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Choose Roles: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winner decides who will say the A sentences and who will say the B sentences.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Repeat Sentences: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Say your assigned sentences out loud.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Find Out Who Wins: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After each round, the tiles will change to reveal Points scored.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Keep Score: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person with the most points at the end is the overall winner.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dirty="0"/>
            </a:b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C10577-4FAD-4F9C-9B55-210F18DACF0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33539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C10577-4FAD-4F9C-9B55-210F18DACF0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1316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C10577-4FAD-4F9C-9B55-210F18DACF0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1529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C10577-4FAD-4F9C-9B55-210F18DACF0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69630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C10577-4FAD-4F9C-9B55-210F18DACF0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463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7D6DBE1-52D6-4A4D-A818-F0F44108DD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DFEB6EF3-BC69-4C84-8CB1-1C56508B17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GB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CB9AE55-14ED-4A9D-B6FC-6CDE422D1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1F94E-CCA5-402F-A379-D87E4BE516DC}" type="datetimeFigureOut">
              <a:rPr lang="en-GB" smtClean="0"/>
              <a:t>25/04/2024</a:t>
            </a:fld>
            <a:endParaRPr lang="en-GB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0026733-944F-4A04-BCA8-C13C79622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233E498-9DA9-431A-A3B5-4C5EFD34C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82A3-2B82-4B8E-9FEA-150EE7AEAF4B}" type="slidenum">
              <a:rPr lang="en-GB" smtClean="0"/>
              <a:t>‹#›</a:t>
            </a:fld>
            <a:endParaRPr lang="en-GB"/>
          </a:p>
        </p:txBody>
      </p:sp>
      <p:pic>
        <p:nvPicPr>
          <p:cNvPr id="443" name="그림 442">
            <a:extLst>
              <a:ext uri="{FF2B5EF4-FFF2-40B4-BE49-F238E27FC236}">
                <a16:creationId xmlns:a16="http://schemas.microsoft.com/office/drawing/2014/main" id="{F364BAE0-A14A-4F5C-B6EC-669A30B469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208" b="18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45" name="TextBox 444">
            <a:extLst>
              <a:ext uri="{FF2B5EF4-FFF2-40B4-BE49-F238E27FC236}">
                <a16:creationId xmlns:a16="http://schemas.microsoft.com/office/drawing/2014/main" id="{55922EE4-0AF6-4C2D-AA63-EC6BA2636599}"/>
              </a:ext>
            </a:extLst>
          </p:cNvPr>
          <p:cNvSpPr txBox="1"/>
          <p:nvPr userDrawn="1"/>
        </p:nvSpPr>
        <p:spPr>
          <a:xfrm>
            <a:off x="4780479" y="-461665"/>
            <a:ext cx="2631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Arial Black" panose="020B0A04020102020204" pitchFamily="34" charset="0"/>
              </a:rPr>
              <a:t>GAME BY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latin typeface="Arial Black" panose="020B0A04020102020204" pitchFamily="34" charset="0"/>
              </a:rPr>
              <a:t>maecheu-teachers-tools.com</a:t>
            </a:r>
            <a:endParaRPr lang="en-GB" sz="12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865810-F4CF-4B8C-9C2B-371488494B79}"/>
              </a:ext>
            </a:extLst>
          </p:cNvPr>
          <p:cNvSpPr txBox="1"/>
          <p:nvPr userDrawn="1"/>
        </p:nvSpPr>
        <p:spPr>
          <a:xfrm>
            <a:off x="11143315" y="0"/>
            <a:ext cx="1048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latin typeface="Arial Black" panose="020B0A04020102020204" pitchFamily="34" charset="0"/>
              </a:rPr>
              <a:t>MAECHEU</a:t>
            </a:r>
            <a:endParaRPr lang="en-GB" sz="1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910AA7-8F83-4284-B739-59851DEC9C29}"/>
              </a:ext>
            </a:extLst>
          </p:cNvPr>
          <p:cNvSpPr txBox="1"/>
          <p:nvPr userDrawn="1"/>
        </p:nvSpPr>
        <p:spPr>
          <a:xfrm>
            <a:off x="4780479" y="-461665"/>
            <a:ext cx="2631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Arial Black" panose="020B0A04020102020204" pitchFamily="34" charset="0"/>
              </a:rPr>
              <a:t>GAME BY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latin typeface="Arial Black" panose="020B0A04020102020204" pitchFamily="34" charset="0"/>
              </a:rPr>
              <a:t>maecheu-teachers-tools.com</a:t>
            </a:r>
            <a:endParaRPr lang="en-GB" sz="12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202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BAEBC89-62D4-4DB6-80C5-8AB79DBB7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8D065A7A-373B-4155-9CEF-142752CBED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3D5F5FF-F560-49F8-9870-F5650F9ED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1F94E-CCA5-402F-A379-D87E4BE516DC}" type="datetimeFigureOut">
              <a:rPr lang="en-GB" smtClean="0"/>
              <a:t>25/04/2024</a:t>
            </a:fld>
            <a:endParaRPr lang="en-GB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4B2B8AF-ABEF-4F2B-B2D4-C85F3E25B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C1FBA04-3AF0-4B61-8A80-1A78DD3E5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82A3-2B82-4B8E-9FEA-150EE7AEAF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745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B0BA374F-5496-4A38-8638-0A4BC17EA9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BD860982-2E05-4E11-9D4A-D67D7D329A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F013B29-2266-4F59-ABA7-77F58653C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1F94E-CCA5-402F-A379-D87E4BE516DC}" type="datetimeFigureOut">
              <a:rPr lang="en-GB" smtClean="0"/>
              <a:t>25/04/2024</a:t>
            </a:fld>
            <a:endParaRPr lang="en-GB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727618E-7C03-4115-A79C-D04ED7F22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AED9D1-827C-4EA7-B85B-E34F666E5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82A3-2B82-4B8E-9FEA-150EE7AEAF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5831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CB77AB1-FE5B-42AF-A961-62284E185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FD7A30B-1E3F-49D5-844C-5183558DAB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BC69B89-669F-4A02-A31C-745F28588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1F94E-CCA5-402F-A379-D87E4BE516DC}" type="datetimeFigureOut">
              <a:rPr lang="en-GB" smtClean="0"/>
              <a:t>25/04/2024</a:t>
            </a:fld>
            <a:endParaRPr lang="en-GB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3AEC84E-A6E5-4C9B-96A8-6DBBEFEF9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E78D295-7757-40BE-9245-AAD7D89F3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82A3-2B82-4B8E-9FEA-150EE7AEAF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0800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6953EC0-51A3-44B4-9C14-1FB07536D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EF41BD2-A377-489B-8CF8-7FD10F84F1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5DAF319-2F0B-4E70-9D25-DE1C02147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1F94E-CCA5-402F-A379-D87E4BE516DC}" type="datetimeFigureOut">
              <a:rPr lang="en-GB" smtClean="0"/>
              <a:t>25/04/2024</a:t>
            </a:fld>
            <a:endParaRPr lang="en-GB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F003631-83BC-4D95-B671-64B7F1D80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065ABEC-0E5E-48C9-A84A-4336414E7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82A3-2B82-4B8E-9FEA-150EE7AEAF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1841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3A176C6-FC1F-4226-84C9-B949E4F99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4F8B177-1E84-4D65-B3A6-0BD7E0246C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3390E1C9-EF27-45CE-9416-C283461804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FD33E937-DFDF-4C80-859E-036F19C5E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1F94E-CCA5-402F-A379-D87E4BE516DC}" type="datetimeFigureOut">
              <a:rPr lang="en-GB" smtClean="0"/>
              <a:t>25/04/2024</a:t>
            </a:fld>
            <a:endParaRPr lang="en-GB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62D90079-695C-4044-9A99-493D7D369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B77D6D3-3BC7-41F2-AF23-12F7EFF5D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82A3-2B82-4B8E-9FEA-150EE7AEAF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5645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2EBF263-7E5E-4BD6-80BC-52E034EBF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9F464C9-FDE5-4C86-96E8-D28A900DC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0FA6E90-DFC0-47EB-8A6D-39CF836949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B46C9024-8851-4961-B5D1-A1BF927603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B9C851DB-88D2-442C-89C9-537BDAC1A7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BBDC090E-349D-488F-98BF-91BDC81D8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1F94E-CCA5-402F-A379-D87E4BE516DC}" type="datetimeFigureOut">
              <a:rPr lang="en-GB" smtClean="0"/>
              <a:t>25/04/2024</a:t>
            </a:fld>
            <a:endParaRPr lang="en-GB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556D8503-F98E-454E-91CF-54BF95961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ACB1713C-3337-4223-B72B-5C2799048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82A3-2B82-4B8E-9FEA-150EE7AEAF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1766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785BA5D-67F4-429D-AF8C-8DCEEFDBE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06B8A63-E289-40C3-BB56-C97C44A06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1F94E-CCA5-402F-A379-D87E4BE516DC}" type="datetimeFigureOut">
              <a:rPr lang="en-GB" smtClean="0"/>
              <a:t>25/04/2024</a:t>
            </a:fld>
            <a:endParaRPr lang="en-GB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51CDAF25-636F-4546-9E3F-52C323C4A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9440708C-D10C-4A23-A5C7-36514A689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82A3-2B82-4B8E-9FEA-150EE7AEAF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379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E0E4C105-9FE1-41C2-BE4E-546E78598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1F94E-CCA5-402F-A379-D87E4BE516DC}" type="datetimeFigureOut">
              <a:rPr lang="en-GB" smtClean="0"/>
              <a:t>25/04/2024</a:t>
            </a:fld>
            <a:endParaRPr lang="en-GB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3ADD4F15-1D53-48DE-B099-538785C41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CD6A13A-06FF-4C64-8540-C6A52B49E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82A3-2B82-4B8E-9FEA-150EE7AEAF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1984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1CE60EA-3C53-43AB-BBBA-53F3B89C0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07DA1FA-E2F3-4F42-B943-65A14E848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15184AE-C18C-4342-B2D3-B1A9E8E07B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AFCAF1EB-5568-4843-AEAD-3EAFF63E5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1F94E-CCA5-402F-A379-D87E4BE516DC}" type="datetimeFigureOut">
              <a:rPr lang="en-GB" smtClean="0"/>
              <a:t>25/04/2024</a:t>
            </a:fld>
            <a:endParaRPr lang="en-GB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E56BD778-6EB2-4ADF-B6A5-CEAD08D67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CA3BA89-871A-4A72-8C17-4DC925189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82A3-2B82-4B8E-9FEA-150EE7AEAF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8404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37A8730-DA1D-4826-818C-FCD41F4FD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A95C83EC-91F8-4B06-B27C-6EEDE54EEB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3560588-5F91-4F1A-A172-E2598646B5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5DDBA939-D7BA-418F-A71E-BE3A38C64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1F94E-CCA5-402F-A379-D87E4BE516DC}" type="datetimeFigureOut">
              <a:rPr lang="en-GB" smtClean="0"/>
              <a:t>25/04/2024</a:t>
            </a:fld>
            <a:endParaRPr lang="en-GB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6AE9253F-F596-4F29-A2EA-C163B014A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03509049-826A-458A-9E2E-ACBF3BC51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82A3-2B82-4B8E-9FEA-150EE7AEAF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5928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F4E158B1-65E0-438F-8280-0822BB61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A5F6A4F-BFE2-4550-81A5-BE6CBFE952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AE31016-268A-4C11-B408-8AC858F213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1F94E-CCA5-402F-A379-D87E4BE516DC}" type="datetimeFigureOut">
              <a:rPr lang="en-GB" smtClean="0"/>
              <a:t>25/04/2024</a:t>
            </a:fld>
            <a:endParaRPr lang="en-GB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C866B04-E332-46BC-BDB1-FA06F3AD80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26052C0-C987-4934-BF59-2E739F81B3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0682A3-2B82-4B8E-9FEA-150EE7AEAF4B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2FCCC0-FEDF-4257-82CD-DF6D7287D949}"/>
              </a:ext>
            </a:extLst>
          </p:cNvPr>
          <p:cNvSpPr txBox="1"/>
          <p:nvPr userDrawn="1"/>
        </p:nvSpPr>
        <p:spPr>
          <a:xfrm>
            <a:off x="11143315" y="0"/>
            <a:ext cx="1048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latin typeface="Arial Black" panose="020B0A04020102020204" pitchFamily="34" charset="0"/>
              </a:rPr>
              <a:t>MAECHEU</a:t>
            </a:r>
            <a:endParaRPr lang="en-GB" sz="1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19F80B-0A7F-4008-927D-949714E10DE7}"/>
              </a:ext>
            </a:extLst>
          </p:cNvPr>
          <p:cNvSpPr txBox="1"/>
          <p:nvPr userDrawn="1"/>
        </p:nvSpPr>
        <p:spPr>
          <a:xfrm>
            <a:off x="4780479" y="-461665"/>
            <a:ext cx="2631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Arial Black" panose="020B0A04020102020204" pitchFamily="34" charset="0"/>
              </a:rPr>
              <a:t>GAME BY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latin typeface="Arial Black" panose="020B0A04020102020204" pitchFamily="34" charset="0"/>
              </a:rPr>
              <a:t>maecheu-teachers-tools.com</a:t>
            </a:r>
            <a:endParaRPr lang="en-GB" sz="12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098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50000">
              <a:srgbClr val="B4000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타원 26">
            <a:extLst>
              <a:ext uri="{FF2B5EF4-FFF2-40B4-BE49-F238E27FC236}">
                <a16:creationId xmlns:a16="http://schemas.microsoft.com/office/drawing/2014/main" id="{E0BD7471-6B77-4B50-94E0-47F8D56BD268}"/>
              </a:ext>
            </a:extLst>
          </p:cNvPr>
          <p:cNvSpPr/>
          <p:nvPr/>
        </p:nvSpPr>
        <p:spPr>
          <a:xfrm>
            <a:off x="6277023" y="584333"/>
            <a:ext cx="5570483" cy="537665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25400" dist="177800" dir="2700000">
              <a:prstClr val="black">
                <a:alpha val="1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9" name="Picture 4" descr="Spider-Man PS4 PNG by Metropolis-Hero1125 on DeviantArt">
            <a:extLst>
              <a:ext uri="{FF2B5EF4-FFF2-40B4-BE49-F238E27FC236}">
                <a16:creationId xmlns:a16="http://schemas.microsoft.com/office/drawing/2014/main" id="{B7F7AD4F-150F-4858-8E23-BF8BC6F90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229" y="584333"/>
            <a:ext cx="5363176" cy="466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piderman Logo, symbol, meaning, history, PNG, brand">
            <a:extLst>
              <a:ext uri="{FF2B5EF4-FFF2-40B4-BE49-F238E27FC236}">
                <a16:creationId xmlns:a16="http://schemas.microsoft.com/office/drawing/2014/main" id="{5A698B9E-C5F0-4B78-984D-77B38DB8E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94" y="283334"/>
            <a:ext cx="7147034" cy="4020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BE2B7E95-E05A-4C09-A838-0458D27E8629}"/>
              </a:ext>
            </a:extLst>
          </p:cNvPr>
          <p:cNvSpPr/>
          <p:nvPr/>
        </p:nvSpPr>
        <p:spPr>
          <a:xfrm>
            <a:off x="1394515" y="3557329"/>
            <a:ext cx="7007995" cy="1165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 w="28575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ghtyspidey" panose="02000603000000000000" pitchFamily="2" charset="0"/>
                <a:cs typeface="Aharoni" panose="02010803020104030203" pitchFamily="2" charset="-79"/>
              </a:rPr>
              <a:t>Pairs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 w="28575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ghtyspidey" panose="02000603000000000000" pitchFamily="2" charset="0"/>
                <a:cs typeface="Aharoni" panose="02010803020104030203" pitchFamily="2" charset="-79"/>
              </a:rPr>
              <a:t>Speaking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 w="28575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ghtyspidey" panose="02000603000000000000" pitchFamily="2" charset="0"/>
                <a:cs typeface="Aharoni" panose="02010803020104030203" pitchFamily="2" charset="-79"/>
              </a:rPr>
              <a:t>game</a:t>
            </a:r>
            <a:endParaRPr lang="en-GB" sz="4000" b="1" dirty="0">
              <a:ln w="28575">
                <a:noFill/>
              </a:ln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Picture 8" descr="Free Spiderman Logo Transparent, Download Free Spiderman Logo Transparent  png images, Free ClipArts on Clipart Library">
            <a:extLst>
              <a:ext uri="{FF2B5EF4-FFF2-40B4-BE49-F238E27FC236}">
                <a16:creationId xmlns:a16="http://schemas.microsoft.com/office/drawing/2014/main" id="{84C7798A-F0AB-4051-870A-FF8AC17BB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5620">
            <a:off x="99152" y="3494907"/>
            <a:ext cx="1496629" cy="149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Main Titles - Danny Elfman">
            <a:hlinkClick r:id="" action="ppaction://media"/>
            <a:extLst>
              <a:ext uri="{FF2B5EF4-FFF2-40B4-BE49-F238E27FC236}">
                <a16:creationId xmlns:a16="http://schemas.microsoft.com/office/drawing/2014/main" id="{0E2C7C0A-9FDC-42C8-B809-E03C34C0D53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32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60317" y="36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5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50000">
              <a:srgbClr val="B4000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>
            <a:extLst>
              <a:ext uri="{FF2B5EF4-FFF2-40B4-BE49-F238E27FC236}">
                <a16:creationId xmlns:a16="http://schemas.microsoft.com/office/drawing/2014/main" id="{89BA0EE7-6714-453D-9AC3-A2F4B34A060D}"/>
              </a:ext>
            </a:extLst>
          </p:cNvPr>
          <p:cNvGrpSpPr/>
          <p:nvPr/>
        </p:nvGrpSpPr>
        <p:grpSpPr>
          <a:xfrm>
            <a:off x="-8573" y="539243"/>
            <a:ext cx="6184648" cy="5779509"/>
            <a:chOff x="-8573" y="539243"/>
            <a:chExt cx="6184648" cy="5779509"/>
          </a:xfrm>
        </p:grpSpPr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D2749FC5-B1F1-47CE-A7C0-18ED3F359AD0}"/>
                </a:ext>
              </a:extLst>
            </p:cNvPr>
            <p:cNvGrpSpPr/>
            <p:nvPr/>
          </p:nvGrpSpPr>
          <p:grpSpPr>
            <a:xfrm>
              <a:off x="-8573" y="539243"/>
              <a:ext cx="6184648" cy="5779509"/>
              <a:chOff x="-8573" y="539243"/>
              <a:chExt cx="6184648" cy="5779509"/>
            </a:xfrm>
          </p:grpSpPr>
          <p:pic>
            <p:nvPicPr>
              <p:cNvPr id="51" name="그림 50">
                <a:extLst>
                  <a:ext uri="{FF2B5EF4-FFF2-40B4-BE49-F238E27FC236}">
                    <a16:creationId xmlns:a16="http://schemas.microsoft.com/office/drawing/2014/main" id="{2C6918E6-3725-4C32-9763-6D64785265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873"/>
              <a:stretch/>
            </p:blipFill>
            <p:spPr>
              <a:xfrm rot="10800000">
                <a:off x="-6234" y="539243"/>
                <a:ext cx="6182309" cy="5779509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042749D-F420-4F6D-82A9-40160F3D5CDB}"/>
                  </a:ext>
                </a:extLst>
              </p:cNvPr>
              <p:cNvSpPr txBox="1"/>
              <p:nvPr/>
            </p:nvSpPr>
            <p:spPr>
              <a:xfrm>
                <a:off x="-8573" y="5715746"/>
                <a:ext cx="428401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dirty="0">
                    <a:solidFill>
                      <a:schemeClr val="bg1"/>
                    </a:solidFill>
                    <a:latin typeface="mightyspidey" panose="02000603000000000000" pitchFamily="2" charset="0"/>
                  </a:rPr>
                  <a:t>2    Points</a:t>
                </a:r>
              </a:p>
            </p:txBody>
          </p:sp>
        </p:grpSp>
        <p:pic>
          <p:nvPicPr>
            <p:cNvPr id="22" name="Picture 2" descr="Spiderman Ps4 - PNG by Jt525pro on DeviantArt">
              <a:extLst>
                <a:ext uri="{FF2B5EF4-FFF2-40B4-BE49-F238E27FC236}">
                  <a16:creationId xmlns:a16="http://schemas.microsoft.com/office/drawing/2014/main" id="{BABC89F8-50F0-492C-8D60-A4C32CEECD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44" r="31960"/>
            <a:stretch/>
          </p:blipFill>
          <p:spPr bwMode="auto">
            <a:xfrm>
              <a:off x="97885" y="643651"/>
              <a:ext cx="4461790" cy="5172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5D7546C0-7136-489F-B481-FA93818AE7ED}"/>
              </a:ext>
            </a:extLst>
          </p:cNvPr>
          <p:cNvGrpSpPr/>
          <p:nvPr/>
        </p:nvGrpSpPr>
        <p:grpSpPr>
          <a:xfrm>
            <a:off x="5251169" y="2613566"/>
            <a:ext cx="1689660" cy="1630866"/>
            <a:chOff x="5251169" y="2613566"/>
            <a:chExt cx="1689660" cy="1630866"/>
          </a:xfrm>
        </p:grpSpPr>
        <p:sp>
          <p:nvSpPr>
            <p:cNvPr id="18" name="타원 17">
              <a:extLst>
                <a:ext uri="{FF2B5EF4-FFF2-40B4-BE49-F238E27FC236}">
                  <a16:creationId xmlns:a16="http://schemas.microsoft.com/office/drawing/2014/main" id="{B5C7A173-9E3E-412C-B5E7-8739AE50FC24}"/>
                </a:ext>
              </a:extLst>
            </p:cNvPr>
            <p:cNvSpPr/>
            <p:nvPr/>
          </p:nvSpPr>
          <p:spPr>
            <a:xfrm>
              <a:off x="5251169" y="2613566"/>
              <a:ext cx="1689660" cy="163086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25400" dist="177800" dir="2700000">
                <a:prstClr val="black">
                  <a:alpha val="1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pic>
          <p:nvPicPr>
            <p:cNvPr id="1032" name="Picture 8" descr="Free Spiderman Logo Transparent, Download Free Spiderman Logo Transparent  png images, Free ClipArts on Clipart Library">
              <a:extLst>
                <a:ext uri="{FF2B5EF4-FFF2-40B4-BE49-F238E27FC236}">
                  <a16:creationId xmlns:a16="http://schemas.microsoft.com/office/drawing/2014/main" id="{5A131748-7297-4EA2-AD37-107EE93CBF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2502" y="2765502"/>
              <a:ext cx="1326995" cy="1326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CE236D72-16A1-416F-A26E-74D288B2D8F7}"/>
              </a:ext>
            </a:extLst>
          </p:cNvPr>
          <p:cNvGrpSpPr/>
          <p:nvPr/>
        </p:nvGrpSpPr>
        <p:grpSpPr>
          <a:xfrm>
            <a:off x="-14475" y="539243"/>
            <a:ext cx="6182309" cy="5779509"/>
            <a:chOff x="-6234" y="539243"/>
            <a:chExt cx="6182309" cy="5779509"/>
          </a:xfrm>
        </p:grpSpPr>
        <p:pic>
          <p:nvPicPr>
            <p:cNvPr id="34" name="그림 33">
              <a:extLst>
                <a:ext uri="{FF2B5EF4-FFF2-40B4-BE49-F238E27FC236}">
                  <a16:creationId xmlns:a16="http://schemas.microsoft.com/office/drawing/2014/main" id="{A4096583-0F93-4CB3-8219-5632ED45FB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873"/>
            <a:stretch/>
          </p:blipFill>
          <p:spPr>
            <a:xfrm rot="10800000">
              <a:off x="-6234" y="539243"/>
              <a:ext cx="6182309" cy="5779509"/>
            </a:xfrm>
            <a:prstGeom prst="rect">
              <a:avLst/>
            </a:prstGeom>
          </p:spPr>
        </p:pic>
        <p:pic>
          <p:nvPicPr>
            <p:cNvPr id="35" name="그림 34">
              <a:extLst>
                <a:ext uri="{FF2B5EF4-FFF2-40B4-BE49-F238E27FC236}">
                  <a16:creationId xmlns:a16="http://schemas.microsoft.com/office/drawing/2014/main" id="{A93BEBB7-2F75-4194-A72E-9A5A6FDEE7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21077"/>
            <a:stretch/>
          </p:blipFill>
          <p:spPr>
            <a:xfrm flipH="1" flipV="1">
              <a:off x="117497" y="749574"/>
              <a:ext cx="4368918" cy="5358848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2F3F243-82C3-441A-BF7A-0E338836357E}"/>
                </a:ext>
              </a:extLst>
            </p:cNvPr>
            <p:cNvSpPr txBox="1"/>
            <p:nvPr/>
          </p:nvSpPr>
          <p:spPr>
            <a:xfrm>
              <a:off x="117497" y="2767281"/>
              <a:ext cx="3791729" cy="132343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sz="4000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Text goes here.</a:t>
              </a:r>
            </a:p>
          </p:txBody>
        </p:sp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CCDC88B8-A67B-4573-BD51-BC28C96E5376}"/>
              </a:ext>
            </a:extLst>
          </p:cNvPr>
          <p:cNvGrpSpPr/>
          <p:nvPr/>
        </p:nvGrpSpPr>
        <p:grpSpPr>
          <a:xfrm>
            <a:off x="6009691" y="539248"/>
            <a:ext cx="6238312" cy="5779509"/>
            <a:chOff x="6009691" y="539248"/>
            <a:chExt cx="6238312" cy="5779509"/>
          </a:xfrm>
        </p:grpSpPr>
        <p:grpSp>
          <p:nvGrpSpPr>
            <p:cNvPr id="25" name="그룹 24">
              <a:extLst>
                <a:ext uri="{FF2B5EF4-FFF2-40B4-BE49-F238E27FC236}">
                  <a16:creationId xmlns:a16="http://schemas.microsoft.com/office/drawing/2014/main" id="{E901738C-D2BC-447A-878A-86153FAEEBF9}"/>
                </a:ext>
              </a:extLst>
            </p:cNvPr>
            <p:cNvGrpSpPr/>
            <p:nvPr/>
          </p:nvGrpSpPr>
          <p:grpSpPr>
            <a:xfrm>
              <a:off x="6009691" y="539248"/>
              <a:ext cx="6182309" cy="5779509"/>
              <a:chOff x="6009691" y="539248"/>
              <a:chExt cx="6182309" cy="5779509"/>
            </a:xfrm>
          </p:grpSpPr>
          <p:pic>
            <p:nvPicPr>
              <p:cNvPr id="27" name="그림 26">
                <a:extLst>
                  <a:ext uri="{FF2B5EF4-FFF2-40B4-BE49-F238E27FC236}">
                    <a16:creationId xmlns:a16="http://schemas.microsoft.com/office/drawing/2014/main" id="{3A64719C-D9EE-4F0C-8B9E-C55CA50FA5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873"/>
              <a:stretch/>
            </p:blipFill>
            <p:spPr>
              <a:xfrm>
                <a:off x="6009691" y="539248"/>
                <a:ext cx="6182309" cy="5779509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7C3C856-1254-4410-A28A-2D353E1BFBFF}"/>
                  </a:ext>
                </a:extLst>
              </p:cNvPr>
              <p:cNvSpPr txBox="1"/>
              <p:nvPr/>
            </p:nvSpPr>
            <p:spPr>
              <a:xfrm>
                <a:off x="7895968" y="5715746"/>
                <a:ext cx="428401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800" dirty="0">
                    <a:solidFill>
                      <a:schemeClr val="bg1"/>
                    </a:solidFill>
                    <a:latin typeface="mightyspidey" panose="02000603000000000000" pitchFamily="2" charset="0"/>
                  </a:rPr>
                  <a:t>1    Point</a:t>
                </a:r>
              </a:p>
            </p:txBody>
          </p:sp>
        </p:grpSp>
        <p:pic>
          <p:nvPicPr>
            <p:cNvPr id="26" name="Picture 4" descr="Spider-Man PS4 PNG by Metropolis-Hero1125 on DeviantArt">
              <a:extLst>
                <a:ext uri="{FF2B5EF4-FFF2-40B4-BE49-F238E27FC236}">
                  <a16:creationId xmlns:a16="http://schemas.microsoft.com/office/drawing/2014/main" id="{F07685C3-4FBF-4BCA-A005-606FF8FE82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4827" y="795682"/>
              <a:ext cx="5363176" cy="46636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F63A8525-EC64-4271-8322-E460D89020CD}"/>
              </a:ext>
            </a:extLst>
          </p:cNvPr>
          <p:cNvGrpSpPr/>
          <p:nvPr/>
        </p:nvGrpSpPr>
        <p:grpSpPr>
          <a:xfrm>
            <a:off x="6001450" y="539248"/>
            <a:ext cx="6182309" cy="5779509"/>
            <a:chOff x="6009691" y="539248"/>
            <a:chExt cx="6182309" cy="5779509"/>
          </a:xfrm>
        </p:grpSpPr>
        <p:pic>
          <p:nvPicPr>
            <p:cNvPr id="30" name="그림 29">
              <a:extLst>
                <a:ext uri="{FF2B5EF4-FFF2-40B4-BE49-F238E27FC236}">
                  <a16:creationId xmlns:a16="http://schemas.microsoft.com/office/drawing/2014/main" id="{BBB76571-E4F1-4E0A-ABDA-2FD525E3E7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873"/>
            <a:stretch/>
          </p:blipFill>
          <p:spPr>
            <a:xfrm>
              <a:off x="6009691" y="539248"/>
              <a:ext cx="6182309" cy="5779509"/>
            </a:xfrm>
            <a:prstGeom prst="rect">
              <a:avLst/>
            </a:prstGeom>
          </p:spPr>
        </p:pic>
        <p:pic>
          <p:nvPicPr>
            <p:cNvPr id="31" name="그림 30">
              <a:extLst>
                <a:ext uri="{FF2B5EF4-FFF2-40B4-BE49-F238E27FC236}">
                  <a16:creationId xmlns:a16="http://schemas.microsoft.com/office/drawing/2014/main" id="{4F5B4F06-1587-4475-86BA-A68CB5B507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21077"/>
            <a:stretch/>
          </p:blipFill>
          <p:spPr>
            <a:xfrm>
              <a:off x="7699351" y="749574"/>
              <a:ext cx="4368918" cy="5358848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76354C1-8A41-4691-890F-14750CA5BE08}"/>
                </a:ext>
              </a:extLst>
            </p:cNvPr>
            <p:cNvSpPr txBox="1"/>
            <p:nvPr/>
          </p:nvSpPr>
          <p:spPr>
            <a:xfrm>
              <a:off x="8276540" y="2771476"/>
              <a:ext cx="3791729" cy="132343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sz="4000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Text goes here.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3812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ci-fi-door-open-4799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8" name="그룹 437">
            <a:extLst>
              <a:ext uri="{FF2B5EF4-FFF2-40B4-BE49-F238E27FC236}">
                <a16:creationId xmlns:a16="http://schemas.microsoft.com/office/drawing/2014/main" id="{CB5B05ED-F9BC-4052-B1AA-E810297F321F}"/>
              </a:ext>
            </a:extLst>
          </p:cNvPr>
          <p:cNvGrpSpPr/>
          <p:nvPr/>
        </p:nvGrpSpPr>
        <p:grpSpPr>
          <a:xfrm>
            <a:off x="4378183" y="1770959"/>
            <a:ext cx="3435629" cy="3316082"/>
            <a:chOff x="5251169" y="2613566"/>
            <a:chExt cx="1689660" cy="1630866"/>
          </a:xfrm>
        </p:grpSpPr>
        <p:sp>
          <p:nvSpPr>
            <p:cNvPr id="439" name="타원 438">
              <a:extLst>
                <a:ext uri="{FF2B5EF4-FFF2-40B4-BE49-F238E27FC236}">
                  <a16:creationId xmlns:a16="http://schemas.microsoft.com/office/drawing/2014/main" id="{FD66E866-8E05-411A-B9DA-29CCC0D9CFAE}"/>
                </a:ext>
              </a:extLst>
            </p:cNvPr>
            <p:cNvSpPr/>
            <p:nvPr/>
          </p:nvSpPr>
          <p:spPr>
            <a:xfrm>
              <a:off x="5251169" y="2613566"/>
              <a:ext cx="1689660" cy="163086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25400" dist="177800" dir="2700000">
                <a:prstClr val="black">
                  <a:alpha val="1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pic>
          <p:nvPicPr>
            <p:cNvPr id="440" name="Picture 8" descr="Free Spiderman Logo Transparent, Download Free Spiderman Logo Transparent  png images, Free ClipArts on Clipart Library">
              <a:extLst>
                <a:ext uri="{FF2B5EF4-FFF2-40B4-BE49-F238E27FC236}">
                  <a16:creationId xmlns:a16="http://schemas.microsoft.com/office/drawing/2014/main" id="{851FA0FF-4A57-4383-897D-0358A5B430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2502" y="2765502"/>
              <a:ext cx="1326995" cy="1326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42" name="TextBox 441">
            <a:extLst>
              <a:ext uri="{FF2B5EF4-FFF2-40B4-BE49-F238E27FC236}">
                <a16:creationId xmlns:a16="http://schemas.microsoft.com/office/drawing/2014/main" id="{F570C054-D8DF-424E-8F8D-8A18A34CEDD2}"/>
              </a:ext>
            </a:extLst>
          </p:cNvPr>
          <p:cNvSpPr txBox="1"/>
          <p:nvPr/>
        </p:nvSpPr>
        <p:spPr>
          <a:xfrm>
            <a:off x="96979" y="5364479"/>
            <a:ext cx="11998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  <a:latin typeface="mightyspidey" panose="02000603000000000000" pitchFamily="2" charset="0"/>
              </a:rPr>
              <a:t>Rock</a:t>
            </a:r>
            <a:r>
              <a:rPr lang="en-GB" sz="36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</a:t>
            </a:r>
            <a:r>
              <a:rPr lang="en-GB" sz="3600" b="1" dirty="0">
                <a:solidFill>
                  <a:schemeClr val="bg1"/>
                </a:solidFill>
                <a:latin typeface="mightyspidey" panose="02000603000000000000" pitchFamily="2" charset="0"/>
              </a:rPr>
              <a:t> Paper</a:t>
            </a:r>
            <a:r>
              <a:rPr lang="en-GB" sz="36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</a:t>
            </a:r>
            <a:r>
              <a:rPr lang="en-GB" sz="3600" b="1" dirty="0">
                <a:solidFill>
                  <a:schemeClr val="bg1"/>
                </a:solidFill>
                <a:latin typeface="mightyspidey" panose="02000603000000000000" pitchFamily="2" charset="0"/>
                <a:cs typeface="Aharoni" panose="02010803020104030203" pitchFamily="2" charset="-79"/>
              </a:rPr>
              <a:t> </a:t>
            </a:r>
            <a:r>
              <a:rPr lang="en-GB" sz="3600" b="1" dirty="0">
                <a:solidFill>
                  <a:schemeClr val="bg1"/>
                </a:solidFill>
                <a:latin typeface="mightyspidey" panose="02000603000000000000" pitchFamily="2" charset="0"/>
              </a:rPr>
              <a:t>Scissors</a:t>
            </a:r>
          </a:p>
        </p:txBody>
      </p:sp>
      <p:sp>
        <p:nvSpPr>
          <p:cNvPr id="444" name="평행 사변형 443">
            <a:extLst>
              <a:ext uri="{FF2B5EF4-FFF2-40B4-BE49-F238E27FC236}">
                <a16:creationId xmlns:a16="http://schemas.microsoft.com/office/drawing/2014/main" id="{82C2E76C-164D-4BBE-A50F-4018D7F1DDFA}"/>
              </a:ext>
            </a:extLst>
          </p:cNvPr>
          <p:cNvSpPr/>
          <p:nvPr/>
        </p:nvSpPr>
        <p:spPr>
          <a:xfrm flipV="1">
            <a:off x="120450" y="3064241"/>
            <a:ext cx="4073383" cy="692728"/>
          </a:xfrm>
          <a:prstGeom prst="parallelogram">
            <a:avLst>
              <a:gd name="adj" fmla="val 113137"/>
            </a:avLst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6" name="평행 사변형 445">
            <a:extLst>
              <a:ext uri="{FF2B5EF4-FFF2-40B4-BE49-F238E27FC236}">
                <a16:creationId xmlns:a16="http://schemas.microsoft.com/office/drawing/2014/main" id="{1833BFC0-70F6-479E-B745-3F7DDB8C1849}"/>
              </a:ext>
            </a:extLst>
          </p:cNvPr>
          <p:cNvSpPr/>
          <p:nvPr/>
        </p:nvSpPr>
        <p:spPr>
          <a:xfrm>
            <a:off x="7998167" y="3082635"/>
            <a:ext cx="4073383" cy="692727"/>
          </a:xfrm>
          <a:prstGeom prst="parallelogram">
            <a:avLst>
              <a:gd name="adj" fmla="val 113137"/>
            </a:avLst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1682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50000">
              <a:srgbClr val="B4000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5D7546C0-7136-489F-B481-FA93818AE7ED}"/>
              </a:ext>
            </a:extLst>
          </p:cNvPr>
          <p:cNvGrpSpPr/>
          <p:nvPr/>
        </p:nvGrpSpPr>
        <p:grpSpPr>
          <a:xfrm>
            <a:off x="5251169" y="2613566"/>
            <a:ext cx="1689660" cy="1630866"/>
            <a:chOff x="5251169" y="2613566"/>
            <a:chExt cx="1689660" cy="1630866"/>
          </a:xfrm>
        </p:grpSpPr>
        <p:sp>
          <p:nvSpPr>
            <p:cNvPr id="18" name="타원 17">
              <a:extLst>
                <a:ext uri="{FF2B5EF4-FFF2-40B4-BE49-F238E27FC236}">
                  <a16:creationId xmlns:a16="http://schemas.microsoft.com/office/drawing/2014/main" id="{B5C7A173-9E3E-412C-B5E7-8739AE50FC24}"/>
                </a:ext>
              </a:extLst>
            </p:cNvPr>
            <p:cNvSpPr/>
            <p:nvPr/>
          </p:nvSpPr>
          <p:spPr>
            <a:xfrm>
              <a:off x="5251169" y="2613566"/>
              <a:ext cx="1689660" cy="163086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25400" dist="177800" dir="2700000">
                <a:prstClr val="black">
                  <a:alpha val="1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pic>
          <p:nvPicPr>
            <p:cNvPr id="1032" name="Picture 8" descr="Free Spiderman Logo Transparent, Download Free Spiderman Logo Transparent  png images, Free ClipArts on Clipart Library">
              <a:extLst>
                <a:ext uri="{FF2B5EF4-FFF2-40B4-BE49-F238E27FC236}">
                  <a16:creationId xmlns:a16="http://schemas.microsoft.com/office/drawing/2014/main" id="{5A131748-7297-4EA2-AD37-107EE93CBF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2502" y="2765502"/>
              <a:ext cx="1326995" cy="1326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0D108652-258A-4A55-B652-5BE6DC52933E}"/>
              </a:ext>
            </a:extLst>
          </p:cNvPr>
          <p:cNvGrpSpPr/>
          <p:nvPr/>
        </p:nvGrpSpPr>
        <p:grpSpPr>
          <a:xfrm>
            <a:off x="6009691" y="539248"/>
            <a:ext cx="6259179" cy="5779509"/>
            <a:chOff x="6009691" y="539248"/>
            <a:chExt cx="6259179" cy="5779509"/>
          </a:xfrm>
        </p:grpSpPr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81C655ED-B93E-4480-B88A-4FC09EA81041}"/>
                </a:ext>
              </a:extLst>
            </p:cNvPr>
            <p:cNvGrpSpPr/>
            <p:nvPr/>
          </p:nvGrpSpPr>
          <p:grpSpPr>
            <a:xfrm>
              <a:off x="6009691" y="539248"/>
              <a:ext cx="6182309" cy="5779509"/>
              <a:chOff x="6009691" y="539248"/>
              <a:chExt cx="6182309" cy="5779509"/>
            </a:xfrm>
          </p:grpSpPr>
          <p:pic>
            <p:nvPicPr>
              <p:cNvPr id="4" name="그림 3">
                <a:extLst>
                  <a:ext uri="{FF2B5EF4-FFF2-40B4-BE49-F238E27FC236}">
                    <a16:creationId xmlns:a16="http://schemas.microsoft.com/office/drawing/2014/main" id="{61662D5F-34FF-4D06-B01B-5FC066EEF0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873"/>
              <a:stretch/>
            </p:blipFill>
            <p:spPr>
              <a:xfrm>
                <a:off x="6009691" y="539248"/>
                <a:ext cx="6182309" cy="5779509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3EDFB7E-7DE8-4346-AF01-37360C0A4B7C}"/>
                  </a:ext>
                </a:extLst>
              </p:cNvPr>
              <p:cNvSpPr txBox="1"/>
              <p:nvPr/>
            </p:nvSpPr>
            <p:spPr>
              <a:xfrm>
                <a:off x="7895968" y="5715746"/>
                <a:ext cx="428401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800" dirty="0">
                    <a:solidFill>
                      <a:schemeClr val="bg1"/>
                    </a:solidFill>
                    <a:latin typeface="mightyspidey" panose="02000603000000000000" pitchFamily="2" charset="0"/>
                  </a:rPr>
                  <a:t>2    Points</a:t>
                </a:r>
              </a:p>
            </p:txBody>
          </p:sp>
        </p:grpSp>
        <p:pic>
          <p:nvPicPr>
            <p:cNvPr id="22" name="Picture 2" descr="Spiderman Ps4 - PNG by Jt525pro on DeviantArt">
              <a:extLst>
                <a:ext uri="{FF2B5EF4-FFF2-40B4-BE49-F238E27FC236}">
                  <a16:creationId xmlns:a16="http://schemas.microsoft.com/office/drawing/2014/main" id="{648FAF8E-1CD5-4C6B-AD9C-37C9833A01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44" r="31960"/>
            <a:stretch/>
          </p:blipFill>
          <p:spPr bwMode="auto">
            <a:xfrm>
              <a:off x="7807080" y="630822"/>
              <a:ext cx="4461790" cy="5172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A9A60BAB-308F-4B03-9297-6A64E1169608}"/>
              </a:ext>
            </a:extLst>
          </p:cNvPr>
          <p:cNvGrpSpPr/>
          <p:nvPr/>
        </p:nvGrpSpPr>
        <p:grpSpPr>
          <a:xfrm>
            <a:off x="-311359" y="539243"/>
            <a:ext cx="6487434" cy="5835174"/>
            <a:chOff x="-311359" y="539243"/>
            <a:chExt cx="6487434" cy="5835174"/>
          </a:xfrm>
        </p:grpSpPr>
        <p:pic>
          <p:nvPicPr>
            <p:cNvPr id="51" name="그림 50">
              <a:extLst>
                <a:ext uri="{FF2B5EF4-FFF2-40B4-BE49-F238E27FC236}">
                  <a16:creationId xmlns:a16="http://schemas.microsoft.com/office/drawing/2014/main" id="{2C6918E6-3725-4C32-9763-6D64785265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873"/>
            <a:stretch/>
          </p:blipFill>
          <p:spPr>
            <a:xfrm rot="10800000">
              <a:off x="-6234" y="539243"/>
              <a:ext cx="6182309" cy="5779509"/>
            </a:xfrm>
            <a:prstGeom prst="rect">
              <a:avLst/>
            </a:prstGeom>
          </p:spPr>
        </p:pic>
        <p:pic>
          <p:nvPicPr>
            <p:cNvPr id="23" name="Picture 8" descr="Spider-Man PS4 Electro PNG by Metropolis-Hero1125 on DeviantArt">
              <a:extLst>
                <a:ext uri="{FF2B5EF4-FFF2-40B4-BE49-F238E27FC236}">
                  <a16:creationId xmlns:a16="http://schemas.microsoft.com/office/drawing/2014/main" id="{D1949CEA-D0C9-4ECE-B6DD-EEE3D616D5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11359" y="594223"/>
              <a:ext cx="4736548" cy="57801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042749D-F420-4F6D-82A9-40160F3D5CDB}"/>
                </a:ext>
              </a:extLst>
            </p:cNvPr>
            <p:cNvSpPr txBox="1"/>
            <p:nvPr/>
          </p:nvSpPr>
          <p:spPr>
            <a:xfrm>
              <a:off x="-8573" y="5715746"/>
              <a:ext cx="47606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solidFill>
                    <a:schemeClr val="bg1"/>
                  </a:solidFill>
                  <a:latin typeface="mightyspidey" panose="02000603000000000000" pitchFamily="2" charset="0"/>
                </a:rPr>
                <a:t>-1    </a:t>
              </a:r>
              <a:r>
                <a:rPr lang="en-GB" sz="2800" dirty="0">
                  <a:solidFill>
                    <a:schemeClr val="bg1"/>
                  </a:solidFill>
                  <a:latin typeface="mightyspidey" panose="02000603000000000000" pitchFamily="2" charset="0"/>
                </a:rPr>
                <a:t>Point</a:t>
              </a:r>
              <a:endParaRPr lang="en-GB" sz="3200" dirty="0">
                <a:solidFill>
                  <a:schemeClr val="bg1"/>
                </a:solidFill>
                <a:latin typeface="mightyspidey" panose="02000603000000000000" pitchFamily="2" charset="0"/>
              </a:endParaRPr>
            </a:p>
          </p:txBody>
        </p:sp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CE236D72-16A1-416F-A26E-74D288B2D8F7}"/>
              </a:ext>
            </a:extLst>
          </p:cNvPr>
          <p:cNvGrpSpPr/>
          <p:nvPr/>
        </p:nvGrpSpPr>
        <p:grpSpPr>
          <a:xfrm>
            <a:off x="-14475" y="539488"/>
            <a:ext cx="6182309" cy="5779509"/>
            <a:chOff x="-6234" y="539243"/>
            <a:chExt cx="6182309" cy="5779509"/>
          </a:xfrm>
        </p:grpSpPr>
        <p:pic>
          <p:nvPicPr>
            <p:cNvPr id="34" name="그림 33">
              <a:extLst>
                <a:ext uri="{FF2B5EF4-FFF2-40B4-BE49-F238E27FC236}">
                  <a16:creationId xmlns:a16="http://schemas.microsoft.com/office/drawing/2014/main" id="{A4096583-0F93-4CB3-8219-5632ED45FB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873"/>
            <a:stretch/>
          </p:blipFill>
          <p:spPr>
            <a:xfrm rot="10800000">
              <a:off x="-6234" y="539243"/>
              <a:ext cx="6182309" cy="5779509"/>
            </a:xfrm>
            <a:prstGeom prst="rect">
              <a:avLst/>
            </a:prstGeom>
          </p:spPr>
        </p:pic>
        <p:pic>
          <p:nvPicPr>
            <p:cNvPr id="35" name="그림 34">
              <a:extLst>
                <a:ext uri="{FF2B5EF4-FFF2-40B4-BE49-F238E27FC236}">
                  <a16:creationId xmlns:a16="http://schemas.microsoft.com/office/drawing/2014/main" id="{A93BEBB7-2F75-4194-A72E-9A5A6FDEE7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1077"/>
            <a:stretch/>
          </p:blipFill>
          <p:spPr>
            <a:xfrm flipH="1" flipV="1">
              <a:off x="117497" y="749574"/>
              <a:ext cx="4368918" cy="5358848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2F3F243-82C3-441A-BF7A-0E338836357E}"/>
                </a:ext>
              </a:extLst>
            </p:cNvPr>
            <p:cNvSpPr txBox="1"/>
            <p:nvPr/>
          </p:nvSpPr>
          <p:spPr>
            <a:xfrm>
              <a:off x="117497" y="2767281"/>
              <a:ext cx="3791729" cy="132343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sz="4000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Text goes here.</a:t>
              </a:r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8922C71D-6E65-4DDD-8263-1FA56669B377}"/>
              </a:ext>
            </a:extLst>
          </p:cNvPr>
          <p:cNvGrpSpPr/>
          <p:nvPr/>
        </p:nvGrpSpPr>
        <p:grpSpPr>
          <a:xfrm>
            <a:off x="6001450" y="539488"/>
            <a:ext cx="6182309" cy="5779509"/>
            <a:chOff x="6009691" y="539248"/>
            <a:chExt cx="6182309" cy="5779509"/>
          </a:xfrm>
        </p:grpSpPr>
        <p:pic>
          <p:nvPicPr>
            <p:cNvPr id="38" name="그림 37">
              <a:extLst>
                <a:ext uri="{FF2B5EF4-FFF2-40B4-BE49-F238E27FC236}">
                  <a16:creationId xmlns:a16="http://schemas.microsoft.com/office/drawing/2014/main" id="{69E86012-97DE-4A4A-90E6-7A60A3EBF2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873"/>
            <a:stretch/>
          </p:blipFill>
          <p:spPr>
            <a:xfrm>
              <a:off x="6009691" y="539248"/>
              <a:ext cx="6182309" cy="5779509"/>
            </a:xfrm>
            <a:prstGeom prst="rect">
              <a:avLst/>
            </a:prstGeom>
          </p:spPr>
        </p:pic>
        <p:pic>
          <p:nvPicPr>
            <p:cNvPr id="39" name="그림 38">
              <a:extLst>
                <a:ext uri="{FF2B5EF4-FFF2-40B4-BE49-F238E27FC236}">
                  <a16:creationId xmlns:a16="http://schemas.microsoft.com/office/drawing/2014/main" id="{DF3A9EE2-F1A6-41AD-8C51-37D3ABFC02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1077"/>
            <a:stretch/>
          </p:blipFill>
          <p:spPr>
            <a:xfrm>
              <a:off x="7699351" y="749574"/>
              <a:ext cx="4368918" cy="5358848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38070B4-54DE-4C1A-B844-6A01A52C8ACB}"/>
                </a:ext>
              </a:extLst>
            </p:cNvPr>
            <p:cNvSpPr txBox="1"/>
            <p:nvPr/>
          </p:nvSpPr>
          <p:spPr>
            <a:xfrm>
              <a:off x="8276540" y="2771476"/>
              <a:ext cx="3791729" cy="132343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sz="4000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Text goes here.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155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ci-fi-door-open-4799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8" name="그룹 437">
            <a:extLst>
              <a:ext uri="{FF2B5EF4-FFF2-40B4-BE49-F238E27FC236}">
                <a16:creationId xmlns:a16="http://schemas.microsoft.com/office/drawing/2014/main" id="{CB5B05ED-F9BC-4052-B1AA-E810297F321F}"/>
              </a:ext>
            </a:extLst>
          </p:cNvPr>
          <p:cNvGrpSpPr/>
          <p:nvPr/>
        </p:nvGrpSpPr>
        <p:grpSpPr>
          <a:xfrm>
            <a:off x="4378183" y="1770959"/>
            <a:ext cx="3435629" cy="3316082"/>
            <a:chOff x="5251169" y="2613566"/>
            <a:chExt cx="1689660" cy="1630866"/>
          </a:xfrm>
        </p:grpSpPr>
        <p:sp>
          <p:nvSpPr>
            <p:cNvPr id="439" name="타원 438">
              <a:extLst>
                <a:ext uri="{FF2B5EF4-FFF2-40B4-BE49-F238E27FC236}">
                  <a16:creationId xmlns:a16="http://schemas.microsoft.com/office/drawing/2014/main" id="{FD66E866-8E05-411A-B9DA-29CCC0D9CFAE}"/>
                </a:ext>
              </a:extLst>
            </p:cNvPr>
            <p:cNvSpPr/>
            <p:nvPr/>
          </p:nvSpPr>
          <p:spPr>
            <a:xfrm>
              <a:off x="5251169" y="2613566"/>
              <a:ext cx="1689660" cy="163086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25400" dist="177800" dir="2700000">
                <a:prstClr val="black">
                  <a:alpha val="1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pic>
          <p:nvPicPr>
            <p:cNvPr id="440" name="Picture 8" descr="Free Spiderman Logo Transparent, Download Free Spiderman Logo Transparent  png images, Free ClipArts on Clipart Library">
              <a:extLst>
                <a:ext uri="{FF2B5EF4-FFF2-40B4-BE49-F238E27FC236}">
                  <a16:creationId xmlns:a16="http://schemas.microsoft.com/office/drawing/2014/main" id="{851FA0FF-4A57-4383-897D-0358A5B430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2502" y="2765502"/>
              <a:ext cx="1326995" cy="1326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42" name="TextBox 441">
            <a:extLst>
              <a:ext uri="{FF2B5EF4-FFF2-40B4-BE49-F238E27FC236}">
                <a16:creationId xmlns:a16="http://schemas.microsoft.com/office/drawing/2014/main" id="{F570C054-D8DF-424E-8F8D-8A18A34CEDD2}"/>
              </a:ext>
            </a:extLst>
          </p:cNvPr>
          <p:cNvSpPr txBox="1"/>
          <p:nvPr/>
        </p:nvSpPr>
        <p:spPr>
          <a:xfrm>
            <a:off x="96979" y="5364479"/>
            <a:ext cx="11998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  <a:latin typeface="mightyspidey" panose="02000603000000000000" pitchFamily="2" charset="0"/>
              </a:rPr>
              <a:t>Rock</a:t>
            </a:r>
            <a:r>
              <a:rPr lang="en-GB" sz="36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</a:t>
            </a:r>
            <a:r>
              <a:rPr lang="en-GB" sz="3600" b="1" dirty="0">
                <a:solidFill>
                  <a:schemeClr val="bg1"/>
                </a:solidFill>
                <a:latin typeface="mightyspidey" panose="02000603000000000000" pitchFamily="2" charset="0"/>
              </a:rPr>
              <a:t> Paper</a:t>
            </a:r>
            <a:r>
              <a:rPr lang="en-GB" sz="36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</a:t>
            </a:r>
            <a:r>
              <a:rPr lang="en-GB" sz="3600" b="1" dirty="0">
                <a:solidFill>
                  <a:schemeClr val="bg1"/>
                </a:solidFill>
                <a:latin typeface="mightyspidey" panose="02000603000000000000" pitchFamily="2" charset="0"/>
                <a:cs typeface="Aharoni" panose="02010803020104030203" pitchFamily="2" charset="-79"/>
              </a:rPr>
              <a:t> </a:t>
            </a:r>
            <a:r>
              <a:rPr lang="en-GB" sz="3600" b="1" dirty="0">
                <a:solidFill>
                  <a:schemeClr val="bg1"/>
                </a:solidFill>
                <a:latin typeface="mightyspidey" panose="02000603000000000000" pitchFamily="2" charset="0"/>
              </a:rPr>
              <a:t>Scissors</a:t>
            </a:r>
          </a:p>
        </p:txBody>
      </p:sp>
      <p:sp>
        <p:nvSpPr>
          <p:cNvPr id="444" name="평행 사변형 443">
            <a:extLst>
              <a:ext uri="{FF2B5EF4-FFF2-40B4-BE49-F238E27FC236}">
                <a16:creationId xmlns:a16="http://schemas.microsoft.com/office/drawing/2014/main" id="{82C2E76C-164D-4BBE-A50F-4018D7F1DDFA}"/>
              </a:ext>
            </a:extLst>
          </p:cNvPr>
          <p:cNvSpPr/>
          <p:nvPr/>
        </p:nvSpPr>
        <p:spPr>
          <a:xfrm flipV="1">
            <a:off x="120450" y="3064241"/>
            <a:ext cx="4073383" cy="692728"/>
          </a:xfrm>
          <a:prstGeom prst="parallelogram">
            <a:avLst>
              <a:gd name="adj" fmla="val 113137"/>
            </a:avLst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6" name="평행 사변형 445">
            <a:extLst>
              <a:ext uri="{FF2B5EF4-FFF2-40B4-BE49-F238E27FC236}">
                <a16:creationId xmlns:a16="http://schemas.microsoft.com/office/drawing/2014/main" id="{1833BFC0-70F6-479E-B745-3F7DDB8C1849}"/>
              </a:ext>
            </a:extLst>
          </p:cNvPr>
          <p:cNvSpPr/>
          <p:nvPr/>
        </p:nvSpPr>
        <p:spPr>
          <a:xfrm>
            <a:off x="7998167" y="3082635"/>
            <a:ext cx="4073383" cy="692727"/>
          </a:xfrm>
          <a:prstGeom prst="parallelogram">
            <a:avLst>
              <a:gd name="adj" fmla="val 113137"/>
            </a:avLst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842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50000">
              <a:srgbClr val="B4000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5D7546C0-7136-489F-B481-FA93818AE7ED}"/>
              </a:ext>
            </a:extLst>
          </p:cNvPr>
          <p:cNvGrpSpPr/>
          <p:nvPr/>
        </p:nvGrpSpPr>
        <p:grpSpPr>
          <a:xfrm>
            <a:off x="5251169" y="2613566"/>
            <a:ext cx="1689660" cy="1630866"/>
            <a:chOff x="5251169" y="2613566"/>
            <a:chExt cx="1689660" cy="1630866"/>
          </a:xfrm>
        </p:grpSpPr>
        <p:sp>
          <p:nvSpPr>
            <p:cNvPr id="18" name="타원 17">
              <a:extLst>
                <a:ext uri="{FF2B5EF4-FFF2-40B4-BE49-F238E27FC236}">
                  <a16:creationId xmlns:a16="http://schemas.microsoft.com/office/drawing/2014/main" id="{B5C7A173-9E3E-412C-B5E7-8739AE50FC24}"/>
                </a:ext>
              </a:extLst>
            </p:cNvPr>
            <p:cNvSpPr/>
            <p:nvPr/>
          </p:nvSpPr>
          <p:spPr>
            <a:xfrm>
              <a:off x="5251169" y="2613566"/>
              <a:ext cx="1689660" cy="163086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25400" dist="177800" dir="2700000">
                <a:prstClr val="black">
                  <a:alpha val="1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pic>
          <p:nvPicPr>
            <p:cNvPr id="1032" name="Picture 8" descr="Free Spiderman Logo Transparent, Download Free Spiderman Logo Transparent  png images, Free ClipArts on Clipart Library">
              <a:extLst>
                <a:ext uri="{FF2B5EF4-FFF2-40B4-BE49-F238E27FC236}">
                  <a16:creationId xmlns:a16="http://schemas.microsoft.com/office/drawing/2014/main" id="{5A131748-7297-4EA2-AD37-107EE93CBF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2502" y="2765502"/>
              <a:ext cx="1326995" cy="1326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ECCD71AB-142C-440C-A12F-AD179EC36521}"/>
              </a:ext>
            </a:extLst>
          </p:cNvPr>
          <p:cNvGrpSpPr/>
          <p:nvPr/>
        </p:nvGrpSpPr>
        <p:grpSpPr>
          <a:xfrm>
            <a:off x="-8573" y="0"/>
            <a:ext cx="6184648" cy="6621125"/>
            <a:chOff x="-8573" y="0"/>
            <a:chExt cx="6184648" cy="6621125"/>
          </a:xfrm>
        </p:grpSpPr>
        <p:pic>
          <p:nvPicPr>
            <p:cNvPr id="51" name="그림 50">
              <a:extLst>
                <a:ext uri="{FF2B5EF4-FFF2-40B4-BE49-F238E27FC236}">
                  <a16:creationId xmlns:a16="http://schemas.microsoft.com/office/drawing/2014/main" id="{2C6918E6-3725-4C32-9763-6D64785265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873"/>
            <a:stretch/>
          </p:blipFill>
          <p:spPr>
            <a:xfrm rot="10800000">
              <a:off x="-6234" y="539243"/>
              <a:ext cx="6182309" cy="5779509"/>
            </a:xfrm>
            <a:prstGeom prst="rect">
              <a:avLst/>
            </a:prstGeom>
          </p:spPr>
        </p:pic>
        <p:pic>
          <p:nvPicPr>
            <p:cNvPr id="25" name="그림 24">
              <a:extLst>
                <a:ext uri="{FF2B5EF4-FFF2-40B4-BE49-F238E27FC236}">
                  <a16:creationId xmlns:a16="http://schemas.microsoft.com/office/drawing/2014/main" id="{310A23CE-F3C3-48DD-9FF6-8CCF131C1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31" y="0"/>
              <a:ext cx="5274388" cy="662112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042749D-F420-4F6D-82A9-40160F3D5CDB}"/>
                </a:ext>
              </a:extLst>
            </p:cNvPr>
            <p:cNvSpPr txBox="1"/>
            <p:nvPr/>
          </p:nvSpPr>
          <p:spPr>
            <a:xfrm>
              <a:off x="-8573" y="5715746"/>
              <a:ext cx="47606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solidFill>
                    <a:schemeClr val="bg1"/>
                  </a:solidFill>
                  <a:latin typeface="mightyspidey" panose="02000603000000000000" pitchFamily="2" charset="0"/>
                </a:rPr>
                <a:t>-2    Points</a:t>
              </a: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09C5257D-0D82-471F-8328-F70CB035200A}"/>
              </a:ext>
            </a:extLst>
          </p:cNvPr>
          <p:cNvGrpSpPr/>
          <p:nvPr/>
        </p:nvGrpSpPr>
        <p:grpSpPr>
          <a:xfrm>
            <a:off x="6009691" y="539248"/>
            <a:ext cx="6238312" cy="5779509"/>
            <a:chOff x="6009691" y="539248"/>
            <a:chExt cx="6238312" cy="5779509"/>
          </a:xfrm>
        </p:grpSpPr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81C655ED-B93E-4480-B88A-4FC09EA81041}"/>
                </a:ext>
              </a:extLst>
            </p:cNvPr>
            <p:cNvGrpSpPr/>
            <p:nvPr/>
          </p:nvGrpSpPr>
          <p:grpSpPr>
            <a:xfrm>
              <a:off x="6009691" y="539248"/>
              <a:ext cx="6182309" cy="5779509"/>
              <a:chOff x="6009691" y="539248"/>
              <a:chExt cx="6182309" cy="5779509"/>
            </a:xfrm>
          </p:grpSpPr>
          <p:pic>
            <p:nvPicPr>
              <p:cNvPr id="4" name="그림 3">
                <a:extLst>
                  <a:ext uri="{FF2B5EF4-FFF2-40B4-BE49-F238E27FC236}">
                    <a16:creationId xmlns:a16="http://schemas.microsoft.com/office/drawing/2014/main" id="{61662D5F-34FF-4D06-B01B-5FC066EEF0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873"/>
              <a:stretch/>
            </p:blipFill>
            <p:spPr>
              <a:xfrm>
                <a:off x="6009691" y="539248"/>
                <a:ext cx="6182309" cy="5779509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3EDFB7E-7DE8-4346-AF01-37360C0A4B7C}"/>
                  </a:ext>
                </a:extLst>
              </p:cNvPr>
              <p:cNvSpPr txBox="1"/>
              <p:nvPr/>
            </p:nvSpPr>
            <p:spPr>
              <a:xfrm>
                <a:off x="7895968" y="5715746"/>
                <a:ext cx="428401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800" dirty="0">
                    <a:solidFill>
                      <a:schemeClr val="bg1"/>
                    </a:solidFill>
                    <a:latin typeface="mightyspidey" panose="02000603000000000000" pitchFamily="2" charset="0"/>
                  </a:rPr>
                  <a:t>1    Point</a:t>
                </a:r>
              </a:p>
            </p:txBody>
          </p:sp>
        </p:grpSp>
        <p:pic>
          <p:nvPicPr>
            <p:cNvPr id="26" name="Picture 4" descr="Spider-Man PS4 PNG by Metropolis-Hero1125 on DeviantArt">
              <a:extLst>
                <a:ext uri="{FF2B5EF4-FFF2-40B4-BE49-F238E27FC236}">
                  <a16:creationId xmlns:a16="http://schemas.microsoft.com/office/drawing/2014/main" id="{FEC02E07-193A-47BF-B726-82B993F21C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4827" y="795682"/>
              <a:ext cx="5363176" cy="46636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CE236D72-16A1-416F-A26E-74D288B2D8F7}"/>
              </a:ext>
            </a:extLst>
          </p:cNvPr>
          <p:cNvGrpSpPr/>
          <p:nvPr/>
        </p:nvGrpSpPr>
        <p:grpSpPr>
          <a:xfrm>
            <a:off x="-14475" y="539248"/>
            <a:ext cx="6182309" cy="5779509"/>
            <a:chOff x="-6234" y="539243"/>
            <a:chExt cx="6182309" cy="5779509"/>
          </a:xfrm>
        </p:grpSpPr>
        <p:pic>
          <p:nvPicPr>
            <p:cNvPr id="34" name="그림 33">
              <a:extLst>
                <a:ext uri="{FF2B5EF4-FFF2-40B4-BE49-F238E27FC236}">
                  <a16:creationId xmlns:a16="http://schemas.microsoft.com/office/drawing/2014/main" id="{A4096583-0F93-4CB3-8219-5632ED45FB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873"/>
            <a:stretch/>
          </p:blipFill>
          <p:spPr>
            <a:xfrm rot="10800000">
              <a:off x="-6234" y="539243"/>
              <a:ext cx="6182309" cy="5779509"/>
            </a:xfrm>
            <a:prstGeom prst="rect">
              <a:avLst/>
            </a:prstGeom>
          </p:spPr>
        </p:pic>
        <p:pic>
          <p:nvPicPr>
            <p:cNvPr id="35" name="그림 34">
              <a:extLst>
                <a:ext uri="{FF2B5EF4-FFF2-40B4-BE49-F238E27FC236}">
                  <a16:creationId xmlns:a16="http://schemas.microsoft.com/office/drawing/2014/main" id="{A93BEBB7-2F75-4194-A72E-9A5A6FDEE7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1077"/>
            <a:stretch/>
          </p:blipFill>
          <p:spPr>
            <a:xfrm flipH="1" flipV="1">
              <a:off x="117497" y="749574"/>
              <a:ext cx="4368918" cy="5358848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2F3F243-82C3-441A-BF7A-0E338836357E}"/>
                </a:ext>
              </a:extLst>
            </p:cNvPr>
            <p:cNvSpPr txBox="1"/>
            <p:nvPr/>
          </p:nvSpPr>
          <p:spPr>
            <a:xfrm>
              <a:off x="117497" y="2767281"/>
              <a:ext cx="3791729" cy="132343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sz="4000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Text goes here.</a:t>
              </a:r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8922C71D-6E65-4DDD-8263-1FA56669B377}"/>
              </a:ext>
            </a:extLst>
          </p:cNvPr>
          <p:cNvGrpSpPr/>
          <p:nvPr/>
        </p:nvGrpSpPr>
        <p:grpSpPr>
          <a:xfrm>
            <a:off x="6001450" y="539248"/>
            <a:ext cx="6182309" cy="5779509"/>
            <a:chOff x="6009691" y="539248"/>
            <a:chExt cx="6182309" cy="5779509"/>
          </a:xfrm>
        </p:grpSpPr>
        <p:pic>
          <p:nvPicPr>
            <p:cNvPr id="38" name="그림 37">
              <a:extLst>
                <a:ext uri="{FF2B5EF4-FFF2-40B4-BE49-F238E27FC236}">
                  <a16:creationId xmlns:a16="http://schemas.microsoft.com/office/drawing/2014/main" id="{69E86012-97DE-4A4A-90E6-7A60A3EBF2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873"/>
            <a:stretch/>
          </p:blipFill>
          <p:spPr>
            <a:xfrm>
              <a:off x="6009691" y="539248"/>
              <a:ext cx="6182309" cy="5779509"/>
            </a:xfrm>
            <a:prstGeom prst="rect">
              <a:avLst/>
            </a:prstGeom>
          </p:spPr>
        </p:pic>
        <p:pic>
          <p:nvPicPr>
            <p:cNvPr id="39" name="그림 38">
              <a:extLst>
                <a:ext uri="{FF2B5EF4-FFF2-40B4-BE49-F238E27FC236}">
                  <a16:creationId xmlns:a16="http://schemas.microsoft.com/office/drawing/2014/main" id="{DF3A9EE2-F1A6-41AD-8C51-37D3ABFC02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1077"/>
            <a:stretch/>
          </p:blipFill>
          <p:spPr>
            <a:xfrm>
              <a:off x="7699351" y="749574"/>
              <a:ext cx="4368918" cy="5358848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38070B4-54DE-4C1A-B844-6A01A52C8ACB}"/>
                </a:ext>
              </a:extLst>
            </p:cNvPr>
            <p:cNvSpPr txBox="1"/>
            <p:nvPr/>
          </p:nvSpPr>
          <p:spPr>
            <a:xfrm>
              <a:off x="8276540" y="2771476"/>
              <a:ext cx="3791729" cy="132343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sz="4000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Text goes here.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2036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ci-fi-door-open-4799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8" name="그룹 437">
            <a:extLst>
              <a:ext uri="{FF2B5EF4-FFF2-40B4-BE49-F238E27FC236}">
                <a16:creationId xmlns:a16="http://schemas.microsoft.com/office/drawing/2014/main" id="{CB5B05ED-F9BC-4052-B1AA-E810297F321F}"/>
              </a:ext>
            </a:extLst>
          </p:cNvPr>
          <p:cNvGrpSpPr/>
          <p:nvPr/>
        </p:nvGrpSpPr>
        <p:grpSpPr>
          <a:xfrm>
            <a:off x="4378183" y="1770959"/>
            <a:ext cx="3435629" cy="3316082"/>
            <a:chOff x="5251169" y="2613566"/>
            <a:chExt cx="1689660" cy="1630866"/>
          </a:xfrm>
        </p:grpSpPr>
        <p:sp>
          <p:nvSpPr>
            <p:cNvPr id="439" name="타원 438">
              <a:extLst>
                <a:ext uri="{FF2B5EF4-FFF2-40B4-BE49-F238E27FC236}">
                  <a16:creationId xmlns:a16="http://schemas.microsoft.com/office/drawing/2014/main" id="{FD66E866-8E05-411A-B9DA-29CCC0D9CFAE}"/>
                </a:ext>
              </a:extLst>
            </p:cNvPr>
            <p:cNvSpPr/>
            <p:nvPr/>
          </p:nvSpPr>
          <p:spPr>
            <a:xfrm>
              <a:off x="5251169" y="2613566"/>
              <a:ext cx="1689660" cy="163086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25400" dist="177800" dir="2700000">
                <a:prstClr val="black">
                  <a:alpha val="1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pic>
          <p:nvPicPr>
            <p:cNvPr id="440" name="Picture 8" descr="Free Spiderman Logo Transparent, Download Free Spiderman Logo Transparent  png images, Free ClipArts on Clipart Library">
              <a:extLst>
                <a:ext uri="{FF2B5EF4-FFF2-40B4-BE49-F238E27FC236}">
                  <a16:creationId xmlns:a16="http://schemas.microsoft.com/office/drawing/2014/main" id="{851FA0FF-4A57-4383-897D-0358A5B430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2502" y="2765502"/>
              <a:ext cx="1326995" cy="1326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42" name="TextBox 441">
            <a:extLst>
              <a:ext uri="{FF2B5EF4-FFF2-40B4-BE49-F238E27FC236}">
                <a16:creationId xmlns:a16="http://schemas.microsoft.com/office/drawing/2014/main" id="{F570C054-D8DF-424E-8F8D-8A18A34CEDD2}"/>
              </a:ext>
            </a:extLst>
          </p:cNvPr>
          <p:cNvSpPr txBox="1"/>
          <p:nvPr/>
        </p:nvSpPr>
        <p:spPr>
          <a:xfrm>
            <a:off x="96979" y="5364479"/>
            <a:ext cx="11998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  <a:latin typeface="mightyspidey" panose="02000603000000000000" pitchFamily="2" charset="0"/>
              </a:rPr>
              <a:t>Rock</a:t>
            </a:r>
            <a:r>
              <a:rPr lang="en-GB" sz="36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</a:t>
            </a:r>
            <a:r>
              <a:rPr lang="en-GB" sz="3600" b="1" dirty="0">
                <a:solidFill>
                  <a:schemeClr val="bg1"/>
                </a:solidFill>
                <a:latin typeface="mightyspidey" panose="02000603000000000000" pitchFamily="2" charset="0"/>
              </a:rPr>
              <a:t> Paper</a:t>
            </a:r>
            <a:r>
              <a:rPr lang="en-GB" sz="36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</a:t>
            </a:r>
            <a:r>
              <a:rPr lang="en-GB" sz="3600" b="1" dirty="0">
                <a:solidFill>
                  <a:schemeClr val="bg1"/>
                </a:solidFill>
                <a:latin typeface="mightyspidey" panose="02000603000000000000" pitchFamily="2" charset="0"/>
                <a:cs typeface="Aharoni" panose="02010803020104030203" pitchFamily="2" charset="-79"/>
              </a:rPr>
              <a:t> </a:t>
            </a:r>
            <a:r>
              <a:rPr lang="en-GB" sz="3600" b="1" dirty="0">
                <a:solidFill>
                  <a:schemeClr val="bg1"/>
                </a:solidFill>
                <a:latin typeface="mightyspidey" panose="02000603000000000000" pitchFamily="2" charset="0"/>
              </a:rPr>
              <a:t>Scissors</a:t>
            </a:r>
          </a:p>
        </p:txBody>
      </p:sp>
      <p:sp>
        <p:nvSpPr>
          <p:cNvPr id="444" name="평행 사변형 443">
            <a:extLst>
              <a:ext uri="{FF2B5EF4-FFF2-40B4-BE49-F238E27FC236}">
                <a16:creationId xmlns:a16="http://schemas.microsoft.com/office/drawing/2014/main" id="{82C2E76C-164D-4BBE-A50F-4018D7F1DDFA}"/>
              </a:ext>
            </a:extLst>
          </p:cNvPr>
          <p:cNvSpPr/>
          <p:nvPr/>
        </p:nvSpPr>
        <p:spPr>
          <a:xfrm flipV="1">
            <a:off x="120450" y="3064241"/>
            <a:ext cx="4073383" cy="692728"/>
          </a:xfrm>
          <a:prstGeom prst="parallelogram">
            <a:avLst>
              <a:gd name="adj" fmla="val 113137"/>
            </a:avLst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6" name="평행 사변형 445">
            <a:extLst>
              <a:ext uri="{FF2B5EF4-FFF2-40B4-BE49-F238E27FC236}">
                <a16:creationId xmlns:a16="http://schemas.microsoft.com/office/drawing/2014/main" id="{1833BFC0-70F6-479E-B745-3F7DDB8C1849}"/>
              </a:ext>
            </a:extLst>
          </p:cNvPr>
          <p:cNvSpPr/>
          <p:nvPr/>
        </p:nvSpPr>
        <p:spPr>
          <a:xfrm>
            <a:off x="7998167" y="3082635"/>
            <a:ext cx="4073383" cy="692727"/>
          </a:xfrm>
          <a:prstGeom prst="parallelogram">
            <a:avLst>
              <a:gd name="adj" fmla="val 113137"/>
            </a:avLst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4536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50000">
              <a:srgbClr val="B4000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5D7546C0-7136-489F-B481-FA93818AE7ED}"/>
              </a:ext>
            </a:extLst>
          </p:cNvPr>
          <p:cNvGrpSpPr/>
          <p:nvPr/>
        </p:nvGrpSpPr>
        <p:grpSpPr>
          <a:xfrm>
            <a:off x="5251169" y="2613566"/>
            <a:ext cx="1689660" cy="1630866"/>
            <a:chOff x="5251169" y="2613566"/>
            <a:chExt cx="1689660" cy="1630866"/>
          </a:xfrm>
        </p:grpSpPr>
        <p:sp>
          <p:nvSpPr>
            <p:cNvPr id="18" name="타원 17">
              <a:extLst>
                <a:ext uri="{FF2B5EF4-FFF2-40B4-BE49-F238E27FC236}">
                  <a16:creationId xmlns:a16="http://schemas.microsoft.com/office/drawing/2014/main" id="{B5C7A173-9E3E-412C-B5E7-8739AE50FC24}"/>
                </a:ext>
              </a:extLst>
            </p:cNvPr>
            <p:cNvSpPr/>
            <p:nvPr/>
          </p:nvSpPr>
          <p:spPr>
            <a:xfrm>
              <a:off x="5251169" y="2613566"/>
              <a:ext cx="1689660" cy="163086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25400" dist="177800" dir="2700000">
                <a:prstClr val="black">
                  <a:alpha val="1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pic>
          <p:nvPicPr>
            <p:cNvPr id="1032" name="Picture 8" descr="Free Spiderman Logo Transparent, Download Free Spiderman Logo Transparent  png images, Free ClipArts on Clipart Library">
              <a:extLst>
                <a:ext uri="{FF2B5EF4-FFF2-40B4-BE49-F238E27FC236}">
                  <a16:creationId xmlns:a16="http://schemas.microsoft.com/office/drawing/2014/main" id="{5A131748-7297-4EA2-AD37-107EE93CBF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2502" y="2765502"/>
              <a:ext cx="1326995" cy="1326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D2749FC5-B1F1-47CE-A7C0-18ED3F359AD0}"/>
              </a:ext>
            </a:extLst>
          </p:cNvPr>
          <p:cNvGrpSpPr/>
          <p:nvPr/>
        </p:nvGrpSpPr>
        <p:grpSpPr>
          <a:xfrm>
            <a:off x="-400601" y="362177"/>
            <a:ext cx="6576676" cy="5956575"/>
            <a:chOff x="-400601" y="362177"/>
            <a:chExt cx="6576676" cy="5956575"/>
          </a:xfrm>
        </p:grpSpPr>
        <p:pic>
          <p:nvPicPr>
            <p:cNvPr id="51" name="그림 50">
              <a:extLst>
                <a:ext uri="{FF2B5EF4-FFF2-40B4-BE49-F238E27FC236}">
                  <a16:creationId xmlns:a16="http://schemas.microsoft.com/office/drawing/2014/main" id="{2C6918E6-3725-4C32-9763-6D64785265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873"/>
            <a:stretch/>
          </p:blipFill>
          <p:spPr>
            <a:xfrm rot="10800000">
              <a:off x="-6234" y="539243"/>
              <a:ext cx="6182309" cy="5779509"/>
            </a:xfrm>
            <a:prstGeom prst="rect">
              <a:avLst/>
            </a:prstGeom>
          </p:spPr>
        </p:pic>
        <p:pic>
          <p:nvPicPr>
            <p:cNvPr id="13" name="Picture 4" descr="Spider-Man PS4 PNG by Metropolis-Hero1125 on DeviantArt">
              <a:extLst>
                <a:ext uri="{FF2B5EF4-FFF2-40B4-BE49-F238E27FC236}">
                  <a16:creationId xmlns:a16="http://schemas.microsoft.com/office/drawing/2014/main" id="{016EE99C-A95E-4E08-BF05-2623EA12C5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0601" y="362177"/>
              <a:ext cx="5363176" cy="46636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042749D-F420-4F6D-82A9-40160F3D5CDB}"/>
                </a:ext>
              </a:extLst>
            </p:cNvPr>
            <p:cNvSpPr txBox="1"/>
            <p:nvPr/>
          </p:nvSpPr>
          <p:spPr>
            <a:xfrm>
              <a:off x="-8573" y="5715746"/>
              <a:ext cx="42840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>
                  <a:solidFill>
                    <a:schemeClr val="bg1"/>
                  </a:solidFill>
                  <a:latin typeface="mightyspidey" panose="02000603000000000000" pitchFamily="2" charset="0"/>
                </a:rPr>
                <a:t>1    </a:t>
              </a:r>
              <a:r>
                <a:rPr lang="en-GB" sz="2800" dirty="0">
                  <a:solidFill>
                    <a:schemeClr val="bg1"/>
                  </a:solidFill>
                  <a:latin typeface="mightyspidey" panose="02000603000000000000" pitchFamily="2" charset="0"/>
                </a:rPr>
                <a:t>Point</a:t>
              </a:r>
              <a:endParaRPr lang="en-GB" sz="3200" dirty="0">
                <a:solidFill>
                  <a:schemeClr val="bg1"/>
                </a:solidFill>
                <a:latin typeface="mightyspidey" panose="02000603000000000000" pitchFamily="2" charset="0"/>
              </a:endParaRPr>
            </a:p>
          </p:txBody>
        </p:sp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CE236D72-16A1-416F-A26E-74D288B2D8F7}"/>
              </a:ext>
            </a:extLst>
          </p:cNvPr>
          <p:cNvGrpSpPr/>
          <p:nvPr/>
        </p:nvGrpSpPr>
        <p:grpSpPr>
          <a:xfrm>
            <a:off x="-14475" y="539243"/>
            <a:ext cx="6182309" cy="5779509"/>
            <a:chOff x="-6234" y="539243"/>
            <a:chExt cx="6182309" cy="5779509"/>
          </a:xfrm>
        </p:grpSpPr>
        <p:pic>
          <p:nvPicPr>
            <p:cNvPr id="34" name="그림 33">
              <a:extLst>
                <a:ext uri="{FF2B5EF4-FFF2-40B4-BE49-F238E27FC236}">
                  <a16:creationId xmlns:a16="http://schemas.microsoft.com/office/drawing/2014/main" id="{A4096583-0F93-4CB3-8219-5632ED45FB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873"/>
            <a:stretch/>
          </p:blipFill>
          <p:spPr>
            <a:xfrm rot="10800000">
              <a:off x="-6234" y="539243"/>
              <a:ext cx="6182309" cy="5779509"/>
            </a:xfrm>
            <a:prstGeom prst="rect">
              <a:avLst/>
            </a:prstGeom>
          </p:spPr>
        </p:pic>
        <p:pic>
          <p:nvPicPr>
            <p:cNvPr id="35" name="그림 34">
              <a:extLst>
                <a:ext uri="{FF2B5EF4-FFF2-40B4-BE49-F238E27FC236}">
                  <a16:creationId xmlns:a16="http://schemas.microsoft.com/office/drawing/2014/main" id="{A93BEBB7-2F75-4194-A72E-9A5A6FDEE7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21077"/>
            <a:stretch/>
          </p:blipFill>
          <p:spPr>
            <a:xfrm flipH="1" flipV="1">
              <a:off x="117497" y="749574"/>
              <a:ext cx="4368918" cy="5358848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2F3F243-82C3-441A-BF7A-0E338836357E}"/>
                </a:ext>
              </a:extLst>
            </p:cNvPr>
            <p:cNvSpPr txBox="1"/>
            <p:nvPr/>
          </p:nvSpPr>
          <p:spPr>
            <a:xfrm>
              <a:off x="117497" y="2767281"/>
              <a:ext cx="3791729" cy="132343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sz="4000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Text goes here.</a:t>
              </a: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C4F2DA87-3398-477B-B529-03B82BC410D6}"/>
              </a:ext>
            </a:extLst>
          </p:cNvPr>
          <p:cNvGrpSpPr/>
          <p:nvPr/>
        </p:nvGrpSpPr>
        <p:grpSpPr>
          <a:xfrm>
            <a:off x="6009691" y="539248"/>
            <a:ext cx="6492678" cy="5835169"/>
            <a:chOff x="6009691" y="539248"/>
            <a:chExt cx="6492678" cy="5835169"/>
          </a:xfrm>
        </p:grpSpPr>
        <p:pic>
          <p:nvPicPr>
            <p:cNvPr id="22" name="그림 21">
              <a:extLst>
                <a:ext uri="{FF2B5EF4-FFF2-40B4-BE49-F238E27FC236}">
                  <a16:creationId xmlns:a16="http://schemas.microsoft.com/office/drawing/2014/main" id="{AB61E4A1-546B-4995-B1B8-32DC304FB7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873"/>
            <a:stretch/>
          </p:blipFill>
          <p:spPr>
            <a:xfrm>
              <a:off x="6009691" y="539248"/>
              <a:ext cx="6182309" cy="5779509"/>
            </a:xfrm>
            <a:prstGeom prst="rect">
              <a:avLst/>
            </a:prstGeom>
          </p:spPr>
        </p:pic>
        <p:pic>
          <p:nvPicPr>
            <p:cNvPr id="23" name="Picture 8" descr="Spider-Man PS4 Electro PNG by Metropolis-Hero1125 on DeviantArt">
              <a:extLst>
                <a:ext uri="{FF2B5EF4-FFF2-40B4-BE49-F238E27FC236}">
                  <a16:creationId xmlns:a16="http://schemas.microsoft.com/office/drawing/2014/main" id="{18F1C352-BB32-4505-8A56-02025E7A1A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5821" y="594223"/>
              <a:ext cx="4736548" cy="57801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007B2C1-97F1-4A2C-B0D8-DE36281F360C}"/>
                </a:ext>
              </a:extLst>
            </p:cNvPr>
            <p:cNvSpPr txBox="1"/>
            <p:nvPr/>
          </p:nvSpPr>
          <p:spPr>
            <a:xfrm>
              <a:off x="7895968" y="5715746"/>
              <a:ext cx="42840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chemeClr val="bg1"/>
                  </a:solidFill>
                  <a:latin typeface="mightyspidey" panose="02000603000000000000" pitchFamily="2" charset="0"/>
                </a:rPr>
                <a:t>-1    Point</a:t>
              </a:r>
            </a:p>
          </p:txBody>
        </p:sp>
      </p:grp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00737CF5-386A-42A8-99D0-FFF4805B1ABE}"/>
              </a:ext>
            </a:extLst>
          </p:cNvPr>
          <p:cNvGrpSpPr/>
          <p:nvPr/>
        </p:nvGrpSpPr>
        <p:grpSpPr>
          <a:xfrm>
            <a:off x="6001450" y="539243"/>
            <a:ext cx="6182309" cy="5779509"/>
            <a:chOff x="6009691" y="539248"/>
            <a:chExt cx="6182309" cy="5779509"/>
          </a:xfrm>
        </p:grpSpPr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id="{107D3312-C8EE-4614-BC65-60680C25D8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873"/>
            <a:stretch/>
          </p:blipFill>
          <p:spPr>
            <a:xfrm>
              <a:off x="6009691" y="539248"/>
              <a:ext cx="6182309" cy="5779509"/>
            </a:xfrm>
            <a:prstGeom prst="rect">
              <a:avLst/>
            </a:prstGeom>
          </p:spPr>
        </p:pic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id="{5EA30F38-32BF-4096-A95D-E3EA9E1D28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21077"/>
            <a:stretch/>
          </p:blipFill>
          <p:spPr>
            <a:xfrm>
              <a:off x="7699351" y="749574"/>
              <a:ext cx="4368918" cy="5358848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B1006FB-4574-48A6-AA92-83F4F837C561}"/>
                </a:ext>
              </a:extLst>
            </p:cNvPr>
            <p:cNvSpPr txBox="1"/>
            <p:nvPr/>
          </p:nvSpPr>
          <p:spPr>
            <a:xfrm>
              <a:off x="8276540" y="2771476"/>
              <a:ext cx="3791729" cy="132343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sz="4000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Text goes here.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367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ci-fi-door-open-4799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8" name="그룹 437">
            <a:extLst>
              <a:ext uri="{FF2B5EF4-FFF2-40B4-BE49-F238E27FC236}">
                <a16:creationId xmlns:a16="http://schemas.microsoft.com/office/drawing/2014/main" id="{CB5B05ED-F9BC-4052-B1AA-E810297F321F}"/>
              </a:ext>
            </a:extLst>
          </p:cNvPr>
          <p:cNvGrpSpPr/>
          <p:nvPr/>
        </p:nvGrpSpPr>
        <p:grpSpPr>
          <a:xfrm>
            <a:off x="4378183" y="1770959"/>
            <a:ext cx="3435629" cy="3316082"/>
            <a:chOff x="5251169" y="2613566"/>
            <a:chExt cx="1689660" cy="1630866"/>
          </a:xfrm>
        </p:grpSpPr>
        <p:sp>
          <p:nvSpPr>
            <p:cNvPr id="439" name="타원 438">
              <a:extLst>
                <a:ext uri="{FF2B5EF4-FFF2-40B4-BE49-F238E27FC236}">
                  <a16:creationId xmlns:a16="http://schemas.microsoft.com/office/drawing/2014/main" id="{FD66E866-8E05-411A-B9DA-29CCC0D9CFAE}"/>
                </a:ext>
              </a:extLst>
            </p:cNvPr>
            <p:cNvSpPr/>
            <p:nvPr/>
          </p:nvSpPr>
          <p:spPr>
            <a:xfrm>
              <a:off x="5251169" y="2613566"/>
              <a:ext cx="1689660" cy="163086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25400" dist="177800" dir="2700000">
                <a:prstClr val="black">
                  <a:alpha val="1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pic>
          <p:nvPicPr>
            <p:cNvPr id="440" name="Picture 8" descr="Free Spiderman Logo Transparent, Download Free Spiderman Logo Transparent  png images, Free ClipArts on Clipart Library">
              <a:extLst>
                <a:ext uri="{FF2B5EF4-FFF2-40B4-BE49-F238E27FC236}">
                  <a16:creationId xmlns:a16="http://schemas.microsoft.com/office/drawing/2014/main" id="{851FA0FF-4A57-4383-897D-0358A5B430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2502" y="2765502"/>
              <a:ext cx="1326995" cy="1326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42" name="TextBox 441">
            <a:extLst>
              <a:ext uri="{FF2B5EF4-FFF2-40B4-BE49-F238E27FC236}">
                <a16:creationId xmlns:a16="http://schemas.microsoft.com/office/drawing/2014/main" id="{F570C054-D8DF-424E-8F8D-8A18A34CEDD2}"/>
              </a:ext>
            </a:extLst>
          </p:cNvPr>
          <p:cNvSpPr txBox="1"/>
          <p:nvPr/>
        </p:nvSpPr>
        <p:spPr>
          <a:xfrm>
            <a:off x="96979" y="5364479"/>
            <a:ext cx="11998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  <a:latin typeface="mightyspidey" panose="02000603000000000000" pitchFamily="2" charset="0"/>
              </a:rPr>
              <a:t>Rock</a:t>
            </a:r>
            <a:r>
              <a:rPr lang="en-GB" sz="36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</a:t>
            </a:r>
            <a:r>
              <a:rPr lang="en-GB" sz="3600" b="1" dirty="0">
                <a:solidFill>
                  <a:schemeClr val="bg1"/>
                </a:solidFill>
                <a:latin typeface="mightyspidey" panose="02000603000000000000" pitchFamily="2" charset="0"/>
              </a:rPr>
              <a:t> Paper</a:t>
            </a:r>
            <a:r>
              <a:rPr lang="en-GB" sz="36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</a:t>
            </a:r>
            <a:r>
              <a:rPr lang="en-GB" sz="3600" b="1" dirty="0">
                <a:solidFill>
                  <a:schemeClr val="bg1"/>
                </a:solidFill>
                <a:latin typeface="mightyspidey" panose="02000603000000000000" pitchFamily="2" charset="0"/>
                <a:cs typeface="Aharoni" panose="02010803020104030203" pitchFamily="2" charset="-79"/>
              </a:rPr>
              <a:t> </a:t>
            </a:r>
            <a:r>
              <a:rPr lang="en-GB" sz="3600" b="1" dirty="0">
                <a:solidFill>
                  <a:schemeClr val="bg1"/>
                </a:solidFill>
                <a:latin typeface="mightyspidey" panose="02000603000000000000" pitchFamily="2" charset="0"/>
              </a:rPr>
              <a:t>Scissors</a:t>
            </a:r>
          </a:p>
        </p:txBody>
      </p:sp>
      <p:sp>
        <p:nvSpPr>
          <p:cNvPr id="444" name="평행 사변형 443">
            <a:extLst>
              <a:ext uri="{FF2B5EF4-FFF2-40B4-BE49-F238E27FC236}">
                <a16:creationId xmlns:a16="http://schemas.microsoft.com/office/drawing/2014/main" id="{82C2E76C-164D-4BBE-A50F-4018D7F1DDFA}"/>
              </a:ext>
            </a:extLst>
          </p:cNvPr>
          <p:cNvSpPr/>
          <p:nvPr/>
        </p:nvSpPr>
        <p:spPr>
          <a:xfrm flipV="1">
            <a:off x="120450" y="3064241"/>
            <a:ext cx="4073383" cy="692728"/>
          </a:xfrm>
          <a:prstGeom prst="parallelogram">
            <a:avLst>
              <a:gd name="adj" fmla="val 113137"/>
            </a:avLst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6" name="평행 사변형 445">
            <a:extLst>
              <a:ext uri="{FF2B5EF4-FFF2-40B4-BE49-F238E27FC236}">
                <a16:creationId xmlns:a16="http://schemas.microsoft.com/office/drawing/2014/main" id="{1833BFC0-70F6-479E-B745-3F7DDB8C1849}"/>
              </a:ext>
            </a:extLst>
          </p:cNvPr>
          <p:cNvSpPr/>
          <p:nvPr/>
        </p:nvSpPr>
        <p:spPr>
          <a:xfrm>
            <a:off x="7998167" y="3082635"/>
            <a:ext cx="4073383" cy="692727"/>
          </a:xfrm>
          <a:prstGeom prst="parallelogram">
            <a:avLst>
              <a:gd name="adj" fmla="val 113137"/>
            </a:avLst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606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50000">
              <a:srgbClr val="B4000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5D7546C0-7136-489F-B481-FA93818AE7ED}"/>
              </a:ext>
            </a:extLst>
          </p:cNvPr>
          <p:cNvGrpSpPr/>
          <p:nvPr/>
        </p:nvGrpSpPr>
        <p:grpSpPr>
          <a:xfrm>
            <a:off x="5251169" y="2613566"/>
            <a:ext cx="1689660" cy="1630866"/>
            <a:chOff x="5251169" y="2613566"/>
            <a:chExt cx="1689660" cy="1630866"/>
          </a:xfrm>
        </p:grpSpPr>
        <p:sp>
          <p:nvSpPr>
            <p:cNvPr id="18" name="타원 17">
              <a:extLst>
                <a:ext uri="{FF2B5EF4-FFF2-40B4-BE49-F238E27FC236}">
                  <a16:creationId xmlns:a16="http://schemas.microsoft.com/office/drawing/2014/main" id="{B5C7A173-9E3E-412C-B5E7-8739AE50FC24}"/>
                </a:ext>
              </a:extLst>
            </p:cNvPr>
            <p:cNvSpPr/>
            <p:nvPr/>
          </p:nvSpPr>
          <p:spPr>
            <a:xfrm>
              <a:off x="5251169" y="2613566"/>
              <a:ext cx="1689660" cy="163086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25400" dist="177800" dir="2700000">
                <a:prstClr val="black">
                  <a:alpha val="1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pic>
          <p:nvPicPr>
            <p:cNvPr id="1032" name="Picture 8" descr="Free Spiderman Logo Transparent, Download Free Spiderman Logo Transparent  png images, Free ClipArts on Clipart Library">
              <a:extLst>
                <a:ext uri="{FF2B5EF4-FFF2-40B4-BE49-F238E27FC236}">
                  <a16:creationId xmlns:a16="http://schemas.microsoft.com/office/drawing/2014/main" id="{5A131748-7297-4EA2-AD37-107EE93CBF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2502" y="2765502"/>
              <a:ext cx="1326995" cy="1326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0C261CAB-63CF-42AB-8300-969CEB76B715}"/>
              </a:ext>
            </a:extLst>
          </p:cNvPr>
          <p:cNvGrpSpPr/>
          <p:nvPr/>
        </p:nvGrpSpPr>
        <p:grpSpPr>
          <a:xfrm>
            <a:off x="6009691" y="0"/>
            <a:ext cx="6182309" cy="6621125"/>
            <a:chOff x="6009691" y="0"/>
            <a:chExt cx="6182309" cy="6621125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61662D5F-34FF-4D06-B01B-5FC066EEF0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873"/>
            <a:stretch/>
          </p:blipFill>
          <p:spPr>
            <a:xfrm>
              <a:off x="6009691" y="539248"/>
              <a:ext cx="6182309" cy="5779509"/>
            </a:xfrm>
            <a:prstGeom prst="rect">
              <a:avLst/>
            </a:prstGeom>
          </p:spPr>
        </p:pic>
        <p:pic>
          <p:nvPicPr>
            <p:cNvPr id="43" name="그림 42">
              <a:extLst>
                <a:ext uri="{FF2B5EF4-FFF2-40B4-BE49-F238E27FC236}">
                  <a16:creationId xmlns:a16="http://schemas.microsoft.com/office/drawing/2014/main" id="{4D4A91F3-01BF-4F10-9BD6-0358494BB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5595" y="0"/>
              <a:ext cx="5274388" cy="662112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3EDFB7E-7DE8-4346-AF01-37360C0A4B7C}"/>
                </a:ext>
              </a:extLst>
            </p:cNvPr>
            <p:cNvSpPr txBox="1"/>
            <p:nvPr/>
          </p:nvSpPr>
          <p:spPr>
            <a:xfrm>
              <a:off x="7895968" y="5715746"/>
              <a:ext cx="42840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chemeClr val="bg1"/>
                  </a:solidFill>
                  <a:latin typeface="mightyspidey" panose="02000603000000000000" pitchFamily="2" charset="0"/>
                </a:rPr>
                <a:t>-2    Point</a:t>
              </a:r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8922C71D-6E65-4DDD-8263-1FA56669B377}"/>
              </a:ext>
            </a:extLst>
          </p:cNvPr>
          <p:cNvGrpSpPr/>
          <p:nvPr/>
        </p:nvGrpSpPr>
        <p:grpSpPr>
          <a:xfrm>
            <a:off x="6001450" y="539248"/>
            <a:ext cx="6182309" cy="5779509"/>
            <a:chOff x="6009691" y="539248"/>
            <a:chExt cx="6182309" cy="5779509"/>
          </a:xfrm>
        </p:grpSpPr>
        <p:pic>
          <p:nvPicPr>
            <p:cNvPr id="38" name="그림 37">
              <a:extLst>
                <a:ext uri="{FF2B5EF4-FFF2-40B4-BE49-F238E27FC236}">
                  <a16:creationId xmlns:a16="http://schemas.microsoft.com/office/drawing/2014/main" id="{69E86012-97DE-4A4A-90E6-7A60A3EBF2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873"/>
            <a:stretch/>
          </p:blipFill>
          <p:spPr>
            <a:xfrm>
              <a:off x="6009691" y="539248"/>
              <a:ext cx="6182309" cy="5779509"/>
            </a:xfrm>
            <a:prstGeom prst="rect">
              <a:avLst/>
            </a:prstGeom>
          </p:spPr>
        </p:pic>
        <p:pic>
          <p:nvPicPr>
            <p:cNvPr id="39" name="그림 38">
              <a:extLst>
                <a:ext uri="{FF2B5EF4-FFF2-40B4-BE49-F238E27FC236}">
                  <a16:creationId xmlns:a16="http://schemas.microsoft.com/office/drawing/2014/main" id="{DF3A9EE2-F1A6-41AD-8C51-37D3ABFC02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21077"/>
            <a:stretch/>
          </p:blipFill>
          <p:spPr>
            <a:xfrm>
              <a:off x="7699351" y="749574"/>
              <a:ext cx="4368918" cy="5358848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38070B4-54DE-4C1A-B844-6A01A52C8ACB}"/>
                </a:ext>
              </a:extLst>
            </p:cNvPr>
            <p:cNvSpPr txBox="1"/>
            <p:nvPr/>
          </p:nvSpPr>
          <p:spPr>
            <a:xfrm>
              <a:off x="8276540" y="2771476"/>
              <a:ext cx="3791729" cy="132343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sz="4000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Text goes here.</a:t>
              </a:r>
            </a:p>
          </p:txBody>
        </p:sp>
      </p:grpSp>
      <p:grpSp>
        <p:nvGrpSpPr>
          <p:cNvPr id="49" name="그룹 48">
            <a:extLst>
              <a:ext uri="{FF2B5EF4-FFF2-40B4-BE49-F238E27FC236}">
                <a16:creationId xmlns:a16="http://schemas.microsoft.com/office/drawing/2014/main" id="{6844A1AA-F862-4666-92BD-8B5A89E9F777}"/>
              </a:ext>
            </a:extLst>
          </p:cNvPr>
          <p:cNvGrpSpPr/>
          <p:nvPr/>
        </p:nvGrpSpPr>
        <p:grpSpPr>
          <a:xfrm>
            <a:off x="-8573" y="539243"/>
            <a:ext cx="6184648" cy="5779509"/>
            <a:chOff x="-8573" y="539243"/>
            <a:chExt cx="6184648" cy="5779509"/>
          </a:xfrm>
        </p:grpSpPr>
        <p:grpSp>
          <p:nvGrpSpPr>
            <p:cNvPr id="50" name="그룹 49">
              <a:extLst>
                <a:ext uri="{FF2B5EF4-FFF2-40B4-BE49-F238E27FC236}">
                  <a16:creationId xmlns:a16="http://schemas.microsoft.com/office/drawing/2014/main" id="{02ECBF98-61D5-4A70-85F1-92CB85992E02}"/>
                </a:ext>
              </a:extLst>
            </p:cNvPr>
            <p:cNvGrpSpPr/>
            <p:nvPr/>
          </p:nvGrpSpPr>
          <p:grpSpPr>
            <a:xfrm>
              <a:off x="-8573" y="539243"/>
              <a:ext cx="6184648" cy="5779509"/>
              <a:chOff x="-8573" y="539243"/>
              <a:chExt cx="6184648" cy="5779509"/>
            </a:xfrm>
          </p:grpSpPr>
          <p:pic>
            <p:nvPicPr>
              <p:cNvPr id="53" name="그림 52">
                <a:extLst>
                  <a:ext uri="{FF2B5EF4-FFF2-40B4-BE49-F238E27FC236}">
                    <a16:creationId xmlns:a16="http://schemas.microsoft.com/office/drawing/2014/main" id="{C58D2B68-7E05-4680-B2C8-2C29B447317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873"/>
              <a:stretch/>
            </p:blipFill>
            <p:spPr>
              <a:xfrm rot="10800000">
                <a:off x="-6234" y="539243"/>
                <a:ext cx="6182309" cy="5779509"/>
              </a:xfrm>
              <a:prstGeom prst="rect">
                <a:avLst/>
              </a:prstGeom>
            </p:spPr>
          </p:pic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8466862F-346A-4230-B0CC-1DCCC98631D9}"/>
                  </a:ext>
                </a:extLst>
              </p:cNvPr>
              <p:cNvSpPr txBox="1"/>
              <p:nvPr/>
            </p:nvSpPr>
            <p:spPr>
              <a:xfrm>
                <a:off x="-8573" y="5715746"/>
                <a:ext cx="428401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dirty="0">
                    <a:solidFill>
                      <a:schemeClr val="bg1"/>
                    </a:solidFill>
                    <a:latin typeface="mightyspidey" panose="02000603000000000000" pitchFamily="2" charset="0"/>
                  </a:rPr>
                  <a:t>2    Points</a:t>
                </a:r>
              </a:p>
            </p:txBody>
          </p:sp>
        </p:grpSp>
        <p:pic>
          <p:nvPicPr>
            <p:cNvPr id="52" name="Picture 2" descr="Spiderman Ps4 - PNG by Jt525pro on DeviantArt">
              <a:extLst>
                <a:ext uri="{FF2B5EF4-FFF2-40B4-BE49-F238E27FC236}">
                  <a16:creationId xmlns:a16="http://schemas.microsoft.com/office/drawing/2014/main" id="{543443E1-4656-4D04-B829-7BD4AC4071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44" r="31960"/>
            <a:stretch/>
          </p:blipFill>
          <p:spPr bwMode="auto">
            <a:xfrm>
              <a:off x="97885" y="643651"/>
              <a:ext cx="4461790" cy="5172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5" name="그룹 54">
            <a:extLst>
              <a:ext uri="{FF2B5EF4-FFF2-40B4-BE49-F238E27FC236}">
                <a16:creationId xmlns:a16="http://schemas.microsoft.com/office/drawing/2014/main" id="{3C39F48E-2157-43C4-B5C3-9ACC5A07847B}"/>
              </a:ext>
            </a:extLst>
          </p:cNvPr>
          <p:cNvGrpSpPr/>
          <p:nvPr/>
        </p:nvGrpSpPr>
        <p:grpSpPr>
          <a:xfrm>
            <a:off x="-14475" y="539243"/>
            <a:ext cx="6182309" cy="5779509"/>
            <a:chOff x="-6234" y="539243"/>
            <a:chExt cx="6182309" cy="5779509"/>
          </a:xfrm>
        </p:grpSpPr>
        <p:pic>
          <p:nvPicPr>
            <p:cNvPr id="56" name="그림 55">
              <a:extLst>
                <a:ext uri="{FF2B5EF4-FFF2-40B4-BE49-F238E27FC236}">
                  <a16:creationId xmlns:a16="http://schemas.microsoft.com/office/drawing/2014/main" id="{E2C98680-4E0E-405C-A683-5994AD1E67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873"/>
            <a:stretch/>
          </p:blipFill>
          <p:spPr>
            <a:xfrm rot="10800000">
              <a:off x="-6234" y="539243"/>
              <a:ext cx="6182309" cy="5779509"/>
            </a:xfrm>
            <a:prstGeom prst="rect">
              <a:avLst/>
            </a:prstGeom>
          </p:spPr>
        </p:pic>
        <p:pic>
          <p:nvPicPr>
            <p:cNvPr id="57" name="그림 56">
              <a:extLst>
                <a:ext uri="{FF2B5EF4-FFF2-40B4-BE49-F238E27FC236}">
                  <a16:creationId xmlns:a16="http://schemas.microsoft.com/office/drawing/2014/main" id="{D034D9D7-63D1-4BB8-A890-2BC2287BC3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21077"/>
            <a:stretch/>
          </p:blipFill>
          <p:spPr>
            <a:xfrm flipH="1" flipV="1">
              <a:off x="117497" y="749574"/>
              <a:ext cx="4368918" cy="5358848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6404485-B1CE-47C7-8FBD-132255579E51}"/>
                </a:ext>
              </a:extLst>
            </p:cNvPr>
            <p:cNvSpPr txBox="1"/>
            <p:nvPr/>
          </p:nvSpPr>
          <p:spPr>
            <a:xfrm>
              <a:off x="117497" y="2767281"/>
              <a:ext cx="3791729" cy="132343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sz="4000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Text goes here.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27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ci-fi-door-open-4799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8" name="그룹 437">
            <a:extLst>
              <a:ext uri="{FF2B5EF4-FFF2-40B4-BE49-F238E27FC236}">
                <a16:creationId xmlns:a16="http://schemas.microsoft.com/office/drawing/2014/main" id="{CB5B05ED-F9BC-4052-B1AA-E810297F321F}"/>
              </a:ext>
            </a:extLst>
          </p:cNvPr>
          <p:cNvGrpSpPr/>
          <p:nvPr/>
        </p:nvGrpSpPr>
        <p:grpSpPr>
          <a:xfrm>
            <a:off x="4378183" y="1770959"/>
            <a:ext cx="3435629" cy="3316082"/>
            <a:chOff x="5251169" y="2613566"/>
            <a:chExt cx="1689660" cy="1630866"/>
          </a:xfrm>
        </p:grpSpPr>
        <p:sp>
          <p:nvSpPr>
            <p:cNvPr id="439" name="타원 438">
              <a:extLst>
                <a:ext uri="{FF2B5EF4-FFF2-40B4-BE49-F238E27FC236}">
                  <a16:creationId xmlns:a16="http://schemas.microsoft.com/office/drawing/2014/main" id="{FD66E866-8E05-411A-B9DA-29CCC0D9CFAE}"/>
                </a:ext>
              </a:extLst>
            </p:cNvPr>
            <p:cNvSpPr/>
            <p:nvPr/>
          </p:nvSpPr>
          <p:spPr>
            <a:xfrm>
              <a:off x="5251169" y="2613566"/>
              <a:ext cx="1689660" cy="163086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25400" dist="177800" dir="2700000">
                <a:prstClr val="black">
                  <a:alpha val="1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pic>
          <p:nvPicPr>
            <p:cNvPr id="440" name="Picture 8" descr="Free Spiderman Logo Transparent, Download Free Spiderman Logo Transparent  png images, Free ClipArts on Clipart Library">
              <a:extLst>
                <a:ext uri="{FF2B5EF4-FFF2-40B4-BE49-F238E27FC236}">
                  <a16:creationId xmlns:a16="http://schemas.microsoft.com/office/drawing/2014/main" id="{851FA0FF-4A57-4383-897D-0358A5B430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2502" y="2765502"/>
              <a:ext cx="1326995" cy="1326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42" name="TextBox 441">
            <a:extLst>
              <a:ext uri="{FF2B5EF4-FFF2-40B4-BE49-F238E27FC236}">
                <a16:creationId xmlns:a16="http://schemas.microsoft.com/office/drawing/2014/main" id="{F570C054-D8DF-424E-8F8D-8A18A34CEDD2}"/>
              </a:ext>
            </a:extLst>
          </p:cNvPr>
          <p:cNvSpPr txBox="1"/>
          <p:nvPr/>
        </p:nvSpPr>
        <p:spPr>
          <a:xfrm>
            <a:off x="96979" y="5364479"/>
            <a:ext cx="11998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  <a:latin typeface="mightyspidey" panose="02000603000000000000" pitchFamily="2" charset="0"/>
              </a:rPr>
              <a:t>Rock</a:t>
            </a:r>
            <a:r>
              <a:rPr lang="en-GB" sz="36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</a:t>
            </a:r>
            <a:r>
              <a:rPr lang="en-GB" sz="3600" b="1" dirty="0">
                <a:solidFill>
                  <a:schemeClr val="bg1"/>
                </a:solidFill>
                <a:latin typeface="mightyspidey" panose="02000603000000000000" pitchFamily="2" charset="0"/>
              </a:rPr>
              <a:t> Paper</a:t>
            </a:r>
            <a:r>
              <a:rPr lang="en-GB" sz="36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</a:t>
            </a:r>
            <a:r>
              <a:rPr lang="en-GB" sz="3600" b="1" dirty="0">
                <a:solidFill>
                  <a:schemeClr val="bg1"/>
                </a:solidFill>
                <a:latin typeface="mightyspidey" panose="02000603000000000000" pitchFamily="2" charset="0"/>
                <a:cs typeface="Aharoni" panose="02010803020104030203" pitchFamily="2" charset="-79"/>
              </a:rPr>
              <a:t> </a:t>
            </a:r>
            <a:r>
              <a:rPr lang="en-GB" sz="3600" b="1" dirty="0">
                <a:solidFill>
                  <a:schemeClr val="bg1"/>
                </a:solidFill>
                <a:latin typeface="mightyspidey" panose="02000603000000000000" pitchFamily="2" charset="0"/>
              </a:rPr>
              <a:t>Scissors</a:t>
            </a:r>
          </a:p>
        </p:txBody>
      </p:sp>
      <p:sp>
        <p:nvSpPr>
          <p:cNvPr id="444" name="평행 사변형 443">
            <a:extLst>
              <a:ext uri="{FF2B5EF4-FFF2-40B4-BE49-F238E27FC236}">
                <a16:creationId xmlns:a16="http://schemas.microsoft.com/office/drawing/2014/main" id="{82C2E76C-164D-4BBE-A50F-4018D7F1DDFA}"/>
              </a:ext>
            </a:extLst>
          </p:cNvPr>
          <p:cNvSpPr/>
          <p:nvPr/>
        </p:nvSpPr>
        <p:spPr>
          <a:xfrm flipV="1">
            <a:off x="120450" y="3064241"/>
            <a:ext cx="4073383" cy="692728"/>
          </a:xfrm>
          <a:prstGeom prst="parallelogram">
            <a:avLst>
              <a:gd name="adj" fmla="val 113137"/>
            </a:avLst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6" name="평행 사변형 445">
            <a:extLst>
              <a:ext uri="{FF2B5EF4-FFF2-40B4-BE49-F238E27FC236}">
                <a16:creationId xmlns:a16="http://schemas.microsoft.com/office/drawing/2014/main" id="{1833BFC0-70F6-479E-B745-3F7DDB8C1849}"/>
              </a:ext>
            </a:extLst>
          </p:cNvPr>
          <p:cNvSpPr/>
          <p:nvPr/>
        </p:nvSpPr>
        <p:spPr>
          <a:xfrm>
            <a:off x="7998167" y="3082635"/>
            <a:ext cx="4073383" cy="692727"/>
          </a:xfrm>
          <a:prstGeom prst="parallelogram">
            <a:avLst>
              <a:gd name="adj" fmla="val 113137"/>
            </a:avLst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981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50000">
              <a:srgbClr val="B4000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A8B028-6014-4546-A193-9851C2F6A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993" y="505714"/>
            <a:ext cx="10864014" cy="5846571"/>
          </a:xfrm>
          <a:prstGeom prst="rect">
            <a:avLst/>
          </a:prstGeom>
        </p:spPr>
      </p:pic>
      <p:grpSp>
        <p:nvGrpSpPr>
          <p:cNvPr id="26" name="그룹 25">
            <a:extLst>
              <a:ext uri="{FF2B5EF4-FFF2-40B4-BE49-F238E27FC236}">
                <a16:creationId xmlns:a16="http://schemas.microsoft.com/office/drawing/2014/main" id="{D3318D7A-DB14-478C-9C4E-6B983EC566C2}"/>
              </a:ext>
            </a:extLst>
          </p:cNvPr>
          <p:cNvGrpSpPr/>
          <p:nvPr/>
        </p:nvGrpSpPr>
        <p:grpSpPr>
          <a:xfrm>
            <a:off x="9386885" y="4727138"/>
            <a:ext cx="1905654" cy="1839344"/>
            <a:chOff x="5251169" y="2613566"/>
            <a:chExt cx="1689660" cy="1630866"/>
          </a:xfrm>
        </p:grpSpPr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E0BD7471-6B77-4B50-94E0-47F8D56BD268}"/>
                </a:ext>
              </a:extLst>
            </p:cNvPr>
            <p:cNvSpPr/>
            <p:nvPr/>
          </p:nvSpPr>
          <p:spPr>
            <a:xfrm>
              <a:off x="5251169" y="2613566"/>
              <a:ext cx="1689660" cy="163086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25400" dist="177800" dir="2700000">
                <a:prstClr val="black">
                  <a:alpha val="1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pic>
          <p:nvPicPr>
            <p:cNvPr id="28" name="Picture 8" descr="Free Spiderman Logo Transparent, Download Free Spiderman Logo Transparent  png images, Free ClipArts on Clipart Library">
              <a:extLst>
                <a:ext uri="{FF2B5EF4-FFF2-40B4-BE49-F238E27FC236}">
                  <a16:creationId xmlns:a16="http://schemas.microsoft.com/office/drawing/2014/main" id="{5EE7BABF-9706-4C7D-BAFE-20CF372607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2502" y="2765502"/>
              <a:ext cx="1326995" cy="1326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5385C764-9C7F-42CB-A937-DECC70D1F30E}"/>
              </a:ext>
            </a:extLst>
          </p:cNvPr>
          <p:cNvSpPr/>
          <p:nvPr/>
        </p:nvSpPr>
        <p:spPr>
          <a:xfrm>
            <a:off x="1184239" y="1754229"/>
            <a:ext cx="9000286" cy="1165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i="0" u="none" strike="noStrike" kern="1200" cap="none" spc="0" normalizeH="0" baseline="0" noProof="0" dirty="0">
                <a:ln w="28575">
                  <a:noFill/>
                </a:ln>
                <a:solidFill>
                  <a:srgbClr val="1FA8E6"/>
                </a:solidFill>
                <a:effectLst/>
                <a:uLnTx/>
                <a:uFillTx/>
                <a:latin typeface="mightyspidey" panose="02000603000000000000" pitchFamily="2" charset="0"/>
                <a:cs typeface="Aharoni" panose="02010803020104030203" pitchFamily="2" charset="-79"/>
              </a:rPr>
              <a:t>Pair up</a:t>
            </a:r>
            <a:r>
              <a:rPr kumimoji="0" lang="en-GB" sz="4000" i="0" u="none" strike="noStrike" kern="1200" cap="none" spc="0" normalizeH="0" baseline="0" noProof="0" dirty="0">
                <a:ln w="28575">
                  <a:noFill/>
                </a:ln>
                <a:solidFill>
                  <a:srgbClr val="1FA8E6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i="0" u="none" strike="noStrike" kern="1200" cap="none" spc="0" normalizeH="0" baseline="0" noProof="0" dirty="0">
                <a:ln w="28575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Everyone</a:t>
            </a:r>
            <a:r>
              <a:rPr kumimoji="0" lang="en-GB" sz="4000" i="0" u="none" strike="noStrike" kern="1200" cap="none" spc="0" normalizeH="0" noProof="0" dirty="0">
                <a:ln w="28575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 will be given a partner.</a:t>
            </a:r>
            <a:endParaRPr lang="en-GB" sz="4000" dirty="0">
              <a:ln w="28575">
                <a:noFill/>
              </a:ln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1AB3AA4D-DD64-458D-A8FB-E30F2B73CABA}"/>
              </a:ext>
            </a:extLst>
          </p:cNvPr>
          <p:cNvSpPr/>
          <p:nvPr/>
        </p:nvSpPr>
        <p:spPr>
          <a:xfrm>
            <a:off x="1583058" y="3731474"/>
            <a:ext cx="8202647" cy="1165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dirty="0">
                <a:ln w="28575">
                  <a:noFill/>
                </a:ln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Start each round with rock, paper, scissors.</a:t>
            </a:r>
          </a:p>
        </p:txBody>
      </p:sp>
    </p:spTree>
    <p:extLst>
      <p:ext uri="{BB962C8B-B14F-4D97-AF65-F5344CB8AC3E}">
        <p14:creationId xmlns:p14="http://schemas.microsoft.com/office/powerpoint/2010/main" val="199430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50000">
              <a:srgbClr val="B4000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5D7546C0-7136-489F-B481-FA93818AE7ED}"/>
              </a:ext>
            </a:extLst>
          </p:cNvPr>
          <p:cNvGrpSpPr/>
          <p:nvPr/>
        </p:nvGrpSpPr>
        <p:grpSpPr>
          <a:xfrm>
            <a:off x="5251169" y="2613566"/>
            <a:ext cx="1689660" cy="1630866"/>
            <a:chOff x="5251169" y="2613566"/>
            <a:chExt cx="1689660" cy="1630866"/>
          </a:xfrm>
        </p:grpSpPr>
        <p:sp>
          <p:nvSpPr>
            <p:cNvPr id="18" name="타원 17">
              <a:extLst>
                <a:ext uri="{FF2B5EF4-FFF2-40B4-BE49-F238E27FC236}">
                  <a16:creationId xmlns:a16="http://schemas.microsoft.com/office/drawing/2014/main" id="{B5C7A173-9E3E-412C-B5E7-8739AE50FC24}"/>
                </a:ext>
              </a:extLst>
            </p:cNvPr>
            <p:cNvSpPr/>
            <p:nvPr/>
          </p:nvSpPr>
          <p:spPr>
            <a:xfrm>
              <a:off x="5251169" y="2613566"/>
              <a:ext cx="1689660" cy="163086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25400" dist="177800" dir="2700000">
                <a:prstClr val="black">
                  <a:alpha val="1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pic>
          <p:nvPicPr>
            <p:cNvPr id="1032" name="Picture 8" descr="Free Spiderman Logo Transparent, Download Free Spiderman Logo Transparent  png images, Free ClipArts on Clipart Library">
              <a:extLst>
                <a:ext uri="{FF2B5EF4-FFF2-40B4-BE49-F238E27FC236}">
                  <a16:creationId xmlns:a16="http://schemas.microsoft.com/office/drawing/2014/main" id="{5A131748-7297-4EA2-AD37-107EE93CBF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2502" y="2765502"/>
              <a:ext cx="1326995" cy="1326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D2749FC5-B1F1-47CE-A7C0-18ED3F359AD0}"/>
              </a:ext>
            </a:extLst>
          </p:cNvPr>
          <p:cNvGrpSpPr/>
          <p:nvPr/>
        </p:nvGrpSpPr>
        <p:grpSpPr>
          <a:xfrm>
            <a:off x="-400601" y="362177"/>
            <a:ext cx="6576676" cy="5956575"/>
            <a:chOff x="-400601" y="362177"/>
            <a:chExt cx="6576676" cy="5956575"/>
          </a:xfrm>
        </p:grpSpPr>
        <p:pic>
          <p:nvPicPr>
            <p:cNvPr id="51" name="그림 50">
              <a:extLst>
                <a:ext uri="{FF2B5EF4-FFF2-40B4-BE49-F238E27FC236}">
                  <a16:creationId xmlns:a16="http://schemas.microsoft.com/office/drawing/2014/main" id="{2C6918E6-3725-4C32-9763-6D64785265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873"/>
            <a:stretch/>
          </p:blipFill>
          <p:spPr>
            <a:xfrm rot="10800000">
              <a:off x="-6234" y="539243"/>
              <a:ext cx="6182309" cy="5779509"/>
            </a:xfrm>
            <a:prstGeom prst="rect">
              <a:avLst/>
            </a:prstGeom>
          </p:spPr>
        </p:pic>
        <p:pic>
          <p:nvPicPr>
            <p:cNvPr id="13" name="Picture 4" descr="Spider-Man PS4 PNG by Metropolis-Hero1125 on DeviantArt">
              <a:extLst>
                <a:ext uri="{FF2B5EF4-FFF2-40B4-BE49-F238E27FC236}">
                  <a16:creationId xmlns:a16="http://schemas.microsoft.com/office/drawing/2014/main" id="{016EE99C-A95E-4E08-BF05-2623EA12C5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0601" y="362177"/>
              <a:ext cx="5363176" cy="46636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042749D-F420-4F6D-82A9-40160F3D5CDB}"/>
                </a:ext>
              </a:extLst>
            </p:cNvPr>
            <p:cNvSpPr txBox="1"/>
            <p:nvPr/>
          </p:nvSpPr>
          <p:spPr>
            <a:xfrm>
              <a:off x="-8573" y="5715746"/>
              <a:ext cx="42840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>
                  <a:solidFill>
                    <a:schemeClr val="bg1"/>
                  </a:solidFill>
                  <a:latin typeface="mightyspidey" panose="02000603000000000000" pitchFamily="2" charset="0"/>
                </a:rPr>
                <a:t>1    </a:t>
              </a:r>
              <a:r>
                <a:rPr lang="en-GB" sz="2800" dirty="0">
                  <a:solidFill>
                    <a:schemeClr val="bg1"/>
                  </a:solidFill>
                  <a:latin typeface="mightyspidey" panose="02000603000000000000" pitchFamily="2" charset="0"/>
                </a:rPr>
                <a:t>Point</a:t>
              </a:r>
              <a:endParaRPr lang="en-GB" sz="3200" dirty="0">
                <a:solidFill>
                  <a:schemeClr val="bg1"/>
                </a:solidFill>
                <a:latin typeface="mightyspidey" panose="02000603000000000000" pitchFamily="2" charset="0"/>
              </a:endParaRP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04E42600-21E8-4731-BAD6-49FCC46EC39A}"/>
              </a:ext>
            </a:extLst>
          </p:cNvPr>
          <p:cNvGrpSpPr/>
          <p:nvPr/>
        </p:nvGrpSpPr>
        <p:grpSpPr>
          <a:xfrm>
            <a:off x="6009691" y="265092"/>
            <a:ext cx="6890460" cy="6053665"/>
            <a:chOff x="6009691" y="265092"/>
            <a:chExt cx="6890460" cy="6053665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61662D5F-34FF-4D06-B01B-5FC066EEF0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873"/>
            <a:stretch/>
          </p:blipFill>
          <p:spPr>
            <a:xfrm>
              <a:off x="6009691" y="539248"/>
              <a:ext cx="6182309" cy="5779509"/>
            </a:xfrm>
            <a:prstGeom prst="rect">
              <a:avLst/>
            </a:prstGeom>
          </p:spPr>
        </p:pic>
        <p:pic>
          <p:nvPicPr>
            <p:cNvPr id="15" name="Picture 2" descr="Mac Gargan | Marvel's Spider-Man Wiki | Fandom">
              <a:extLst>
                <a:ext uri="{FF2B5EF4-FFF2-40B4-BE49-F238E27FC236}">
                  <a16:creationId xmlns:a16="http://schemas.microsoft.com/office/drawing/2014/main" id="{D9E65F8A-7C82-4EF4-96D7-0E441F4A0B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8878" y="265092"/>
              <a:ext cx="5761273" cy="57612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3EDFB7E-7DE8-4346-AF01-37360C0A4B7C}"/>
                </a:ext>
              </a:extLst>
            </p:cNvPr>
            <p:cNvSpPr txBox="1"/>
            <p:nvPr/>
          </p:nvSpPr>
          <p:spPr>
            <a:xfrm>
              <a:off x="7895968" y="5715746"/>
              <a:ext cx="42840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>
                  <a:solidFill>
                    <a:schemeClr val="bg1"/>
                  </a:solidFill>
                  <a:latin typeface="mightyspidey" panose="02000603000000000000" pitchFamily="2" charset="0"/>
                </a:rPr>
                <a:t>-1    </a:t>
              </a:r>
              <a:r>
                <a:rPr lang="en-GB" sz="2800" dirty="0">
                  <a:solidFill>
                    <a:schemeClr val="bg1"/>
                  </a:solidFill>
                  <a:latin typeface="mightyspidey" panose="02000603000000000000" pitchFamily="2" charset="0"/>
                </a:rPr>
                <a:t>Point</a:t>
              </a:r>
              <a:endParaRPr lang="en-GB" sz="3200" dirty="0">
                <a:solidFill>
                  <a:schemeClr val="bg1"/>
                </a:solidFill>
                <a:latin typeface="mightyspidey" panose="02000603000000000000" pitchFamily="2" charset="0"/>
              </a:endParaRPr>
            </a:p>
          </p:txBody>
        </p:sp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CE236D72-16A1-416F-A26E-74D288B2D8F7}"/>
              </a:ext>
            </a:extLst>
          </p:cNvPr>
          <p:cNvGrpSpPr/>
          <p:nvPr/>
        </p:nvGrpSpPr>
        <p:grpSpPr>
          <a:xfrm>
            <a:off x="-14475" y="539243"/>
            <a:ext cx="6182309" cy="5779509"/>
            <a:chOff x="-6234" y="539243"/>
            <a:chExt cx="6182309" cy="5779509"/>
          </a:xfrm>
        </p:grpSpPr>
        <p:pic>
          <p:nvPicPr>
            <p:cNvPr id="34" name="그림 33">
              <a:extLst>
                <a:ext uri="{FF2B5EF4-FFF2-40B4-BE49-F238E27FC236}">
                  <a16:creationId xmlns:a16="http://schemas.microsoft.com/office/drawing/2014/main" id="{A4096583-0F93-4CB3-8219-5632ED45FB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873"/>
            <a:stretch/>
          </p:blipFill>
          <p:spPr>
            <a:xfrm rot="10800000">
              <a:off x="-6234" y="539243"/>
              <a:ext cx="6182309" cy="5779509"/>
            </a:xfrm>
            <a:prstGeom prst="rect">
              <a:avLst/>
            </a:prstGeom>
          </p:spPr>
        </p:pic>
        <p:pic>
          <p:nvPicPr>
            <p:cNvPr id="35" name="그림 34">
              <a:extLst>
                <a:ext uri="{FF2B5EF4-FFF2-40B4-BE49-F238E27FC236}">
                  <a16:creationId xmlns:a16="http://schemas.microsoft.com/office/drawing/2014/main" id="{A93BEBB7-2F75-4194-A72E-9A5A6FDEE7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1077"/>
            <a:stretch/>
          </p:blipFill>
          <p:spPr>
            <a:xfrm flipH="1" flipV="1">
              <a:off x="117497" y="749574"/>
              <a:ext cx="4368918" cy="5358848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2F3F243-82C3-441A-BF7A-0E338836357E}"/>
                </a:ext>
              </a:extLst>
            </p:cNvPr>
            <p:cNvSpPr txBox="1"/>
            <p:nvPr/>
          </p:nvSpPr>
          <p:spPr>
            <a:xfrm>
              <a:off x="117497" y="2767281"/>
              <a:ext cx="3791729" cy="132343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sz="4000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Text goes here.</a:t>
              </a:r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8922C71D-6E65-4DDD-8263-1FA56669B377}"/>
              </a:ext>
            </a:extLst>
          </p:cNvPr>
          <p:cNvGrpSpPr/>
          <p:nvPr/>
        </p:nvGrpSpPr>
        <p:grpSpPr>
          <a:xfrm>
            <a:off x="6001450" y="539243"/>
            <a:ext cx="6182309" cy="5779509"/>
            <a:chOff x="6009691" y="539248"/>
            <a:chExt cx="6182309" cy="5779509"/>
          </a:xfrm>
        </p:grpSpPr>
        <p:pic>
          <p:nvPicPr>
            <p:cNvPr id="38" name="그림 37">
              <a:extLst>
                <a:ext uri="{FF2B5EF4-FFF2-40B4-BE49-F238E27FC236}">
                  <a16:creationId xmlns:a16="http://schemas.microsoft.com/office/drawing/2014/main" id="{69E86012-97DE-4A4A-90E6-7A60A3EBF2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873"/>
            <a:stretch/>
          </p:blipFill>
          <p:spPr>
            <a:xfrm>
              <a:off x="6009691" y="539248"/>
              <a:ext cx="6182309" cy="5779509"/>
            </a:xfrm>
            <a:prstGeom prst="rect">
              <a:avLst/>
            </a:prstGeom>
          </p:spPr>
        </p:pic>
        <p:pic>
          <p:nvPicPr>
            <p:cNvPr id="39" name="그림 38">
              <a:extLst>
                <a:ext uri="{FF2B5EF4-FFF2-40B4-BE49-F238E27FC236}">
                  <a16:creationId xmlns:a16="http://schemas.microsoft.com/office/drawing/2014/main" id="{DF3A9EE2-F1A6-41AD-8C51-37D3ABFC02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1077"/>
            <a:stretch/>
          </p:blipFill>
          <p:spPr>
            <a:xfrm>
              <a:off x="7699351" y="749574"/>
              <a:ext cx="4368918" cy="5358848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38070B4-54DE-4C1A-B844-6A01A52C8ACB}"/>
                </a:ext>
              </a:extLst>
            </p:cNvPr>
            <p:cNvSpPr txBox="1"/>
            <p:nvPr/>
          </p:nvSpPr>
          <p:spPr>
            <a:xfrm>
              <a:off x="8276540" y="2771476"/>
              <a:ext cx="3791729" cy="132343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sz="4000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Text goes here.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843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ci-fi-door-open-4799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8" name="그룹 437">
            <a:extLst>
              <a:ext uri="{FF2B5EF4-FFF2-40B4-BE49-F238E27FC236}">
                <a16:creationId xmlns:a16="http://schemas.microsoft.com/office/drawing/2014/main" id="{CB5B05ED-F9BC-4052-B1AA-E810297F321F}"/>
              </a:ext>
            </a:extLst>
          </p:cNvPr>
          <p:cNvGrpSpPr/>
          <p:nvPr/>
        </p:nvGrpSpPr>
        <p:grpSpPr>
          <a:xfrm>
            <a:off x="4378183" y="1770959"/>
            <a:ext cx="3435629" cy="3316082"/>
            <a:chOff x="5251169" y="2613566"/>
            <a:chExt cx="1689660" cy="1630866"/>
          </a:xfrm>
        </p:grpSpPr>
        <p:sp>
          <p:nvSpPr>
            <p:cNvPr id="439" name="타원 438">
              <a:extLst>
                <a:ext uri="{FF2B5EF4-FFF2-40B4-BE49-F238E27FC236}">
                  <a16:creationId xmlns:a16="http://schemas.microsoft.com/office/drawing/2014/main" id="{FD66E866-8E05-411A-B9DA-29CCC0D9CFAE}"/>
                </a:ext>
              </a:extLst>
            </p:cNvPr>
            <p:cNvSpPr/>
            <p:nvPr/>
          </p:nvSpPr>
          <p:spPr>
            <a:xfrm>
              <a:off x="5251169" y="2613566"/>
              <a:ext cx="1689660" cy="163086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25400" dist="177800" dir="2700000">
                <a:prstClr val="black">
                  <a:alpha val="1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pic>
          <p:nvPicPr>
            <p:cNvPr id="440" name="Picture 8" descr="Free Spiderman Logo Transparent, Download Free Spiderman Logo Transparent  png images, Free ClipArts on Clipart Library">
              <a:extLst>
                <a:ext uri="{FF2B5EF4-FFF2-40B4-BE49-F238E27FC236}">
                  <a16:creationId xmlns:a16="http://schemas.microsoft.com/office/drawing/2014/main" id="{851FA0FF-4A57-4383-897D-0358A5B430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2502" y="2765502"/>
              <a:ext cx="1326995" cy="1326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42" name="TextBox 441">
            <a:extLst>
              <a:ext uri="{FF2B5EF4-FFF2-40B4-BE49-F238E27FC236}">
                <a16:creationId xmlns:a16="http://schemas.microsoft.com/office/drawing/2014/main" id="{F570C054-D8DF-424E-8F8D-8A18A34CEDD2}"/>
              </a:ext>
            </a:extLst>
          </p:cNvPr>
          <p:cNvSpPr txBox="1"/>
          <p:nvPr/>
        </p:nvSpPr>
        <p:spPr>
          <a:xfrm>
            <a:off x="96979" y="5364479"/>
            <a:ext cx="11998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  <a:latin typeface="mightyspidey" panose="02000603000000000000" pitchFamily="2" charset="0"/>
              </a:rPr>
              <a:t>Rock</a:t>
            </a:r>
            <a:r>
              <a:rPr lang="en-GB" sz="36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</a:t>
            </a:r>
            <a:r>
              <a:rPr lang="en-GB" sz="3600" b="1" dirty="0">
                <a:solidFill>
                  <a:schemeClr val="bg1"/>
                </a:solidFill>
                <a:latin typeface="mightyspidey" panose="02000603000000000000" pitchFamily="2" charset="0"/>
              </a:rPr>
              <a:t> Paper</a:t>
            </a:r>
            <a:r>
              <a:rPr lang="en-GB" sz="36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</a:t>
            </a:r>
            <a:r>
              <a:rPr lang="en-GB" sz="3600" b="1" dirty="0">
                <a:solidFill>
                  <a:schemeClr val="bg1"/>
                </a:solidFill>
                <a:latin typeface="mightyspidey" panose="02000603000000000000" pitchFamily="2" charset="0"/>
                <a:cs typeface="Aharoni" panose="02010803020104030203" pitchFamily="2" charset="-79"/>
              </a:rPr>
              <a:t> </a:t>
            </a:r>
            <a:r>
              <a:rPr lang="en-GB" sz="3600" b="1" dirty="0">
                <a:solidFill>
                  <a:schemeClr val="bg1"/>
                </a:solidFill>
                <a:latin typeface="mightyspidey" panose="02000603000000000000" pitchFamily="2" charset="0"/>
              </a:rPr>
              <a:t>Scissors</a:t>
            </a:r>
          </a:p>
        </p:txBody>
      </p:sp>
      <p:sp>
        <p:nvSpPr>
          <p:cNvPr id="444" name="평행 사변형 443">
            <a:extLst>
              <a:ext uri="{FF2B5EF4-FFF2-40B4-BE49-F238E27FC236}">
                <a16:creationId xmlns:a16="http://schemas.microsoft.com/office/drawing/2014/main" id="{82C2E76C-164D-4BBE-A50F-4018D7F1DDFA}"/>
              </a:ext>
            </a:extLst>
          </p:cNvPr>
          <p:cNvSpPr/>
          <p:nvPr/>
        </p:nvSpPr>
        <p:spPr>
          <a:xfrm flipV="1">
            <a:off x="120450" y="3064241"/>
            <a:ext cx="4073383" cy="692728"/>
          </a:xfrm>
          <a:prstGeom prst="parallelogram">
            <a:avLst>
              <a:gd name="adj" fmla="val 113137"/>
            </a:avLst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6" name="평행 사변형 445">
            <a:extLst>
              <a:ext uri="{FF2B5EF4-FFF2-40B4-BE49-F238E27FC236}">
                <a16:creationId xmlns:a16="http://schemas.microsoft.com/office/drawing/2014/main" id="{1833BFC0-70F6-479E-B745-3F7DDB8C1849}"/>
              </a:ext>
            </a:extLst>
          </p:cNvPr>
          <p:cNvSpPr/>
          <p:nvPr/>
        </p:nvSpPr>
        <p:spPr>
          <a:xfrm>
            <a:off x="7998167" y="3082635"/>
            <a:ext cx="4073383" cy="692727"/>
          </a:xfrm>
          <a:prstGeom prst="parallelogram">
            <a:avLst>
              <a:gd name="adj" fmla="val 113137"/>
            </a:avLst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06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50000">
              <a:srgbClr val="B4000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5D7546C0-7136-489F-B481-FA93818AE7ED}"/>
              </a:ext>
            </a:extLst>
          </p:cNvPr>
          <p:cNvGrpSpPr/>
          <p:nvPr/>
        </p:nvGrpSpPr>
        <p:grpSpPr>
          <a:xfrm>
            <a:off x="5251169" y="2613566"/>
            <a:ext cx="1689660" cy="1630866"/>
            <a:chOff x="5251169" y="2613566"/>
            <a:chExt cx="1689660" cy="1630866"/>
          </a:xfrm>
        </p:grpSpPr>
        <p:sp>
          <p:nvSpPr>
            <p:cNvPr id="18" name="타원 17">
              <a:extLst>
                <a:ext uri="{FF2B5EF4-FFF2-40B4-BE49-F238E27FC236}">
                  <a16:creationId xmlns:a16="http://schemas.microsoft.com/office/drawing/2014/main" id="{B5C7A173-9E3E-412C-B5E7-8739AE50FC24}"/>
                </a:ext>
              </a:extLst>
            </p:cNvPr>
            <p:cNvSpPr/>
            <p:nvPr/>
          </p:nvSpPr>
          <p:spPr>
            <a:xfrm>
              <a:off x="5251169" y="2613566"/>
              <a:ext cx="1689660" cy="163086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25400" dist="177800" dir="2700000">
                <a:prstClr val="black">
                  <a:alpha val="1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pic>
          <p:nvPicPr>
            <p:cNvPr id="1032" name="Picture 8" descr="Free Spiderman Logo Transparent, Download Free Spiderman Logo Transparent  png images, Free ClipArts on Clipart Library">
              <a:extLst>
                <a:ext uri="{FF2B5EF4-FFF2-40B4-BE49-F238E27FC236}">
                  <a16:creationId xmlns:a16="http://schemas.microsoft.com/office/drawing/2014/main" id="{5A131748-7297-4EA2-AD37-107EE93CBF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2502" y="2765502"/>
              <a:ext cx="1326995" cy="1326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0D108652-258A-4A55-B652-5BE6DC52933E}"/>
              </a:ext>
            </a:extLst>
          </p:cNvPr>
          <p:cNvGrpSpPr/>
          <p:nvPr/>
        </p:nvGrpSpPr>
        <p:grpSpPr>
          <a:xfrm>
            <a:off x="6009691" y="539248"/>
            <a:ext cx="6259179" cy="5779509"/>
            <a:chOff x="6009691" y="539248"/>
            <a:chExt cx="6259179" cy="5779509"/>
          </a:xfrm>
        </p:grpSpPr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81C655ED-B93E-4480-B88A-4FC09EA81041}"/>
                </a:ext>
              </a:extLst>
            </p:cNvPr>
            <p:cNvGrpSpPr/>
            <p:nvPr/>
          </p:nvGrpSpPr>
          <p:grpSpPr>
            <a:xfrm>
              <a:off x="6009691" y="539248"/>
              <a:ext cx="6182309" cy="5779509"/>
              <a:chOff x="6009691" y="539248"/>
              <a:chExt cx="6182309" cy="5779509"/>
            </a:xfrm>
          </p:grpSpPr>
          <p:pic>
            <p:nvPicPr>
              <p:cNvPr id="4" name="그림 3">
                <a:extLst>
                  <a:ext uri="{FF2B5EF4-FFF2-40B4-BE49-F238E27FC236}">
                    <a16:creationId xmlns:a16="http://schemas.microsoft.com/office/drawing/2014/main" id="{61662D5F-34FF-4D06-B01B-5FC066EEF0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873"/>
              <a:stretch/>
            </p:blipFill>
            <p:spPr>
              <a:xfrm>
                <a:off x="6009691" y="539248"/>
                <a:ext cx="6182309" cy="5779509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3EDFB7E-7DE8-4346-AF01-37360C0A4B7C}"/>
                  </a:ext>
                </a:extLst>
              </p:cNvPr>
              <p:cNvSpPr txBox="1"/>
              <p:nvPr/>
            </p:nvSpPr>
            <p:spPr>
              <a:xfrm>
                <a:off x="7895968" y="5715746"/>
                <a:ext cx="428401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800" dirty="0">
                    <a:solidFill>
                      <a:schemeClr val="bg1"/>
                    </a:solidFill>
                    <a:latin typeface="mightyspidey" panose="02000603000000000000" pitchFamily="2" charset="0"/>
                  </a:rPr>
                  <a:t>2    points</a:t>
                </a:r>
              </a:p>
            </p:txBody>
          </p:sp>
        </p:grpSp>
        <p:pic>
          <p:nvPicPr>
            <p:cNvPr id="22" name="Picture 2" descr="Spiderman Ps4 - PNG by Jt525pro on DeviantArt">
              <a:extLst>
                <a:ext uri="{FF2B5EF4-FFF2-40B4-BE49-F238E27FC236}">
                  <a16:creationId xmlns:a16="http://schemas.microsoft.com/office/drawing/2014/main" id="{648FAF8E-1CD5-4C6B-AD9C-37C9833A01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44" r="31960"/>
            <a:stretch/>
          </p:blipFill>
          <p:spPr bwMode="auto">
            <a:xfrm>
              <a:off x="7807080" y="630822"/>
              <a:ext cx="4461790" cy="5172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F867E1D3-9A56-4DA7-8C43-3D666AB6A72A}"/>
              </a:ext>
            </a:extLst>
          </p:cNvPr>
          <p:cNvGrpSpPr/>
          <p:nvPr/>
        </p:nvGrpSpPr>
        <p:grpSpPr>
          <a:xfrm>
            <a:off x="-356409" y="265092"/>
            <a:ext cx="6532484" cy="6053660"/>
            <a:chOff x="-356409" y="265092"/>
            <a:chExt cx="6532484" cy="6053660"/>
          </a:xfrm>
        </p:grpSpPr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ECCD71AB-142C-440C-A12F-AD179EC36521}"/>
                </a:ext>
              </a:extLst>
            </p:cNvPr>
            <p:cNvGrpSpPr/>
            <p:nvPr/>
          </p:nvGrpSpPr>
          <p:grpSpPr>
            <a:xfrm>
              <a:off x="-8573" y="539243"/>
              <a:ext cx="6184648" cy="5779509"/>
              <a:chOff x="-8573" y="539243"/>
              <a:chExt cx="6184648" cy="5779509"/>
            </a:xfrm>
          </p:grpSpPr>
          <p:pic>
            <p:nvPicPr>
              <p:cNvPr id="51" name="그림 50">
                <a:extLst>
                  <a:ext uri="{FF2B5EF4-FFF2-40B4-BE49-F238E27FC236}">
                    <a16:creationId xmlns:a16="http://schemas.microsoft.com/office/drawing/2014/main" id="{2C6918E6-3725-4C32-9763-6D64785265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873"/>
              <a:stretch/>
            </p:blipFill>
            <p:spPr>
              <a:xfrm rot="10800000">
                <a:off x="-6234" y="539243"/>
                <a:ext cx="6182309" cy="5779509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042749D-F420-4F6D-82A9-40160F3D5CDB}"/>
                  </a:ext>
                </a:extLst>
              </p:cNvPr>
              <p:cNvSpPr txBox="1"/>
              <p:nvPr/>
            </p:nvSpPr>
            <p:spPr>
              <a:xfrm>
                <a:off x="-8573" y="5715746"/>
                <a:ext cx="476068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dirty="0">
                    <a:solidFill>
                      <a:schemeClr val="bg1"/>
                    </a:solidFill>
                    <a:latin typeface="mightyspidey" panose="02000603000000000000" pitchFamily="2" charset="0"/>
                  </a:rPr>
                  <a:t>-1    </a:t>
                </a:r>
                <a:r>
                  <a:rPr lang="en-GB" sz="2800" dirty="0">
                    <a:solidFill>
                      <a:schemeClr val="bg1"/>
                    </a:solidFill>
                    <a:latin typeface="mightyspidey" panose="02000603000000000000" pitchFamily="2" charset="0"/>
                  </a:rPr>
                  <a:t>Point</a:t>
                </a:r>
                <a:endParaRPr lang="en-GB" sz="3200" dirty="0">
                  <a:solidFill>
                    <a:schemeClr val="bg1"/>
                  </a:solidFill>
                  <a:latin typeface="mightyspidey" panose="02000603000000000000" pitchFamily="2" charset="0"/>
                </a:endParaRPr>
              </a:p>
            </p:txBody>
          </p:sp>
        </p:grpSp>
        <p:pic>
          <p:nvPicPr>
            <p:cNvPr id="24" name="Picture 2" descr="Mac Gargan | Marvel's Spider-Man Wiki | Fandom">
              <a:extLst>
                <a:ext uri="{FF2B5EF4-FFF2-40B4-BE49-F238E27FC236}">
                  <a16:creationId xmlns:a16="http://schemas.microsoft.com/office/drawing/2014/main" id="{12614E7E-C38C-4C0E-B60F-28E87523A5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56409" y="265092"/>
              <a:ext cx="5761273" cy="57612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CE236D72-16A1-416F-A26E-74D288B2D8F7}"/>
              </a:ext>
            </a:extLst>
          </p:cNvPr>
          <p:cNvGrpSpPr/>
          <p:nvPr/>
        </p:nvGrpSpPr>
        <p:grpSpPr>
          <a:xfrm>
            <a:off x="-14475" y="539248"/>
            <a:ext cx="6182309" cy="5779509"/>
            <a:chOff x="-6234" y="539243"/>
            <a:chExt cx="6182309" cy="5779509"/>
          </a:xfrm>
        </p:grpSpPr>
        <p:pic>
          <p:nvPicPr>
            <p:cNvPr id="34" name="그림 33">
              <a:extLst>
                <a:ext uri="{FF2B5EF4-FFF2-40B4-BE49-F238E27FC236}">
                  <a16:creationId xmlns:a16="http://schemas.microsoft.com/office/drawing/2014/main" id="{A4096583-0F93-4CB3-8219-5632ED45FB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873"/>
            <a:stretch/>
          </p:blipFill>
          <p:spPr>
            <a:xfrm rot="10800000">
              <a:off x="-6234" y="539243"/>
              <a:ext cx="6182309" cy="5779509"/>
            </a:xfrm>
            <a:prstGeom prst="rect">
              <a:avLst/>
            </a:prstGeom>
          </p:spPr>
        </p:pic>
        <p:pic>
          <p:nvPicPr>
            <p:cNvPr id="35" name="그림 34">
              <a:extLst>
                <a:ext uri="{FF2B5EF4-FFF2-40B4-BE49-F238E27FC236}">
                  <a16:creationId xmlns:a16="http://schemas.microsoft.com/office/drawing/2014/main" id="{A93BEBB7-2F75-4194-A72E-9A5A6FDEE7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1077"/>
            <a:stretch/>
          </p:blipFill>
          <p:spPr>
            <a:xfrm flipH="1" flipV="1">
              <a:off x="117497" y="749574"/>
              <a:ext cx="4368918" cy="5358848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2F3F243-82C3-441A-BF7A-0E338836357E}"/>
                </a:ext>
              </a:extLst>
            </p:cNvPr>
            <p:cNvSpPr txBox="1"/>
            <p:nvPr/>
          </p:nvSpPr>
          <p:spPr>
            <a:xfrm>
              <a:off x="117497" y="2767281"/>
              <a:ext cx="3791729" cy="132343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sz="4000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Text goes here.</a:t>
              </a:r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8922C71D-6E65-4DDD-8263-1FA56669B377}"/>
              </a:ext>
            </a:extLst>
          </p:cNvPr>
          <p:cNvGrpSpPr/>
          <p:nvPr/>
        </p:nvGrpSpPr>
        <p:grpSpPr>
          <a:xfrm>
            <a:off x="6001450" y="539248"/>
            <a:ext cx="6182309" cy="5779509"/>
            <a:chOff x="6009691" y="539248"/>
            <a:chExt cx="6182309" cy="5779509"/>
          </a:xfrm>
        </p:grpSpPr>
        <p:pic>
          <p:nvPicPr>
            <p:cNvPr id="38" name="그림 37">
              <a:extLst>
                <a:ext uri="{FF2B5EF4-FFF2-40B4-BE49-F238E27FC236}">
                  <a16:creationId xmlns:a16="http://schemas.microsoft.com/office/drawing/2014/main" id="{69E86012-97DE-4A4A-90E6-7A60A3EBF2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873"/>
            <a:stretch/>
          </p:blipFill>
          <p:spPr>
            <a:xfrm>
              <a:off x="6009691" y="539248"/>
              <a:ext cx="6182309" cy="5779509"/>
            </a:xfrm>
            <a:prstGeom prst="rect">
              <a:avLst/>
            </a:prstGeom>
          </p:spPr>
        </p:pic>
        <p:pic>
          <p:nvPicPr>
            <p:cNvPr id="39" name="그림 38">
              <a:extLst>
                <a:ext uri="{FF2B5EF4-FFF2-40B4-BE49-F238E27FC236}">
                  <a16:creationId xmlns:a16="http://schemas.microsoft.com/office/drawing/2014/main" id="{DF3A9EE2-F1A6-41AD-8C51-37D3ABFC02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1077"/>
            <a:stretch/>
          </p:blipFill>
          <p:spPr>
            <a:xfrm>
              <a:off x="7699351" y="749574"/>
              <a:ext cx="4368918" cy="5358848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38070B4-54DE-4C1A-B844-6A01A52C8ACB}"/>
                </a:ext>
              </a:extLst>
            </p:cNvPr>
            <p:cNvSpPr txBox="1"/>
            <p:nvPr/>
          </p:nvSpPr>
          <p:spPr>
            <a:xfrm>
              <a:off x="8276540" y="2771476"/>
              <a:ext cx="3791729" cy="132343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sz="4000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Text goes here.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28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ci-fi-door-open-4799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8" name="그룹 437">
            <a:extLst>
              <a:ext uri="{FF2B5EF4-FFF2-40B4-BE49-F238E27FC236}">
                <a16:creationId xmlns:a16="http://schemas.microsoft.com/office/drawing/2014/main" id="{CB5B05ED-F9BC-4052-B1AA-E810297F321F}"/>
              </a:ext>
            </a:extLst>
          </p:cNvPr>
          <p:cNvGrpSpPr/>
          <p:nvPr/>
        </p:nvGrpSpPr>
        <p:grpSpPr>
          <a:xfrm>
            <a:off x="4378183" y="1770959"/>
            <a:ext cx="3435629" cy="3316082"/>
            <a:chOff x="5251169" y="2613566"/>
            <a:chExt cx="1689660" cy="1630866"/>
          </a:xfrm>
        </p:grpSpPr>
        <p:sp>
          <p:nvSpPr>
            <p:cNvPr id="439" name="타원 438">
              <a:extLst>
                <a:ext uri="{FF2B5EF4-FFF2-40B4-BE49-F238E27FC236}">
                  <a16:creationId xmlns:a16="http://schemas.microsoft.com/office/drawing/2014/main" id="{FD66E866-8E05-411A-B9DA-29CCC0D9CFAE}"/>
                </a:ext>
              </a:extLst>
            </p:cNvPr>
            <p:cNvSpPr/>
            <p:nvPr/>
          </p:nvSpPr>
          <p:spPr>
            <a:xfrm>
              <a:off x="5251169" y="2613566"/>
              <a:ext cx="1689660" cy="163086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25400" dist="177800" dir="2700000">
                <a:prstClr val="black">
                  <a:alpha val="1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pic>
          <p:nvPicPr>
            <p:cNvPr id="440" name="Picture 8" descr="Free Spiderman Logo Transparent, Download Free Spiderman Logo Transparent  png images, Free ClipArts on Clipart Library">
              <a:extLst>
                <a:ext uri="{FF2B5EF4-FFF2-40B4-BE49-F238E27FC236}">
                  <a16:creationId xmlns:a16="http://schemas.microsoft.com/office/drawing/2014/main" id="{851FA0FF-4A57-4383-897D-0358A5B430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2502" y="2765502"/>
              <a:ext cx="1326995" cy="1326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42" name="TextBox 441">
            <a:extLst>
              <a:ext uri="{FF2B5EF4-FFF2-40B4-BE49-F238E27FC236}">
                <a16:creationId xmlns:a16="http://schemas.microsoft.com/office/drawing/2014/main" id="{F570C054-D8DF-424E-8F8D-8A18A34CEDD2}"/>
              </a:ext>
            </a:extLst>
          </p:cNvPr>
          <p:cNvSpPr txBox="1"/>
          <p:nvPr/>
        </p:nvSpPr>
        <p:spPr>
          <a:xfrm>
            <a:off x="96979" y="5364479"/>
            <a:ext cx="11998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  <a:latin typeface="mightyspidey" panose="02000603000000000000" pitchFamily="2" charset="0"/>
              </a:rPr>
              <a:t>Rock</a:t>
            </a:r>
            <a:r>
              <a:rPr lang="en-GB" sz="36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</a:t>
            </a:r>
            <a:r>
              <a:rPr lang="en-GB" sz="3600" b="1" dirty="0">
                <a:solidFill>
                  <a:schemeClr val="bg1"/>
                </a:solidFill>
                <a:latin typeface="mightyspidey" panose="02000603000000000000" pitchFamily="2" charset="0"/>
              </a:rPr>
              <a:t> Paper</a:t>
            </a:r>
            <a:r>
              <a:rPr lang="en-GB" sz="36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</a:t>
            </a:r>
            <a:r>
              <a:rPr lang="en-GB" sz="3600" b="1" dirty="0">
                <a:solidFill>
                  <a:schemeClr val="bg1"/>
                </a:solidFill>
                <a:latin typeface="mightyspidey" panose="02000603000000000000" pitchFamily="2" charset="0"/>
                <a:cs typeface="Aharoni" panose="02010803020104030203" pitchFamily="2" charset="-79"/>
              </a:rPr>
              <a:t> </a:t>
            </a:r>
            <a:r>
              <a:rPr lang="en-GB" sz="3600" b="1" dirty="0">
                <a:solidFill>
                  <a:schemeClr val="bg1"/>
                </a:solidFill>
                <a:latin typeface="mightyspidey" panose="02000603000000000000" pitchFamily="2" charset="0"/>
              </a:rPr>
              <a:t>Scissors</a:t>
            </a:r>
          </a:p>
        </p:txBody>
      </p:sp>
      <p:sp>
        <p:nvSpPr>
          <p:cNvPr id="444" name="평행 사변형 443">
            <a:extLst>
              <a:ext uri="{FF2B5EF4-FFF2-40B4-BE49-F238E27FC236}">
                <a16:creationId xmlns:a16="http://schemas.microsoft.com/office/drawing/2014/main" id="{82C2E76C-164D-4BBE-A50F-4018D7F1DDFA}"/>
              </a:ext>
            </a:extLst>
          </p:cNvPr>
          <p:cNvSpPr/>
          <p:nvPr/>
        </p:nvSpPr>
        <p:spPr>
          <a:xfrm flipV="1">
            <a:off x="120450" y="3064241"/>
            <a:ext cx="4073383" cy="692728"/>
          </a:xfrm>
          <a:prstGeom prst="parallelogram">
            <a:avLst>
              <a:gd name="adj" fmla="val 113137"/>
            </a:avLst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6" name="평행 사변형 445">
            <a:extLst>
              <a:ext uri="{FF2B5EF4-FFF2-40B4-BE49-F238E27FC236}">
                <a16:creationId xmlns:a16="http://schemas.microsoft.com/office/drawing/2014/main" id="{1833BFC0-70F6-479E-B745-3F7DDB8C1849}"/>
              </a:ext>
            </a:extLst>
          </p:cNvPr>
          <p:cNvSpPr/>
          <p:nvPr/>
        </p:nvSpPr>
        <p:spPr>
          <a:xfrm>
            <a:off x="7998167" y="3082635"/>
            <a:ext cx="4073383" cy="692727"/>
          </a:xfrm>
          <a:prstGeom prst="parallelogram">
            <a:avLst>
              <a:gd name="adj" fmla="val 113137"/>
            </a:avLst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605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50000">
              <a:srgbClr val="B4000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5D7546C0-7136-489F-B481-FA93818AE7ED}"/>
              </a:ext>
            </a:extLst>
          </p:cNvPr>
          <p:cNvGrpSpPr/>
          <p:nvPr/>
        </p:nvGrpSpPr>
        <p:grpSpPr>
          <a:xfrm>
            <a:off x="5251169" y="2613566"/>
            <a:ext cx="1689660" cy="1630866"/>
            <a:chOff x="5251169" y="2613566"/>
            <a:chExt cx="1689660" cy="1630866"/>
          </a:xfrm>
        </p:grpSpPr>
        <p:sp>
          <p:nvSpPr>
            <p:cNvPr id="18" name="타원 17">
              <a:extLst>
                <a:ext uri="{FF2B5EF4-FFF2-40B4-BE49-F238E27FC236}">
                  <a16:creationId xmlns:a16="http://schemas.microsoft.com/office/drawing/2014/main" id="{B5C7A173-9E3E-412C-B5E7-8739AE50FC24}"/>
                </a:ext>
              </a:extLst>
            </p:cNvPr>
            <p:cNvSpPr/>
            <p:nvPr/>
          </p:nvSpPr>
          <p:spPr>
            <a:xfrm>
              <a:off x="5251169" y="2613566"/>
              <a:ext cx="1689660" cy="163086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25400" dist="177800" dir="2700000">
                <a:prstClr val="black">
                  <a:alpha val="1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pic>
          <p:nvPicPr>
            <p:cNvPr id="1032" name="Picture 8" descr="Free Spiderman Logo Transparent, Download Free Spiderman Logo Transparent  png images, Free ClipArts on Clipart Library">
              <a:extLst>
                <a:ext uri="{FF2B5EF4-FFF2-40B4-BE49-F238E27FC236}">
                  <a16:creationId xmlns:a16="http://schemas.microsoft.com/office/drawing/2014/main" id="{5A131748-7297-4EA2-AD37-107EE93CBF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2502" y="2765502"/>
              <a:ext cx="1326995" cy="1326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D2749FC5-B1F1-47CE-A7C0-18ED3F359AD0}"/>
              </a:ext>
            </a:extLst>
          </p:cNvPr>
          <p:cNvGrpSpPr/>
          <p:nvPr/>
        </p:nvGrpSpPr>
        <p:grpSpPr>
          <a:xfrm>
            <a:off x="-400601" y="362177"/>
            <a:ext cx="6576676" cy="5956575"/>
            <a:chOff x="-400601" y="362177"/>
            <a:chExt cx="6576676" cy="5956575"/>
          </a:xfrm>
        </p:grpSpPr>
        <p:pic>
          <p:nvPicPr>
            <p:cNvPr id="51" name="그림 50">
              <a:extLst>
                <a:ext uri="{FF2B5EF4-FFF2-40B4-BE49-F238E27FC236}">
                  <a16:creationId xmlns:a16="http://schemas.microsoft.com/office/drawing/2014/main" id="{2C6918E6-3725-4C32-9763-6D64785265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873"/>
            <a:stretch/>
          </p:blipFill>
          <p:spPr>
            <a:xfrm rot="10800000">
              <a:off x="-6234" y="539243"/>
              <a:ext cx="6182309" cy="5779509"/>
            </a:xfrm>
            <a:prstGeom prst="rect">
              <a:avLst/>
            </a:prstGeom>
          </p:spPr>
        </p:pic>
        <p:pic>
          <p:nvPicPr>
            <p:cNvPr id="13" name="Picture 4" descr="Spider-Man PS4 PNG by Metropolis-Hero1125 on DeviantArt">
              <a:extLst>
                <a:ext uri="{FF2B5EF4-FFF2-40B4-BE49-F238E27FC236}">
                  <a16:creationId xmlns:a16="http://schemas.microsoft.com/office/drawing/2014/main" id="{016EE99C-A95E-4E08-BF05-2623EA12C5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0601" y="362177"/>
              <a:ext cx="5363176" cy="46636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042749D-F420-4F6D-82A9-40160F3D5CDB}"/>
                </a:ext>
              </a:extLst>
            </p:cNvPr>
            <p:cNvSpPr txBox="1"/>
            <p:nvPr/>
          </p:nvSpPr>
          <p:spPr>
            <a:xfrm>
              <a:off x="-8573" y="5715746"/>
              <a:ext cx="42840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>
                  <a:solidFill>
                    <a:schemeClr val="bg1"/>
                  </a:solidFill>
                  <a:latin typeface="mightyspidey" panose="02000603000000000000" pitchFamily="2" charset="0"/>
                </a:rPr>
                <a:t>1    </a:t>
              </a:r>
              <a:r>
                <a:rPr lang="en-GB" sz="2800" dirty="0">
                  <a:solidFill>
                    <a:schemeClr val="bg1"/>
                  </a:solidFill>
                  <a:latin typeface="mightyspidey" panose="02000603000000000000" pitchFamily="2" charset="0"/>
                </a:rPr>
                <a:t>Point</a:t>
              </a:r>
              <a:endParaRPr lang="en-GB" sz="3200" dirty="0">
                <a:solidFill>
                  <a:schemeClr val="bg1"/>
                </a:solidFill>
                <a:latin typeface="mightyspidey" panose="02000603000000000000" pitchFamily="2" charset="0"/>
              </a:endParaRPr>
            </a:p>
          </p:txBody>
        </p:sp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CE236D72-16A1-416F-A26E-74D288B2D8F7}"/>
              </a:ext>
            </a:extLst>
          </p:cNvPr>
          <p:cNvGrpSpPr/>
          <p:nvPr/>
        </p:nvGrpSpPr>
        <p:grpSpPr>
          <a:xfrm>
            <a:off x="-14475" y="539243"/>
            <a:ext cx="6182309" cy="5779509"/>
            <a:chOff x="-6234" y="539243"/>
            <a:chExt cx="6182309" cy="5779509"/>
          </a:xfrm>
        </p:grpSpPr>
        <p:pic>
          <p:nvPicPr>
            <p:cNvPr id="34" name="그림 33">
              <a:extLst>
                <a:ext uri="{FF2B5EF4-FFF2-40B4-BE49-F238E27FC236}">
                  <a16:creationId xmlns:a16="http://schemas.microsoft.com/office/drawing/2014/main" id="{A4096583-0F93-4CB3-8219-5632ED45FB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873"/>
            <a:stretch/>
          </p:blipFill>
          <p:spPr>
            <a:xfrm rot="10800000">
              <a:off x="-6234" y="539243"/>
              <a:ext cx="6182309" cy="5779509"/>
            </a:xfrm>
            <a:prstGeom prst="rect">
              <a:avLst/>
            </a:prstGeom>
          </p:spPr>
        </p:pic>
        <p:pic>
          <p:nvPicPr>
            <p:cNvPr id="35" name="그림 34">
              <a:extLst>
                <a:ext uri="{FF2B5EF4-FFF2-40B4-BE49-F238E27FC236}">
                  <a16:creationId xmlns:a16="http://schemas.microsoft.com/office/drawing/2014/main" id="{A93BEBB7-2F75-4194-A72E-9A5A6FDEE7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21077"/>
            <a:stretch/>
          </p:blipFill>
          <p:spPr>
            <a:xfrm flipH="1" flipV="1">
              <a:off x="117497" y="749574"/>
              <a:ext cx="4368918" cy="5358848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2F3F243-82C3-441A-BF7A-0E338836357E}"/>
                </a:ext>
              </a:extLst>
            </p:cNvPr>
            <p:cNvSpPr txBox="1"/>
            <p:nvPr/>
          </p:nvSpPr>
          <p:spPr>
            <a:xfrm>
              <a:off x="117497" y="2767281"/>
              <a:ext cx="3791729" cy="132343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sz="4000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Text goes here.</a:t>
              </a: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81F694D1-621B-4A96-A023-DABD2F2541D1}"/>
              </a:ext>
            </a:extLst>
          </p:cNvPr>
          <p:cNvGrpSpPr/>
          <p:nvPr/>
        </p:nvGrpSpPr>
        <p:grpSpPr>
          <a:xfrm>
            <a:off x="6009691" y="539248"/>
            <a:ext cx="6238312" cy="5779509"/>
            <a:chOff x="6009691" y="539248"/>
            <a:chExt cx="6238312" cy="5779509"/>
          </a:xfrm>
        </p:grpSpPr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B3C74B0B-4B4E-4CCA-9AD3-FEA67A2757F5}"/>
                </a:ext>
              </a:extLst>
            </p:cNvPr>
            <p:cNvGrpSpPr/>
            <p:nvPr/>
          </p:nvGrpSpPr>
          <p:grpSpPr>
            <a:xfrm>
              <a:off x="6009691" y="539248"/>
              <a:ext cx="6182309" cy="5779509"/>
              <a:chOff x="6009691" y="539248"/>
              <a:chExt cx="6182309" cy="5779509"/>
            </a:xfrm>
          </p:grpSpPr>
          <p:pic>
            <p:nvPicPr>
              <p:cNvPr id="24" name="그림 23">
                <a:extLst>
                  <a:ext uri="{FF2B5EF4-FFF2-40B4-BE49-F238E27FC236}">
                    <a16:creationId xmlns:a16="http://schemas.microsoft.com/office/drawing/2014/main" id="{BC751EDF-597D-42D6-9FD9-EE1973427C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873"/>
              <a:stretch/>
            </p:blipFill>
            <p:spPr>
              <a:xfrm>
                <a:off x="6009691" y="539248"/>
                <a:ext cx="6182309" cy="5779509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9E7FE14-992D-4354-8241-11FED46205A1}"/>
                  </a:ext>
                </a:extLst>
              </p:cNvPr>
              <p:cNvSpPr txBox="1"/>
              <p:nvPr/>
            </p:nvSpPr>
            <p:spPr>
              <a:xfrm>
                <a:off x="7895968" y="5715746"/>
                <a:ext cx="428401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800" dirty="0">
                    <a:solidFill>
                      <a:schemeClr val="bg1"/>
                    </a:solidFill>
                    <a:latin typeface="mightyspidey" panose="02000603000000000000" pitchFamily="2" charset="0"/>
                  </a:rPr>
                  <a:t>1    Point</a:t>
                </a:r>
              </a:p>
            </p:txBody>
          </p:sp>
        </p:grpSp>
        <p:pic>
          <p:nvPicPr>
            <p:cNvPr id="23" name="Picture 4" descr="Spider-Man PS4 PNG by Metropolis-Hero1125 on DeviantArt">
              <a:extLst>
                <a:ext uri="{FF2B5EF4-FFF2-40B4-BE49-F238E27FC236}">
                  <a16:creationId xmlns:a16="http://schemas.microsoft.com/office/drawing/2014/main" id="{C38228EF-3198-4424-8261-AB1DC65AF5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4827" y="795682"/>
              <a:ext cx="5363176" cy="46636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E3103CAC-19F1-41D0-B9F6-08C38FB250ED}"/>
              </a:ext>
            </a:extLst>
          </p:cNvPr>
          <p:cNvGrpSpPr/>
          <p:nvPr/>
        </p:nvGrpSpPr>
        <p:grpSpPr>
          <a:xfrm>
            <a:off x="6001450" y="539248"/>
            <a:ext cx="6182309" cy="5779509"/>
            <a:chOff x="6009691" y="539248"/>
            <a:chExt cx="6182309" cy="5779509"/>
          </a:xfrm>
        </p:grpSpPr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id="{E0BFE1CA-05CD-4906-BF42-24D4B12E3C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873"/>
            <a:stretch/>
          </p:blipFill>
          <p:spPr>
            <a:xfrm>
              <a:off x="6009691" y="539248"/>
              <a:ext cx="6182309" cy="5779509"/>
            </a:xfrm>
            <a:prstGeom prst="rect">
              <a:avLst/>
            </a:prstGeom>
          </p:spPr>
        </p:pic>
        <p:pic>
          <p:nvPicPr>
            <p:cNvPr id="28" name="그림 27">
              <a:extLst>
                <a:ext uri="{FF2B5EF4-FFF2-40B4-BE49-F238E27FC236}">
                  <a16:creationId xmlns:a16="http://schemas.microsoft.com/office/drawing/2014/main" id="{EC69D8E0-3A9B-4ABB-B28B-6FD5A11932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21077"/>
            <a:stretch/>
          </p:blipFill>
          <p:spPr>
            <a:xfrm>
              <a:off x="7699351" y="749574"/>
              <a:ext cx="4368918" cy="5358848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49B802A-6845-4AF6-9586-C066398C9E52}"/>
                </a:ext>
              </a:extLst>
            </p:cNvPr>
            <p:cNvSpPr txBox="1"/>
            <p:nvPr/>
          </p:nvSpPr>
          <p:spPr>
            <a:xfrm>
              <a:off x="8276540" y="2771476"/>
              <a:ext cx="3791729" cy="132343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sz="4000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Text goes here.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166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ci-fi-door-open-4799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8" name="그룹 437">
            <a:extLst>
              <a:ext uri="{FF2B5EF4-FFF2-40B4-BE49-F238E27FC236}">
                <a16:creationId xmlns:a16="http://schemas.microsoft.com/office/drawing/2014/main" id="{CB5B05ED-F9BC-4052-B1AA-E810297F321F}"/>
              </a:ext>
            </a:extLst>
          </p:cNvPr>
          <p:cNvGrpSpPr/>
          <p:nvPr/>
        </p:nvGrpSpPr>
        <p:grpSpPr>
          <a:xfrm>
            <a:off x="4378183" y="1770959"/>
            <a:ext cx="3435629" cy="3316082"/>
            <a:chOff x="5251169" y="2613566"/>
            <a:chExt cx="1689660" cy="1630866"/>
          </a:xfrm>
        </p:grpSpPr>
        <p:sp>
          <p:nvSpPr>
            <p:cNvPr id="439" name="타원 438">
              <a:extLst>
                <a:ext uri="{FF2B5EF4-FFF2-40B4-BE49-F238E27FC236}">
                  <a16:creationId xmlns:a16="http://schemas.microsoft.com/office/drawing/2014/main" id="{FD66E866-8E05-411A-B9DA-29CCC0D9CFAE}"/>
                </a:ext>
              </a:extLst>
            </p:cNvPr>
            <p:cNvSpPr/>
            <p:nvPr/>
          </p:nvSpPr>
          <p:spPr>
            <a:xfrm>
              <a:off x="5251169" y="2613566"/>
              <a:ext cx="1689660" cy="163086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25400" dist="177800" dir="2700000">
                <a:prstClr val="black">
                  <a:alpha val="1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pic>
          <p:nvPicPr>
            <p:cNvPr id="440" name="Picture 8" descr="Free Spiderman Logo Transparent, Download Free Spiderman Logo Transparent  png images, Free ClipArts on Clipart Library">
              <a:extLst>
                <a:ext uri="{FF2B5EF4-FFF2-40B4-BE49-F238E27FC236}">
                  <a16:creationId xmlns:a16="http://schemas.microsoft.com/office/drawing/2014/main" id="{851FA0FF-4A57-4383-897D-0358A5B430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2502" y="2765502"/>
              <a:ext cx="1326995" cy="1326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42" name="TextBox 441">
            <a:extLst>
              <a:ext uri="{FF2B5EF4-FFF2-40B4-BE49-F238E27FC236}">
                <a16:creationId xmlns:a16="http://schemas.microsoft.com/office/drawing/2014/main" id="{F570C054-D8DF-424E-8F8D-8A18A34CEDD2}"/>
              </a:ext>
            </a:extLst>
          </p:cNvPr>
          <p:cNvSpPr txBox="1"/>
          <p:nvPr/>
        </p:nvSpPr>
        <p:spPr>
          <a:xfrm>
            <a:off x="96979" y="5364479"/>
            <a:ext cx="11998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  <a:latin typeface="mightyspidey" panose="02000603000000000000" pitchFamily="2" charset="0"/>
              </a:rPr>
              <a:t>Rock</a:t>
            </a:r>
            <a:r>
              <a:rPr lang="en-GB" sz="36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</a:t>
            </a:r>
            <a:r>
              <a:rPr lang="en-GB" sz="3600" b="1" dirty="0">
                <a:solidFill>
                  <a:schemeClr val="bg1"/>
                </a:solidFill>
                <a:latin typeface="mightyspidey" panose="02000603000000000000" pitchFamily="2" charset="0"/>
              </a:rPr>
              <a:t> Paper</a:t>
            </a:r>
            <a:r>
              <a:rPr lang="en-GB" sz="36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</a:t>
            </a:r>
            <a:r>
              <a:rPr lang="en-GB" sz="3600" b="1" dirty="0">
                <a:solidFill>
                  <a:schemeClr val="bg1"/>
                </a:solidFill>
                <a:latin typeface="mightyspidey" panose="02000603000000000000" pitchFamily="2" charset="0"/>
                <a:cs typeface="Aharoni" panose="02010803020104030203" pitchFamily="2" charset="-79"/>
              </a:rPr>
              <a:t> </a:t>
            </a:r>
            <a:r>
              <a:rPr lang="en-GB" sz="3600" b="1" dirty="0">
                <a:solidFill>
                  <a:schemeClr val="bg1"/>
                </a:solidFill>
                <a:latin typeface="mightyspidey" panose="02000603000000000000" pitchFamily="2" charset="0"/>
              </a:rPr>
              <a:t>Scissors</a:t>
            </a:r>
          </a:p>
        </p:txBody>
      </p:sp>
      <p:sp>
        <p:nvSpPr>
          <p:cNvPr id="444" name="평행 사변형 443">
            <a:extLst>
              <a:ext uri="{FF2B5EF4-FFF2-40B4-BE49-F238E27FC236}">
                <a16:creationId xmlns:a16="http://schemas.microsoft.com/office/drawing/2014/main" id="{82C2E76C-164D-4BBE-A50F-4018D7F1DDFA}"/>
              </a:ext>
            </a:extLst>
          </p:cNvPr>
          <p:cNvSpPr/>
          <p:nvPr/>
        </p:nvSpPr>
        <p:spPr>
          <a:xfrm flipV="1">
            <a:off x="120450" y="3064241"/>
            <a:ext cx="4073383" cy="692728"/>
          </a:xfrm>
          <a:prstGeom prst="parallelogram">
            <a:avLst>
              <a:gd name="adj" fmla="val 113137"/>
            </a:avLst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6" name="평행 사변형 445">
            <a:extLst>
              <a:ext uri="{FF2B5EF4-FFF2-40B4-BE49-F238E27FC236}">
                <a16:creationId xmlns:a16="http://schemas.microsoft.com/office/drawing/2014/main" id="{1833BFC0-70F6-479E-B745-3F7DDB8C1849}"/>
              </a:ext>
            </a:extLst>
          </p:cNvPr>
          <p:cNvSpPr/>
          <p:nvPr/>
        </p:nvSpPr>
        <p:spPr>
          <a:xfrm>
            <a:off x="7998167" y="3082635"/>
            <a:ext cx="4073383" cy="692727"/>
          </a:xfrm>
          <a:prstGeom prst="parallelogram">
            <a:avLst>
              <a:gd name="adj" fmla="val 113137"/>
            </a:avLst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05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50000">
              <a:srgbClr val="B4000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5D7546C0-7136-489F-B481-FA93818AE7ED}"/>
              </a:ext>
            </a:extLst>
          </p:cNvPr>
          <p:cNvGrpSpPr/>
          <p:nvPr/>
        </p:nvGrpSpPr>
        <p:grpSpPr>
          <a:xfrm>
            <a:off x="5251169" y="2613566"/>
            <a:ext cx="1689660" cy="1630866"/>
            <a:chOff x="5251169" y="2613566"/>
            <a:chExt cx="1689660" cy="1630866"/>
          </a:xfrm>
        </p:grpSpPr>
        <p:sp>
          <p:nvSpPr>
            <p:cNvPr id="18" name="타원 17">
              <a:extLst>
                <a:ext uri="{FF2B5EF4-FFF2-40B4-BE49-F238E27FC236}">
                  <a16:creationId xmlns:a16="http://schemas.microsoft.com/office/drawing/2014/main" id="{B5C7A173-9E3E-412C-B5E7-8739AE50FC24}"/>
                </a:ext>
              </a:extLst>
            </p:cNvPr>
            <p:cNvSpPr/>
            <p:nvPr/>
          </p:nvSpPr>
          <p:spPr>
            <a:xfrm>
              <a:off x="5251169" y="2613566"/>
              <a:ext cx="1689660" cy="163086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25400" dist="177800" dir="2700000">
                <a:prstClr val="black">
                  <a:alpha val="1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pic>
          <p:nvPicPr>
            <p:cNvPr id="1032" name="Picture 8" descr="Free Spiderman Logo Transparent, Download Free Spiderman Logo Transparent  png images, Free ClipArts on Clipart Library">
              <a:extLst>
                <a:ext uri="{FF2B5EF4-FFF2-40B4-BE49-F238E27FC236}">
                  <a16:creationId xmlns:a16="http://schemas.microsoft.com/office/drawing/2014/main" id="{5A131748-7297-4EA2-AD37-107EE93CBF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2502" y="2765502"/>
              <a:ext cx="1326995" cy="1326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A9A60BAB-308F-4B03-9297-6A64E1169608}"/>
              </a:ext>
            </a:extLst>
          </p:cNvPr>
          <p:cNvGrpSpPr/>
          <p:nvPr/>
        </p:nvGrpSpPr>
        <p:grpSpPr>
          <a:xfrm>
            <a:off x="-311359" y="539243"/>
            <a:ext cx="6487434" cy="5835174"/>
            <a:chOff x="-311359" y="539243"/>
            <a:chExt cx="6487434" cy="5835174"/>
          </a:xfrm>
        </p:grpSpPr>
        <p:pic>
          <p:nvPicPr>
            <p:cNvPr id="51" name="그림 50">
              <a:extLst>
                <a:ext uri="{FF2B5EF4-FFF2-40B4-BE49-F238E27FC236}">
                  <a16:creationId xmlns:a16="http://schemas.microsoft.com/office/drawing/2014/main" id="{2C6918E6-3725-4C32-9763-6D64785265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873"/>
            <a:stretch/>
          </p:blipFill>
          <p:spPr>
            <a:xfrm rot="10800000">
              <a:off x="-6234" y="539243"/>
              <a:ext cx="6182309" cy="5779509"/>
            </a:xfrm>
            <a:prstGeom prst="rect">
              <a:avLst/>
            </a:prstGeom>
          </p:spPr>
        </p:pic>
        <p:pic>
          <p:nvPicPr>
            <p:cNvPr id="23" name="Picture 8" descr="Spider-Man PS4 Electro PNG by Metropolis-Hero1125 on DeviantArt">
              <a:extLst>
                <a:ext uri="{FF2B5EF4-FFF2-40B4-BE49-F238E27FC236}">
                  <a16:creationId xmlns:a16="http://schemas.microsoft.com/office/drawing/2014/main" id="{D1949CEA-D0C9-4ECE-B6DD-EEE3D616D5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11359" y="594223"/>
              <a:ext cx="4736548" cy="57801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042749D-F420-4F6D-82A9-40160F3D5CDB}"/>
                </a:ext>
              </a:extLst>
            </p:cNvPr>
            <p:cNvSpPr txBox="1"/>
            <p:nvPr/>
          </p:nvSpPr>
          <p:spPr>
            <a:xfrm>
              <a:off x="-8573" y="5715746"/>
              <a:ext cx="47606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solidFill>
                    <a:schemeClr val="bg1"/>
                  </a:solidFill>
                  <a:latin typeface="mightyspidey" panose="02000603000000000000" pitchFamily="2" charset="0"/>
                </a:rPr>
                <a:t>-1    </a:t>
              </a:r>
              <a:r>
                <a:rPr lang="en-GB" sz="2800" dirty="0">
                  <a:solidFill>
                    <a:schemeClr val="bg1"/>
                  </a:solidFill>
                  <a:latin typeface="mightyspidey" panose="02000603000000000000" pitchFamily="2" charset="0"/>
                </a:rPr>
                <a:t>Point</a:t>
              </a:r>
              <a:endParaRPr lang="en-GB" sz="3200" dirty="0">
                <a:solidFill>
                  <a:schemeClr val="bg1"/>
                </a:solidFill>
                <a:latin typeface="mightyspidey" panose="02000603000000000000" pitchFamily="2" charset="0"/>
              </a:endParaRPr>
            </a:p>
          </p:txBody>
        </p:sp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CE236D72-16A1-416F-A26E-74D288B2D8F7}"/>
              </a:ext>
            </a:extLst>
          </p:cNvPr>
          <p:cNvGrpSpPr/>
          <p:nvPr/>
        </p:nvGrpSpPr>
        <p:grpSpPr>
          <a:xfrm>
            <a:off x="-14475" y="539488"/>
            <a:ext cx="6182309" cy="5779509"/>
            <a:chOff x="-6234" y="539243"/>
            <a:chExt cx="6182309" cy="5779509"/>
          </a:xfrm>
        </p:grpSpPr>
        <p:pic>
          <p:nvPicPr>
            <p:cNvPr id="34" name="그림 33">
              <a:extLst>
                <a:ext uri="{FF2B5EF4-FFF2-40B4-BE49-F238E27FC236}">
                  <a16:creationId xmlns:a16="http://schemas.microsoft.com/office/drawing/2014/main" id="{A4096583-0F93-4CB3-8219-5632ED45FB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873"/>
            <a:stretch/>
          </p:blipFill>
          <p:spPr>
            <a:xfrm rot="10800000">
              <a:off x="-6234" y="539243"/>
              <a:ext cx="6182309" cy="5779509"/>
            </a:xfrm>
            <a:prstGeom prst="rect">
              <a:avLst/>
            </a:prstGeom>
          </p:spPr>
        </p:pic>
        <p:pic>
          <p:nvPicPr>
            <p:cNvPr id="35" name="그림 34">
              <a:extLst>
                <a:ext uri="{FF2B5EF4-FFF2-40B4-BE49-F238E27FC236}">
                  <a16:creationId xmlns:a16="http://schemas.microsoft.com/office/drawing/2014/main" id="{A93BEBB7-2F75-4194-A72E-9A5A6FDEE7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21077"/>
            <a:stretch/>
          </p:blipFill>
          <p:spPr>
            <a:xfrm flipH="1" flipV="1">
              <a:off x="117497" y="749574"/>
              <a:ext cx="4368918" cy="5358848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2F3F243-82C3-441A-BF7A-0E338836357E}"/>
                </a:ext>
              </a:extLst>
            </p:cNvPr>
            <p:cNvSpPr txBox="1"/>
            <p:nvPr/>
          </p:nvSpPr>
          <p:spPr>
            <a:xfrm>
              <a:off x="117497" y="2767281"/>
              <a:ext cx="3791729" cy="132343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sz="4000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Text goes here.</a:t>
              </a:r>
            </a:p>
          </p:txBody>
        </p:sp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DF588564-CA9C-432D-B76B-0ACD246C9AFC}"/>
              </a:ext>
            </a:extLst>
          </p:cNvPr>
          <p:cNvGrpSpPr/>
          <p:nvPr/>
        </p:nvGrpSpPr>
        <p:grpSpPr>
          <a:xfrm>
            <a:off x="6009691" y="539248"/>
            <a:ext cx="6238312" cy="5779509"/>
            <a:chOff x="6009691" y="539248"/>
            <a:chExt cx="6238312" cy="5779509"/>
          </a:xfrm>
        </p:grpSpPr>
        <p:grpSp>
          <p:nvGrpSpPr>
            <p:cNvPr id="25" name="그룹 24">
              <a:extLst>
                <a:ext uri="{FF2B5EF4-FFF2-40B4-BE49-F238E27FC236}">
                  <a16:creationId xmlns:a16="http://schemas.microsoft.com/office/drawing/2014/main" id="{9631D6F5-F338-44F4-8D3E-2C134AEAB167}"/>
                </a:ext>
              </a:extLst>
            </p:cNvPr>
            <p:cNvGrpSpPr/>
            <p:nvPr/>
          </p:nvGrpSpPr>
          <p:grpSpPr>
            <a:xfrm>
              <a:off x="6009691" y="539248"/>
              <a:ext cx="6182309" cy="5779509"/>
              <a:chOff x="6009691" y="539248"/>
              <a:chExt cx="6182309" cy="5779509"/>
            </a:xfrm>
          </p:grpSpPr>
          <p:pic>
            <p:nvPicPr>
              <p:cNvPr id="27" name="그림 26">
                <a:extLst>
                  <a:ext uri="{FF2B5EF4-FFF2-40B4-BE49-F238E27FC236}">
                    <a16:creationId xmlns:a16="http://schemas.microsoft.com/office/drawing/2014/main" id="{AF93CC22-6E00-4182-A6F7-FF8C1D43AD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873"/>
              <a:stretch/>
            </p:blipFill>
            <p:spPr>
              <a:xfrm>
                <a:off x="6009691" y="539248"/>
                <a:ext cx="6182309" cy="5779509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D43E0F1-E760-4D6B-AB5D-A7B7CAB7ADDC}"/>
                  </a:ext>
                </a:extLst>
              </p:cNvPr>
              <p:cNvSpPr txBox="1"/>
              <p:nvPr/>
            </p:nvSpPr>
            <p:spPr>
              <a:xfrm>
                <a:off x="7895968" y="5715746"/>
                <a:ext cx="428401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800" dirty="0">
                    <a:solidFill>
                      <a:schemeClr val="bg1"/>
                    </a:solidFill>
                    <a:latin typeface="mightyspidey" panose="02000603000000000000" pitchFamily="2" charset="0"/>
                  </a:rPr>
                  <a:t>1    Point</a:t>
                </a:r>
              </a:p>
            </p:txBody>
          </p:sp>
        </p:grpSp>
        <p:pic>
          <p:nvPicPr>
            <p:cNvPr id="26" name="Picture 4" descr="Spider-Man PS4 PNG by Metropolis-Hero1125 on DeviantArt">
              <a:extLst>
                <a:ext uri="{FF2B5EF4-FFF2-40B4-BE49-F238E27FC236}">
                  <a16:creationId xmlns:a16="http://schemas.microsoft.com/office/drawing/2014/main" id="{DE728846-28F6-496D-A172-826F1201F7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4827" y="795682"/>
              <a:ext cx="5363176" cy="46636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65A8BB12-77CF-430C-9432-E2FF5341867C}"/>
              </a:ext>
            </a:extLst>
          </p:cNvPr>
          <p:cNvGrpSpPr/>
          <p:nvPr/>
        </p:nvGrpSpPr>
        <p:grpSpPr>
          <a:xfrm>
            <a:off x="6001450" y="539248"/>
            <a:ext cx="6182309" cy="5779509"/>
            <a:chOff x="6009691" y="539248"/>
            <a:chExt cx="6182309" cy="5779509"/>
          </a:xfrm>
        </p:grpSpPr>
        <p:pic>
          <p:nvPicPr>
            <p:cNvPr id="30" name="그림 29">
              <a:extLst>
                <a:ext uri="{FF2B5EF4-FFF2-40B4-BE49-F238E27FC236}">
                  <a16:creationId xmlns:a16="http://schemas.microsoft.com/office/drawing/2014/main" id="{B83F92B0-C412-4871-AF27-CC086B9870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873"/>
            <a:stretch/>
          </p:blipFill>
          <p:spPr>
            <a:xfrm>
              <a:off x="6009691" y="539248"/>
              <a:ext cx="6182309" cy="5779509"/>
            </a:xfrm>
            <a:prstGeom prst="rect">
              <a:avLst/>
            </a:prstGeom>
          </p:spPr>
        </p:pic>
        <p:pic>
          <p:nvPicPr>
            <p:cNvPr id="31" name="그림 30">
              <a:extLst>
                <a:ext uri="{FF2B5EF4-FFF2-40B4-BE49-F238E27FC236}">
                  <a16:creationId xmlns:a16="http://schemas.microsoft.com/office/drawing/2014/main" id="{ECF0E369-5704-4267-B60D-C5A6E2585D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21077"/>
            <a:stretch/>
          </p:blipFill>
          <p:spPr>
            <a:xfrm>
              <a:off x="7699351" y="749574"/>
              <a:ext cx="4368918" cy="5358848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06A1204-40E0-4BF4-AD71-FB0313957BCF}"/>
                </a:ext>
              </a:extLst>
            </p:cNvPr>
            <p:cNvSpPr txBox="1"/>
            <p:nvPr/>
          </p:nvSpPr>
          <p:spPr>
            <a:xfrm>
              <a:off x="8276540" y="2771476"/>
              <a:ext cx="3791729" cy="132343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sz="4000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Text goes here.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558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ci-fi-door-open-4799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8" name="그룹 437">
            <a:extLst>
              <a:ext uri="{FF2B5EF4-FFF2-40B4-BE49-F238E27FC236}">
                <a16:creationId xmlns:a16="http://schemas.microsoft.com/office/drawing/2014/main" id="{CB5B05ED-F9BC-4052-B1AA-E810297F321F}"/>
              </a:ext>
            </a:extLst>
          </p:cNvPr>
          <p:cNvGrpSpPr/>
          <p:nvPr/>
        </p:nvGrpSpPr>
        <p:grpSpPr>
          <a:xfrm>
            <a:off x="4378183" y="1770959"/>
            <a:ext cx="3435629" cy="3316082"/>
            <a:chOff x="5251169" y="2613566"/>
            <a:chExt cx="1689660" cy="1630866"/>
          </a:xfrm>
        </p:grpSpPr>
        <p:sp>
          <p:nvSpPr>
            <p:cNvPr id="439" name="타원 438">
              <a:extLst>
                <a:ext uri="{FF2B5EF4-FFF2-40B4-BE49-F238E27FC236}">
                  <a16:creationId xmlns:a16="http://schemas.microsoft.com/office/drawing/2014/main" id="{FD66E866-8E05-411A-B9DA-29CCC0D9CFAE}"/>
                </a:ext>
              </a:extLst>
            </p:cNvPr>
            <p:cNvSpPr/>
            <p:nvPr/>
          </p:nvSpPr>
          <p:spPr>
            <a:xfrm>
              <a:off x="5251169" y="2613566"/>
              <a:ext cx="1689660" cy="163086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25400" dist="177800" dir="2700000">
                <a:prstClr val="black">
                  <a:alpha val="1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pic>
          <p:nvPicPr>
            <p:cNvPr id="440" name="Picture 8" descr="Free Spiderman Logo Transparent, Download Free Spiderman Logo Transparent  png images, Free ClipArts on Clipart Library">
              <a:extLst>
                <a:ext uri="{FF2B5EF4-FFF2-40B4-BE49-F238E27FC236}">
                  <a16:creationId xmlns:a16="http://schemas.microsoft.com/office/drawing/2014/main" id="{851FA0FF-4A57-4383-897D-0358A5B430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2502" y="2765502"/>
              <a:ext cx="1326995" cy="1326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44" name="평행 사변형 443">
            <a:extLst>
              <a:ext uri="{FF2B5EF4-FFF2-40B4-BE49-F238E27FC236}">
                <a16:creationId xmlns:a16="http://schemas.microsoft.com/office/drawing/2014/main" id="{82C2E76C-164D-4BBE-A50F-4018D7F1DDFA}"/>
              </a:ext>
            </a:extLst>
          </p:cNvPr>
          <p:cNvSpPr/>
          <p:nvPr/>
        </p:nvSpPr>
        <p:spPr>
          <a:xfrm>
            <a:off x="139047" y="2466229"/>
            <a:ext cx="11913900" cy="1925542"/>
          </a:xfrm>
          <a:prstGeom prst="parallelogram">
            <a:avLst>
              <a:gd name="adj" fmla="val 113137"/>
            </a:avLst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7" name="TextBox 446">
            <a:extLst>
              <a:ext uri="{FF2B5EF4-FFF2-40B4-BE49-F238E27FC236}">
                <a16:creationId xmlns:a16="http://schemas.microsoft.com/office/drawing/2014/main" id="{B2517749-97CF-41AC-A2B0-F7F4459A0EDF}"/>
              </a:ext>
            </a:extLst>
          </p:cNvPr>
          <p:cNvSpPr txBox="1"/>
          <p:nvPr/>
        </p:nvSpPr>
        <p:spPr>
          <a:xfrm>
            <a:off x="96979" y="2921168"/>
            <a:ext cx="119980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i="1" dirty="0">
                <a:effectLst>
                  <a:glow rad="139700">
                    <a:schemeClr val="bg1"/>
                  </a:glow>
                </a:effectLst>
                <a:latin typeface="mightyspidey" panose="02000603000000000000" pitchFamily="2" charset="0"/>
              </a:rPr>
              <a:t>FINISH</a:t>
            </a:r>
          </a:p>
        </p:txBody>
      </p:sp>
    </p:spTree>
    <p:extLst>
      <p:ext uri="{BB962C8B-B14F-4D97-AF65-F5344CB8AC3E}">
        <p14:creationId xmlns:p14="http://schemas.microsoft.com/office/powerpoint/2010/main" val="18589040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그룹 77">
            <a:extLst>
              <a:ext uri="{FF2B5EF4-FFF2-40B4-BE49-F238E27FC236}">
                <a16:creationId xmlns:a16="http://schemas.microsoft.com/office/drawing/2014/main" id="{6086C903-0C33-409B-AA44-4A7B0E118C36}"/>
              </a:ext>
            </a:extLst>
          </p:cNvPr>
          <p:cNvGrpSpPr/>
          <p:nvPr/>
        </p:nvGrpSpPr>
        <p:grpSpPr>
          <a:xfrm>
            <a:off x="1264131" y="386894"/>
            <a:ext cx="9663738" cy="6275038"/>
            <a:chOff x="1264131" y="386894"/>
            <a:chExt cx="9663738" cy="6275038"/>
          </a:xfrm>
        </p:grpSpPr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CFC22169-EFD8-40F7-A9BE-47598625CA7A}"/>
                </a:ext>
              </a:extLst>
            </p:cNvPr>
            <p:cNvGrpSpPr/>
            <p:nvPr/>
          </p:nvGrpSpPr>
          <p:grpSpPr>
            <a:xfrm>
              <a:off x="1264131" y="386894"/>
              <a:ext cx="4528458" cy="6270171"/>
              <a:chOff x="1264131" y="386894"/>
              <a:chExt cx="4528458" cy="6270171"/>
            </a:xfrm>
          </p:grpSpPr>
          <p:sp>
            <p:nvSpPr>
              <p:cNvPr id="5" name="직사각형 4">
                <a:extLst>
                  <a:ext uri="{FF2B5EF4-FFF2-40B4-BE49-F238E27FC236}">
                    <a16:creationId xmlns:a16="http://schemas.microsoft.com/office/drawing/2014/main" id="{A2386A35-9EB9-4157-A11B-A73E0F46FDC5}"/>
                  </a:ext>
                </a:extLst>
              </p:cNvPr>
              <p:cNvSpPr/>
              <p:nvPr/>
            </p:nvSpPr>
            <p:spPr>
              <a:xfrm>
                <a:off x="1264131" y="386894"/>
                <a:ext cx="4528458" cy="6270171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rgbClr val="B4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ezuko" panose="020006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6" name="직사각형 5">
                <a:extLst>
                  <a:ext uri="{FF2B5EF4-FFF2-40B4-BE49-F238E27FC236}">
                    <a16:creationId xmlns:a16="http://schemas.microsoft.com/office/drawing/2014/main" id="{2445D90E-CE63-4508-B199-1DA4A618DA0D}"/>
                  </a:ext>
                </a:extLst>
              </p:cNvPr>
              <p:cNvSpPr/>
              <p:nvPr/>
            </p:nvSpPr>
            <p:spPr>
              <a:xfrm>
                <a:off x="1264131" y="386894"/>
                <a:ext cx="4528456" cy="730796"/>
              </a:xfrm>
              <a:prstGeom prst="rect">
                <a:avLst/>
              </a:prstGeom>
              <a:solidFill>
                <a:srgbClr val="B40000"/>
              </a:solidFill>
              <a:ln>
                <a:solidFill>
                  <a:srgbClr val="B4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ezuko" panose="02000600000000000000" pitchFamily="2" charset="0"/>
                    <a:ea typeface="맑은 고딕" panose="020B0503020000020004" pitchFamily="50" charset="-127"/>
                    <a:cs typeface="+mn-cs"/>
                  </a:rPr>
                  <a:t>     SCORE CARD</a:t>
                </a:r>
                <a:endParaRPr kumimoji="0" lang="en-GB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ezuko" panose="02000600000000000000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7" name="그룹 6">
                <a:extLst>
                  <a:ext uri="{FF2B5EF4-FFF2-40B4-BE49-F238E27FC236}">
                    <a16:creationId xmlns:a16="http://schemas.microsoft.com/office/drawing/2014/main" id="{3C7E3B24-5714-4246-8AC1-0E3575EF6FDE}"/>
                  </a:ext>
                </a:extLst>
              </p:cNvPr>
              <p:cNvGrpSpPr/>
              <p:nvPr/>
            </p:nvGrpSpPr>
            <p:grpSpPr>
              <a:xfrm>
                <a:off x="2921945" y="1168067"/>
                <a:ext cx="2743200" cy="410264"/>
                <a:chOff x="9072269" y="1050675"/>
                <a:chExt cx="2743200" cy="410264"/>
              </a:xfrm>
            </p:grpSpPr>
            <p:sp>
              <p:nvSpPr>
                <p:cNvPr id="39" name="평행 사변형 38">
                  <a:extLst>
                    <a:ext uri="{FF2B5EF4-FFF2-40B4-BE49-F238E27FC236}">
                      <a16:creationId xmlns:a16="http://schemas.microsoft.com/office/drawing/2014/main" id="{150E0116-3D4C-43E5-BC94-1C88E7680862}"/>
                    </a:ext>
                  </a:extLst>
                </p:cNvPr>
                <p:cNvSpPr/>
                <p:nvPr/>
              </p:nvSpPr>
              <p:spPr>
                <a:xfrm>
                  <a:off x="9072269" y="1050675"/>
                  <a:ext cx="2743200" cy="410264"/>
                </a:xfrm>
                <a:prstGeom prst="parallelogram">
                  <a:avLst/>
                </a:prstGeom>
                <a:solidFill>
                  <a:schemeClr val="bg1"/>
                </a:solidFill>
                <a:ln w="28575">
                  <a:solidFill>
                    <a:srgbClr val="82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ezuko" panose="02000600000000000000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평행 사변형 39">
                  <a:extLst>
                    <a:ext uri="{FF2B5EF4-FFF2-40B4-BE49-F238E27FC236}">
                      <a16:creationId xmlns:a16="http://schemas.microsoft.com/office/drawing/2014/main" id="{FB56E8CD-7395-4704-BD63-ED1B87216C12}"/>
                    </a:ext>
                  </a:extLst>
                </p:cNvPr>
                <p:cNvSpPr/>
                <p:nvPr/>
              </p:nvSpPr>
              <p:spPr>
                <a:xfrm>
                  <a:off x="9072269" y="1050675"/>
                  <a:ext cx="1783522" cy="410264"/>
                </a:xfrm>
                <a:prstGeom prst="parallelogram">
                  <a:avLst/>
                </a:prstGeom>
                <a:solidFill>
                  <a:srgbClr val="820000"/>
                </a:solidFill>
                <a:ln w="28575">
                  <a:solidFill>
                    <a:srgbClr val="82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Nezuko" panose="02000600000000000000" pitchFamily="2" charset="0"/>
                      <a:ea typeface="맑은 고딕" panose="020B0503020000020004" pitchFamily="50" charset="-127"/>
                      <a:cs typeface="+mn-cs"/>
                    </a:rPr>
                    <a:t>ROUND 1</a:t>
                  </a:r>
                  <a:endPara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ezuko" panose="02000600000000000000" pitchFamily="2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" name="그룹 7">
                <a:extLst>
                  <a:ext uri="{FF2B5EF4-FFF2-40B4-BE49-F238E27FC236}">
                    <a16:creationId xmlns:a16="http://schemas.microsoft.com/office/drawing/2014/main" id="{2E8BBC1E-070C-44F1-A476-99F397266B7C}"/>
                  </a:ext>
                </a:extLst>
              </p:cNvPr>
              <p:cNvGrpSpPr/>
              <p:nvPr/>
            </p:nvGrpSpPr>
            <p:grpSpPr>
              <a:xfrm>
                <a:off x="1431630" y="5852765"/>
                <a:ext cx="2743200" cy="410264"/>
                <a:chOff x="9072269" y="1050675"/>
                <a:chExt cx="2743200" cy="410264"/>
              </a:xfrm>
            </p:grpSpPr>
            <p:sp>
              <p:nvSpPr>
                <p:cNvPr id="37" name="평행 사변형 36">
                  <a:extLst>
                    <a:ext uri="{FF2B5EF4-FFF2-40B4-BE49-F238E27FC236}">
                      <a16:creationId xmlns:a16="http://schemas.microsoft.com/office/drawing/2014/main" id="{3B48055F-B068-4CB5-A1C1-311C491D6551}"/>
                    </a:ext>
                  </a:extLst>
                </p:cNvPr>
                <p:cNvSpPr/>
                <p:nvPr/>
              </p:nvSpPr>
              <p:spPr>
                <a:xfrm>
                  <a:off x="9072269" y="1050675"/>
                  <a:ext cx="2743200" cy="410264"/>
                </a:xfrm>
                <a:prstGeom prst="parallelogram">
                  <a:avLst/>
                </a:prstGeom>
                <a:solidFill>
                  <a:schemeClr val="bg1"/>
                </a:solidFill>
                <a:ln w="28575">
                  <a:solidFill>
                    <a:srgbClr val="82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ezuko" panose="02000600000000000000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평행 사변형 37">
                  <a:extLst>
                    <a:ext uri="{FF2B5EF4-FFF2-40B4-BE49-F238E27FC236}">
                      <a16:creationId xmlns:a16="http://schemas.microsoft.com/office/drawing/2014/main" id="{3AA54630-371D-41D3-9005-0889D785C677}"/>
                    </a:ext>
                  </a:extLst>
                </p:cNvPr>
                <p:cNvSpPr/>
                <p:nvPr/>
              </p:nvSpPr>
              <p:spPr>
                <a:xfrm>
                  <a:off x="9072269" y="1050675"/>
                  <a:ext cx="1783522" cy="410264"/>
                </a:xfrm>
                <a:prstGeom prst="parallelogram">
                  <a:avLst/>
                </a:prstGeom>
                <a:solidFill>
                  <a:srgbClr val="820000"/>
                </a:solidFill>
                <a:ln w="28575">
                  <a:solidFill>
                    <a:srgbClr val="82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Nezuko" panose="02000600000000000000" pitchFamily="2" charset="0"/>
                      <a:ea typeface="맑은 고딕" panose="020B0503020000020004" pitchFamily="50" charset="-127"/>
                      <a:cs typeface="+mn-cs"/>
                    </a:rPr>
                    <a:t>ROUND 10</a:t>
                  </a:r>
                  <a:endPara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ezuko" panose="02000600000000000000" pitchFamily="2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" name="그룹 8">
                <a:extLst>
                  <a:ext uri="{FF2B5EF4-FFF2-40B4-BE49-F238E27FC236}">
                    <a16:creationId xmlns:a16="http://schemas.microsoft.com/office/drawing/2014/main" id="{11822587-ED7E-4B75-87A3-D235023355E2}"/>
                  </a:ext>
                </a:extLst>
              </p:cNvPr>
              <p:cNvGrpSpPr/>
              <p:nvPr/>
            </p:nvGrpSpPr>
            <p:grpSpPr>
              <a:xfrm>
                <a:off x="2921945" y="2209111"/>
                <a:ext cx="2743200" cy="410264"/>
                <a:chOff x="9072269" y="1050675"/>
                <a:chExt cx="2743200" cy="410264"/>
              </a:xfrm>
            </p:grpSpPr>
            <p:sp>
              <p:nvSpPr>
                <p:cNvPr id="35" name="평행 사변형 34">
                  <a:extLst>
                    <a:ext uri="{FF2B5EF4-FFF2-40B4-BE49-F238E27FC236}">
                      <a16:creationId xmlns:a16="http://schemas.microsoft.com/office/drawing/2014/main" id="{38948FF1-FA0E-4F7F-AB43-4201E79B50E7}"/>
                    </a:ext>
                  </a:extLst>
                </p:cNvPr>
                <p:cNvSpPr/>
                <p:nvPr/>
              </p:nvSpPr>
              <p:spPr>
                <a:xfrm>
                  <a:off x="9072269" y="1050675"/>
                  <a:ext cx="2743200" cy="410264"/>
                </a:xfrm>
                <a:prstGeom prst="parallelogram">
                  <a:avLst/>
                </a:prstGeom>
                <a:solidFill>
                  <a:schemeClr val="bg1"/>
                </a:solidFill>
                <a:ln w="28575">
                  <a:solidFill>
                    <a:srgbClr val="82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ezuko" panose="02000600000000000000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평행 사변형 35">
                  <a:extLst>
                    <a:ext uri="{FF2B5EF4-FFF2-40B4-BE49-F238E27FC236}">
                      <a16:creationId xmlns:a16="http://schemas.microsoft.com/office/drawing/2014/main" id="{EA131821-998A-43DC-8A23-E8CC197F4C32}"/>
                    </a:ext>
                  </a:extLst>
                </p:cNvPr>
                <p:cNvSpPr/>
                <p:nvPr/>
              </p:nvSpPr>
              <p:spPr>
                <a:xfrm>
                  <a:off x="9072269" y="1050675"/>
                  <a:ext cx="1783522" cy="410264"/>
                </a:xfrm>
                <a:prstGeom prst="parallelogram">
                  <a:avLst/>
                </a:prstGeom>
                <a:solidFill>
                  <a:srgbClr val="820000"/>
                </a:solidFill>
                <a:ln w="28575">
                  <a:solidFill>
                    <a:srgbClr val="82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Nezuko" panose="02000600000000000000" pitchFamily="2" charset="0"/>
                      <a:ea typeface="맑은 고딕" panose="020B0503020000020004" pitchFamily="50" charset="-127"/>
                      <a:cs typeface="+mn-cs"/>
                    </a:rPr>
                    <a:t>ROUND 3</a:t>
                  </a:r>
                  <a:endPara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ezuko" panose="02000600000000000000" pitchFamily="2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" name="그룹 9">
                <a:extLst>
                  <a:ext uri="{FF2B5EF4-FFF2-40B4-BE49-F238E27FC236}">
                    <a16:creationId xmlns:a16="http://schemas.microsoft.com/office/drawing/2014/main" id="{3285B872-125E-4C05-924C-F7677E416C84}"/>
                  </a:ext>
                </a:extLst>
              </p:cNvPr>
              <p:cNvGrpSpPr/>
              <p:nvPr/>
            </p:nvGrpSpPr>
            <p:grpSpPr>
              <a:xfrm>
                <a:off x="1431630" y="2729633"/>
                <a:ext cx="2743200" cy="410264"/>
                <a:chOff x="9072269" y="1050675"/>
                <a:chExt cx="2743200" cy="410264"/>
              </a:xfrm>
            </p:grpSpPr>
            <p:sp>
              <p:nvSpPr>
                <p:cNvPr id="33" name="평행 사변형 32">
                  <a:extLst>
                    <a:ext uri="{FF2B5EF4-FFF2-40B4-BE49-F238E27FC236}">
                      <a16:creationId xmlns:a16="http://schemas.microsoft.com/office/drawing/2014/main" id="{D420F88D-C24E-476B-804B-E6BC763F9DD9}"/>
                    </a:ext>
                  </a:extLst>
                </p:cNvPr>
                <p:cNvSpPr/>
                <p:nvPr/>
              </p:nvSpPr>
              <p:spPr>
                <a:xfrm>
                  <a:off x="9072269" y="1050675"/>
                  <a:ext cx="2743200" cy="410264"/>
                </a:xfrm>
                <a:prstGeom prst="parallelogram">
                  <a:avLst/>
                </a:prstGeom>
                <a:solidFill>
                  <a:schemeClr val="bg1"/>
                </a:solidFill>
                <a:ln w="28575">
                  <a:solidFill>
                    <a:srgbClr val="82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ezuko" panose="02000600000000000000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평행 사변형 33">
                  <a:extLst>
                    <a:ext uri="{FF2B5EF4-FFF2-40B4-BE49-F238E27FC236}">
                      <a16:creationId xmlns:a16="http://schemas.microsoft.com/office/drawing/2014/main" id="{EFD546EE-1DC8-4E17-84B0-7E8C625E31AA}"/>
                    </a:ext>
                  </a:extLst>
                </p:cNvPr>
                <p:cNvSpPr/>
                <p:nvPr/>
              </p:nvSpPr>
              <p:spPr>
                <a:xfrm>
                  <a:off x="9072269" y="1050675"/>
                  <a:ext cx="1783522" cy="410264"/>
                </a:xfrm>
                <a:prstGeom prst="parallelogram">
                  <a:avLst/>
                </a:prstGeom>
                <a:solidFill>
                  <a:srgbClr val="820000"/>
                </a:solidFill>
                <a:ln w="28575">
                  <a:solidFill>
                    <a:srgbClr val="82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Nezuko" panose="02000600000000000000" pitchFamily="2" charset="0"/>
                      <a:ea typeface="맑은 고딕" panose="020B0503020000020004" pitchFamily="50" charset="-127"/>
                      <a:cs typeface="+mn-cs"/>
                    </a:rPr>
                    <a:t>ROUND 4</a:t>
                  </a:r>
                  <a:endPara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ezuko" panose="02000600000000000000" pitchFamily="2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" name="그룹 10">
                <a:extLst>
                  <a:ext uri="{FF2B5EF4-FFF2-40B4-BE49-F238E27FC236}">
                    <a16:creationId xmlns:a16="http://schemas.microsoft.com/office/drawing/2014/main" id="{3B6595ED-E033-4036-8022-453A5202087D}"/>
                  </a:ext>
                </a:extLst>
              </p:cNvPr>
              <p:cNvGrpSpPr/>
              <p:nvPr/>
            </p:nvGrpSpPr>
            <p:grpSpPr>
              <a:xfrm>
                <a:off x="2921945" y="3250155"/>
                <a:ext cx="2743200" cy="410264"/>
                <a:chOff x="9072269" y="1050675"/>
                <a:chExt cx="2743200" cy="410264"/>
              </a:xfrm>
            </p:grpSpPr>
            <p:sp>
              <p:nvSpPr>
                <p:cNvPr id="31" name="평행 사변형 30">
                  <a:extLst>
                    <a:ext uri="{FF2B5EF4-FFF2-40B4-BE49-F238E27FC236}">
                      <a16:creationId xmlns:a16="http://schemas.microsoft.com/office/drawing/2014/main" id="{EC0F9873-FF52-4026-A124-A8CA3AF2CE59}"/>
                    </a:ext>
                  </a:extLst>
                </p:cNvPr>
                <p:cNvSpPr/>
                <p:nvPr/>
              </p:nvSpPr>
              <p:spPr>
                <a:xfrm>
                  <a:off x="9072269" y="1050675"/>
                  <a:ext cx="2743200" cy="410264"/>
                </a:xfrm>
                <a:prstGeom prst="parallelogram">
                  <a:avLst/>
                </a:prstGeom>
                <a:solidFill>
                  <a:schemeClr val="bg1"/>
                </a:solidFill>
                <a:ln w="28575">
                  <a:solidFill>
                    <a:srgbClr val="82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ezuko" panose="02000600000000000000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평행 사변형 31">
                  <a:extLst>
                    <a:ext uri="{FF2B5EF4-FFF2-40B4-BE49-F238E27FC236}">
                      <a16:creationId xmlns:a16="http://schemas.microsoft.com/office/drawing/2014/main" id="{B811B727-C390-43E7-ADB7-F8B2F896DD21}"/>
                    </a:ext>
                  </a:extLst>
                </p:cNvPr>
                <p:cNvSpPr/>
                <p:nvPr/>
              </p:nvSpPr>
              <p:spPr>
                <a:xfrm>
                  <a:off x="9072269" y="1050675"/>
                  <a:ext cx="1783522" cy="410264"/>
                </a:xfrm>
                <a:prstGeom prst="parallelogram">
                  <a:avLst/>
                </a:prstGeom>
                <a:solidFill>
                  <a:srgbClr val="820000"/>
                </a:solidFill>
                <a:ln w="28575">
                  <a:solidFill>
                    <a:srgbClr val="82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Nezuko" panose="02000600000000000000" pitchFamily="2" charset="0"/>
                      <a:ea typeface="맑은 고딕" panose="020B0503020000020004" pitchFamily="50" charset="-127"/>
                      <a:cs typeface="+mn-cs"/>
                    </a:rPr>
                    <a:t>ROUND 5</a:t>
                  </a:r>
                  <a:endPara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ezuko" panose="02000600000000000000" pitchFamily="2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" name="그룹 11">
                <a:extLst>
                  <a:ext uri="{FF2B5EF4-FFF2-40B4-BE49-F238E27FC236}">
                    <a16:creationId xmlns:a16="http://schemas.microsoft.com/office/drawing/2014/main" id="{F61F99A1-FCC2-4242-A695-EA65FD4A8D96}"/>
                  </a:ext>
                </a:extLst>
              </p:cNvPr>
              <p:cNvGrpSpPr/>
              <p:nvPr/>
            </p:nvGrpSpPr>
            <p:grpSpPr>
              <a:xfrm>
                <a:off x="1431630" y="3770677"/>
                <a:ext cx="2743200" cy="410264"/>
                <a:chOff x="9072269" y="1050675"/>
                <a:chExt cx="2743200" cy="410264"/>
              </a:xfrm>
            </p:grpSpPr>
            <p:sp>
              <p:nvSpPr>
                <p:cNvPr id="29" name="평행 사변형 28">
                  <a:extLst>
                    <a:ext uri="{FF2B5EF4-FFF2-40B4-BE49-F238E27FC236}">
                      <a16:creationId xmlns:a16="http://schemas.microsoft.com/office/drawing/2014/main" id="{5CB6164F-E443-4815-BA25-A8C50DA8DC5B}"/>
                    </a:ext>
                  </a:extLst>
                </p:cNvPr>
                <p:cNvSpPr/>
                <p:nvPr/>
              </p:nvSpPr>
              <p:spPr>
                <a:xfrm>
                  <a:off x="9072269" y="1050675"/>
                  <a:ext cx="2743200" cy="410264"/>
                </a:xfrm>
                <a:prstGeom prst="parallelogram">
                  <a:avLst/>
                </a:prstGeom>
                <a:solidFill>
                  <a:schemeClr val="bg1"/>
                </a:solidFill>
                <a:ln w="28575">
                  <a:solidFill>
                    <a:srgbClr val="82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ezuko" panose="02000600000000000000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평행 사변형 29">
                  <a:extLst>
                    <a:ext uri="{FF2B5EF4-FFF2-40B4-BE49-F238E27FC236}">
                      <a16:creationId xmlns:a16="http://schemas.microsoft.com/office/drawing/2014/main" id="{8B656A26-72FF-4690-9DC6-376E13D15129}"/>
                    </a:ext>
                  </a:extLst>
                </p:cNvPr>
                <p:cNvSpPr/>
                <p:nvPr/>
              </p:nvSpPr>
              <p:spPr>
                <a:xfrm>
                  <a:off x="9072269" y="1050675"/>
                  <a:ext cx="1783522" cy="410264"/>
                </a:xfrm>
                <a:prstGeom prst="parallelogram">
                  <a:avLst/>
                </a:prstGeom>
                <a:solidFill>
                  <a:srgbClr val="820000"/>
                </a:solidFill>
                <a:ln w="28575">
                  <a:solidFill>
                    <a:srgbClr val="82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Nezuko" panose="02000600000000000000" pitchFamily="2" charset="0"/>
                      <a:ea typeface="맑은 고딕" panose="020B0503020000020004" pitchFamily="50" charset="-127"/>
                      <a:cs typeface="+mn-cs"/>
                    </a:rPr>
                    <a:t>ROUND 6</a:t>
                  </a:r>
                  <a:endPara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ezuko" panose="02000600000000000000" pitchFamily="2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" name="그룹 12">
                <a:extLst>
                  <a:ext uri="{FF2B5EF4-FFF2-40B4-BE49-F238E27FC236}">
                    <a16:creationId xmlns:a16="http://schemas.microsoft.com/office/drawing/2014/main" id="{34E15735-8E45-418E-9A4C-090838C052AA}"/>
                  </a:ext>
                </a:extLst>
              </p:cNvPr>
              <p:cNvGrpSpPr/>
              <p:nvPr/>
            </p:nvGrpSpPr>
            <p:grpSpPr>
              <a:xfrm>
                <a:off x="2921945" y="4291199"/>
                <a:ext cx="2743200" cy="410264"/>
                <a:chOff x="9072269" y="1050675"/>
                <a:chExt cx="2743200" cy="410264"/>
              </a:xfrm>
            </p:grpSpPr>
            <p:sp>
              <p:nvSpPr>
                <p:cNvPr id="27" name="평행 사변형 26">
                  <a:extLst>
                    <a:ext uri="{FF2B5EF4-FFF2-40B4-BE49-F238E27FC236}">
                      <a16:creationId xmlns:a16="http://schemas.microsoft.com/office/drawing/2014/main" id="{55A0E17A-B1DB-47E3-84A4-75BD8B7CA455}"/>
                    </a:ext>
                  </a:extLst>
                </p:cNvPr>
                <p:cNvSpPr/>
                <p:nvPr/>
              </p:nvSpPr>
              <p:spPr>
                <a:xfrm>
                  <a:off x="9072269" y="1050675"/>
                  <a:ext cx="2743200" cy="410264"/>
                </a:xfrm>
                <a:prstGeom prst="parallelogram">
                  <a:avLst/>
                </a:prstGeom>
                <a:solidFill>
                  <a:schemeClr val="bg1"/>
                </a:solidFill>
                <a:ln w="28575">
                  <a:solidFill>
                    <a:srgbClr val="82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ezuko" panose="02000600000000000000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평행 사변형 27">
                  <a:extLst>
                    <a:ext uri="{FF2B5EF4-FFF2-40B4-BE49-F238E27FC236}">
                      <a16:creationId xmlns:a16="http://schemas.microsoft.com/office/drawing/2014/main" id="{9077E79D-11CC-483A-8FC7-FFF30AC1FCCF}"/>
                    </a:ext>
                  </a:extLst>
                </p:cNvPr>
                <p:cNvSpPr/>
                <p:nvPr/>
              </p:nvSpPr>
              <p:spPr>
                <a:xfrm>
                  <a:off x="9072269" y="1050675"/>
                  <a:ext cx="1783522" cy="410264"/>
                </a:xfrm>
                <a:prstGeom prst="parallelogram">
                  <a:avLst/>
                </a:prstGeom>
                <a:solidFill>
                  <a:srgbClr val="820000"/>
                </a:solidFill>
                <a:ln w="28575">
                  <a:solidFill>
                    <a:srgbClr val="82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Nezuko" panose="02000600000000000000" pitchFamily="2" charset="0"/>
                      <a:ea typeface="맑은 고딕" panose="020B0503020000020004" pitchFamily="50" charset="-127"/>
                      <a:cs typeface="+mn-cs"/>
                    </a:rPr>
                    <a:t>ROUND 7</a:t>
                  </a:r>
                  <a:endPara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ezuko" panose="02000600000000000000" pitchFamily="2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" name="그룹 13">
                <a:extLst>
                  <a:ext uri="{FF2B5EF4-FFF2-40B4-BE49-F238E27FC236}">
                    <a16:creationId xmlns:a16="http://schemas.microsoft.com/office/drawing/2014/main" id="{57076469-C20E-4CF7-8309-77B137B439F5}"/>
                  </a:ext>
                </a:extLst>
              </p:cNvPr>
              <p:cNvGrpSpPr/>
              <p:nvPr/>
            </p:nvGrpSpPr>
            <p:grpSpPr>
              <a:xfrm>
                <a:off x="1431630" y="4811721"/>
                <a:ext cx="2743200" cy="410264"/>
                <a:chOff x="9072269" y="1050675"/>
                <a:chExt cx="2743200" cy="410264"/>
              </a:xfrm>
            </p:grpSpPr>
            <p:sp>
              <p:nvSpPr>
                <p:cNvPr id="25" name="평행 사변형 24">
                  <a:extLst>
                    <a:ext uri="{FF2B5EF4-FFF2-40B4-BE49-F238E27FC236}">
                      <a16:creationId xmlns:a16="http://schemas.microsoft.com/office/drawing/2014/main" id="{1F94DA4D-13C6-4DF2-B9DA-768BE20AB00C}"/>
                    </a:ext>
                  </a:extLst>
                </p:cNvPr>
                <p:cNvSpPr/>
                <p:nvPr/>
              </p:nvSpPr>
              <p:spPr>
                <a:xfrm>
                  <a:off x="9072269" y="1050675"/>
                  <a:ext cx="2743200" cy="410264"/>
                </a:xfrm>
                <a:prstGeom prst="parallelogram">
                  <a:avLst/>
                </a:prstGeom>
                <a:solidFill>
                  <a:schemeClr val="bg1"/>
                </a:solidFill>
                <a:ln w="28575">
                  <a:solidFill>
                    <a:srgbClr val="82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ezuko" panose="02000600000000000000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평행 사변형 25">
                  <a:extLst>
                    <a:ext uri="{FF2B5EF4-FFF2-40B4-BE49-F238E27FC236}">
                      <a16:creationId xmlns:a16="http://schemas.microsoft.com/office/drawing/2014/main" id="{A4F1FF37-1DA1-442E-A234-7A37FA313069}"/>
                    </a:ext>
                  </a:extLst>
                </p:cNvPr>
                <p:cNvSpPr/>
                <p:nvPr/>
              </p:nvSpPr>
              <p:spPr>
                <a:xfrm>
                  <a:off x="9072269" y="1050675"/>
                  <a:ext cx="1783522" cy="410264"/>
                </a:xfrm>
                <a:prstGeom prst="parallelogram">
                  <a:avLst/>
                </a:prstGeom>
                <a:solidFill>
                  <a:srgbClr val="820000"/>
                </a:solidFill>
                <a:ln w="28575">
                  <a:solidFill>
                    <a:srgbClr val="82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Nezuko" panose="02000600000000000000" pitchFamily="2" charset="0"/>
                      <a:ea typeface="맑은 고딕" panose="020B0503020000020004" pitchFamily="50" charset="-127"/>
                      <a:cs typeface="+mn-cs"/>
                    </a:rPr>
                    <a:t>ROUND 8</a:t>
                  </a:r>
                  <a:endPara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ezuko" panose="02000600000000000000" pitchFamily="2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" name="그룹 14">
                <a:extLst>
                  <a:ext uri="{FF2B5EF4-FFF2-40B4-BE49-F238E27FC236}">
                    <a16:creationId xmlns:a16="http://schemas.microsoft.com/office/drawing/2014/main" id="{DCF15068-B67E-4766-B242-CDDDB8AFDAEA}"/>
                  </a:ext>
                </a:extLst>
              </p:cNvPr>
              <p:cNvGrpSpPr/>
              <p:nvPr/>
            </p:nvGrpSpPr>
            <p:grpSpPr>
              <a:xfrm>
                <a:off x="2921945" y="5332243"/>
                <a:ext cx="2743200" cy="410264"/>
                <a:chOff x="9072269" y="1050675"/>
                <a:chExt cx="2743200" cy="410264"/>
              </a:xfrm>
            </p:grpSpPr>
            <p:sp>
              <p:nvSpPr>
                <p:cNvPr id="23" name="평행 사변형 22">
                  <a:extLst>
                    <a:ext uri="{FF2B5EF4-FFF2-40B4-BE49-F238E27FC236}">
                      <a16:creationId xmlns:a16="http://schemas.microsoft.com/office/drawing/2014/main" id="{6CB42459-16D0-4D30-92F9-186E791AF168}"/>
                    </a:ext>
                  </a:extLst>
                </p:cNvPr>
                <p:cNvSpPr/>
                <p:nvPr/>
              </p:nvSpPr>
              <p:spPr>
                <a:xfrm>
                  <a:off x="9072269" y="1050675"/>
                  <a:ext cx="2743200" cy="410264"/>
                </a:xfrm>
                <a:prstGeom prst="parallelogram">
                  <a:avLst/>
                </a:prstGeom>
                <a:solidFill>
                  <a:schemeClr val="bg1"/>
                </a:solidFill>
                <a:ln w="28575">
                  <a:solidFill>
                    <a:srgbClr val="82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ezuko" panose="02000600000000000000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평행 사변형 23">
                  <a:extLst>
                    <a:ext uri="{FF2B5EF4-FFF2-40B4-BE49-F238E27FC236}">
                      <a16:creationId xmlns:a16="http://schemas.microsoft.com/office/drawing/2014/main" id="{0D67F51C-238A-4B1B-A358-5296B4A039C0}"/>
                    </a:ext>
                  </a:extLst>
                </p:cNvPr>
                <p:cNvSpPr/>
                <p:nvPr/>
              </p:nvSpPr>
              <p:spPr>
                <a:xfrm>
                  <a:off x="9072269" y="1050675"/>
                  <a:ext cx="1783522" cy="410264"/>
                </a:xfrm>
                <a:prstGeom prst="parallelogram">
                  <a:avLst/>
                </a:prstGeom>
                <a:solidFill>
                  <a:srgbClr val="820000"/>
                </a:solidFill>
                <a:ln w="28575">
                  <a:solidFill>
                    <a:srgbClr val="82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Nezuko" panose="02000600000000000000" pitchFamily="2" charset="0"/>
                      <a:ea typeface="맑은 고딕" panose="020B0503020000020004" pitchFamily="50" charset="-127"/>
                      <a:cs typeface="+mn-cs"/>
                    </a:rPr>
                    <a:t>ROUND 9</a:t>
                  </a:r>
                  <a:endPara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ezuko" panose="02000600000000000000" pitchFamily="2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" name="그룹 15">
                <a:extLst>
                  <a:ext uri="{FF2B5EF4-FFF2-40B4-BE49-F238E27FC236}">
                    <a16:creationId xmlns:a16="http://schemas.microsoft.com/office/drawing/2014/main" id="{0927DECE-22F2-4DAB-A994-8D202BF42CF6}"/>
                  </a:ext>
                </a:extLst>
              </p:cNvPr>
              <p:cNvGrpSpPr/>
              <p:nvPr/>
            </p:nvGrpSpPr>
            <p:grpSpPr>
              <a:xfrm>
                <a:off x="1431630" y="1688589"/>
                <a:ext cx="2743200" cy="410264"/>
                <a:chOff x="9072269" y="1050675"/>
                <a:chExt cx="2743200" cy="410264"/>
              </a:xfrm>
            </p:grpSpPr>
            <p:sp>
              <p:nvSpPr>
                <p:cNvPr id="21" name="평행 사변형 20">
                  <a:extLst>
                    <a:ext uri="{FF2B5EF4-FFF2-40B4-BE49-F238E27FC236}">
                      <a16:creationId xmlns:a16="http://schemas.microsoft.com/office/drawing/2014/main" id="{81431021-109D-4C5A-97CA-846EDC4C0E34}"/>
                    </a:ext>
                  </a:extLst>
                </p:cNvPr>
                <p:cNvSpPr/>
                <p:nvPr/>
              </p:nvSpPr>
              <p:spPr>
                <a:xfrm>
                  <a:off x="9072269" y="1050675"/>
                  <a:ext cx="2743200" cy="410264"/>
                </a:xfrm>
                <a:prstGeom prst="parallelogram">
                  <a:avLst/>
                </a:prstGeom>
                <a:solidFill>
                  <a:schemeClr val="bg1"/>
                </a:solidFill>
                <a:ln w="28575">
                  <a:solidFill>
                    <a:srgbClr val="82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ezuko" panose="02000600000000000000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평행 사변형 21">
                  <a:extLst>
                    <a:ext uri="{FF2B5EF4-FFF2-40B4-BE49-F238E27FC236}">
                      <a16:creationId xmlns:a16="http://schemas.microsoft.com/office/drawing/2014/main" id="{499ED9C7-7B74-4261-81BF-B4D53678E20B}"/>
                    </a:ext>
                  </a:extLst>
                </p:cNvPr>
                <p:cNvSpPr/>
                <p:nvPr/>
              </p:nvSpPr>
              <p:spPr>
                <a:xfrm>
                  <a:off x="9072269" y="1050675"/>
                  <a:ext cx="1783522" cy="410264"/>
                </a:xfrm>
                <a:prstGeom prst="parallelogram">
                  <a:avLst/>
                </a:prstGeom>
                <a:solidFill>
                  <a:srgbClr val="820000"/>
                </a:solidFill>
                <a:ln w="28575">
                  <a:solidFill>
                    <a:srgbClr val="82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Nezuko" panose="02000600000000000000" pitchFamily="2" charset="0"/>
                      <a:ea typeface="맑은 고딕" panose="020B0503020000020004" pitchFamily="50" charset="-127"/>
                      <a:cs typeface="+mn-cs"/>
                    </a:rPr>
                    <a:t>ROUND 2</a:t>
                  </a:r>
                  <a:endPara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ezuko" panose="02000600000000000000" pitchFamily="2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7" name="타원 16">
                <a:extLst>
                  <a:ext uri="{FF2B5EF4-FFF2-40B4-BE49-F238E27FC236}">
                    <a16:creationId xmlns:a16="http://schemas.microsoft.com/office/drawing/2014/main" id="{25F7BC40-319E-40FA-B4E8-E9D00D67411F}"/>
                  </a:ext>
                </a:extLst>
              </p:cNvPr>
              <p:cNvSpPr/>
              <p:nvPr/>
            </p:nvSpPr>
            <p:spPr>
              <a:xfrm rot="20647379">
                <a:off x="1505571" y="427823"/>
                <a:ext cx="1174934" cy="1134051"/>
              </a:xfrm>
              <a:prstGeom prst="ellipse">
                <a:avLst/>
              </a:prstGeom>
              <a:solidFill>
                <a:srgbClr val="B40000"/>
              </a:solidFill>
              <a:ln w="38100">
                <a:solidFill>
                  <a:srgbClr val="B40000"/>
                </a:solidFill>
              </a:ln>
              <a:effectLst>
                <a:innerShdw blurRad="25400" dist="177800" dir="2700000">
                  <a:prstClr val="black">
                    <a:alpha val="16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8" name="그룹 17">
                <a:extLst>
                  <a:ext uri="{FF2B5EF4-FFF2-40B4-BE49-F238E27FC236}">
                    <a16:creationId xmlns:a16="http://schemas.microsoft.com/office/drawing/2014/main" id="{DC715918-3E61-46AA-98F2-D2E96EF31706}"/>
                  </a:ext>
                </a:extLst>
              </p:cNvPr>
              <p:cNvGrpSpPr/>
              <p:nvPr/>
            </p:nvGrpSpPr>
            <p:grpSpPr>
              <a:xfrm rot="20647379">
                <a:off x="1609587" y="528219"/>
                <a:ext cx="966903" cy="933259"/>
                <a:chOff x="5251169" y="2613566"/>
                <a:chExt cx="1689660" cy="1630866"/>
              </a:xfrm>
            </p:grpSpPr>
            <p:sp>
              <p:nvSpPr>
                <p:cNvPr id="19" name="타원 18">
                  <a:extLst>
                    <a:ext uri="{FF2B5EF4-FFF2-40B4-BE49-F238E27FC236}">
                      <a16:creationId xmlns:a16="http://schemas.microsoft.com/office/drawing/2014/main" id="{A253C5B5-1727-4338-B542-24ACE7A7730E}"/>
                    </a:ext>
                  </a:extLst>
                </p:cNvPr>
                <p:cNvSpPr/>
                <p:nvPr/>
              </p:nvSpPr>
              <p:spPr>
                <a:xfrm>
                  <a:off x="5251169" y="2613566"/>
                  <a:ext cx="1689660" cy="1630866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noFill/>
                </a:ln>
                <a:effectLst>
                  <a:innerShdw blurRad="25400" dist="177800" dir="2700000">
                    <a:prstClr val="black">
                      <a:alpha val="16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20" name="Picture 8" descr="Free Spiderman Logo Transparent, Download Free Spiderman Logo Transparent  png images, Free ClipArts on Clipart Library">
                  <a:extLst>
                    <a:ext uri="{FF2B5EF4-FFF2-40B4-BE49-F238E27FC236}">
                      <a16:creationId xmlns:a16="http://schemas.microsoft.com/office/drawing/2014/main" id="{B624B0AA-876C-4197-9D71-B34F184F768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32502" y="2765502"/>
                  <a:ext cx="1326995" cy="132699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41" name="그룹 40">
              <a:extLst>
                <a:ext uri="{FF2B5EF4-FFF2-40B4-BE49-F238E27FC236}">
                  <a16:creationId xmlns:a16="http://schemas.microsoft.com/office/drawing/2014/main" id="{26CE34F0-DF6E-4789-8E6C-00440D713B6B}"/>
                </a:ext>
              </a:extLst>
            </p:cNvPr>
            <p:cNvGrpSpPr/>
            <p:nvPr/>
          </p:nvGrpSpPr>
          <p:grpSpPr>
            <a:xfrm>
              <a:off x="6399411" y="391761"/>
              <a:ext cx="4528458" cy="6270171"/>
              <a:chOff x="1264131" y="386894"/>
              <a:chExt cx="4528458" cy="6270171"/>
            </a:xfrm>
          </p:grpSpPr>
          <p:sp>
            <p:nvSpPr>
              <p:cNvPr id="42" name="직사각형 41">
                <a:extLst>
                  <a:ext uri="{FF2B5EF4-FFF2-40B4-BE49-F238E27FC236}">
                    <a16:creationId xmlns:a16="http://schemas.microsoft.com/office/drawing/2014/main" id="{619C1D3F-6C68-4337-A0F0-00CB0A7C7452}"/>
                  </a:ext>
                </a:extLst>
              </p:cNvPr>
              <p:cNvSpPr/>
              <p:nvPr/>
            </p:nvSpPr>
            <p:spPr>
              <a:xfrm>
                <a:off x="1264131" y="386894"/>
                <a:ext cx="4528458" cy="6270171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rgbClr val="B4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ezuko" panose="020006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43" name="직사각형 42">
                <a:extLst>
                  <a:ext uri="{FF2B5EF4-FFF2-40B4-BE49-F238E27FC236}">
                    <a16:creationId xmlns:a16="http://schemas.microsoft.com/office/drawing/2014/main" id="{3F1DD6B6-B6DC-45D0-A322-1F84EEDA6279}"/>
                  </a:ext>
                </a:extLst>
              </p:cNvPr>
              <p:cNvSpPr/>
              <p:nvPr/>
            </p:nvSpPr>
            <p:spPr>
              <a:xfrm>
                <a:off x="1264131" y="386894"/>
                <a:ext cx="4528456" cy="730796"/>
              </a:xfrm>
              <a:prstGeom prst="rect">
                <a:avLst/>
              </a:prstGeom>
              <a:solidFill>
                <a:srgbClr val="B40000"/>
              </a:solidFill>
              <a:ln>
                <a:solidFill>
                  <a:srgbClr val="B4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ezuko" panose="02000600000000000000" pitchFamily="2" charset="0"/>
                    <a:ea typeface="맑은 고딕" panose="020B0503020000020004" pitchFamily="50" charset="-127"/>
                    <a:cs typeface="+mn-cs"/>
                  </a:rPr>
                  <a:t>     SCORE CARD</a:t>
                </a:r>
                <a:endParaRPr kumimoji="0" lang="en-GB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ezuko" panose="02000600000000000000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44" name="그룹 43">
                <a:extLst>
                  <a:ext uri="{FF2B5EF4-FFF2-40B4-BE49-F238E27FC236}">
                    <a16:creationId xmlns:a16="http://schemas.microsoft.com/office/drawing/2014/main" id="{3D387706-F090-4CBA-928D-E71FA9B073D0}"/>
                  </a:ext>
                </a:extLst>
              </p:cNvPr>
              <p:cNvGrpSpPr/>
              <p:nvPr/>
            </p:nvGrpSpPr>
            <p:grpSpPr>
              <a:xfrm>
                <a:off x="2921945" y="1168067"/>
                <a:ext cx="2743200" cy="410264"/>
                <a:chOff x="9072269" y="1050675"/>
                <a:chExt cx="2743200" cy="410264"/>
              </a:xfrm>
            </p:grpSpPr>
            <p:sp>
              <p:nvSpPr>
                <p:cNvPr id="76" name="평행 사변형 75">
                  <a:extLst>
                    <a:ext uri="{FF2B5EF4-FFF2-40B4-BE49-F238E27FC236}">
                      <a16:creationId xmlns:a16="http://schemas.microsoft.com/office/drawing/2014/main" id="{8A9FB37F-FBDF-4ABB-9A66-5A3C9EF34162}"/>
                    </a:ext>
                  </a:extLst>
                </p:cNvPr>
                <p:cNvSpPr/>
                <p:nvPr/>
              </p:nvSpPr>
              <p:spPr>
                <a:xfrm>
                  <a:off x="9072269" y="1050675"/>
                  <a:ext cx="2743200" cy="410264"/>
                </a:xfrm>
                <a:prstGeom prst="parallelogram">
                  <a:avLst/>
                </a:prstGeom>
                <a:solidFill>
                  <a:schemeClr val="bg1"/>
                </a:solidFill>
                <a:ln w="28575">
                  <a:solidFill>
                    <a:srgbClr val="82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ezuko" panose="02000600000000000000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평행 사변형 76">
                  <a:extLst>
                    <a:ext uri="{FF2B5EF4-FFF2-40B4-BE49-F238E27FC236}">
                      <a16:creationId xmlns:a16="http://schemas.microsoft.com/office/drawing/2014/main" id="{D912520A-42D4-46F5-9CAE-D965BEB01177}"/>
                    </a:ext>
                  </a:extLst>
                </p:cNvPr>
                <p:cNvSpPr/>
                <p:nvPr/>
              </p:nvSpPr>
              <p:spPr>
                <a:xfrm>
                  <a:off x="9072269" y="1050675"/>
                  <a:ext cx="1783522" cy="410264"/>
                </a:xfrm>
                <a:prstGeom prst="parallelogram">
                  <a:avLst/>
                </a:prstGeom>
                <a:solidFill>
                  <a:srgbClr val="820000"/>
                </a:solidFill>
                <a:ln w="28575">
                  <a:solidFill>
                    <a:srgbClr val="82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Nezuko" panose="02000600000000000000" pitchFamily="2" charset="0"/>
                      <a:ea typeface="맑은 고딕" panose="020B0503020000020004" pitchFamily="50" charset="-127"/>
                      <a:cs typeface="+mn-cs"/>
                    </a:rPr>
                    <a:t>ROUND 1</a:t>
                  </a:r>
                  <a:endPara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ezuko" panose="02000600000000000000" pitchFamily="2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5" name="그룹 44">
                <a:extLst>
                  <a:ext uri="{FF2B5EF4-FFF2-40B4-BE49-F238E27FC236}">
                    <a16:creationId xmlns:a16="http://schemas.microsoft.com/office/drawing/2014/main" id="{BEE82391-E9E9-4ED7-AD6B-0D7F6FC51310}"/>
                  </a:ext>
                </a:extLst>
              </p:cNvPr>
              <p:cNvGrpSpPr/>
              <p:nvPr/>
            </p:nvGrpSpPr>
            <p:grpSpPr>
              <a:xfrm>
                <a:off x="1431630" y="5852765"/>
                <a:ext cx="2743200" cy="410264"/>
                <a:chOff x="9072269" y="1050675"/>
                <a:chExt cx="2743200" cy="410264"/>
              </a:xfrm>
            </p:grpSpPr>
            <p:sp>
              <p:nvSpPr>
                <p:cNvPr id="74" name="평행 사변형 73">
                  <a:extLst>
                    <a:ext uri="{FF2B5EF4-FFF2-40B4-BE49-F238E27FC236}">
                      <a16:creationId xmlns:a16="http://schemas.microsoft.com/office/drawing/2014/main" id="{BE4E2E07-C0B8-4328-87D8-D5EF201230CD}"/>
                    </a:ext>
                  </a:extLst>
                </p:cNvPr>
                <p:cNvSpPr/>
                <p:nvPr/>
              </p:nvSpPr>
              <p:spPr>
                <a:xfrm>
                  <a:off x="9072269" y="1050675"/>
                  <a:ext cx="2743200" cy="410264"/>
                </a:xfrm>
                <a:prstGeom prst="parallelogram">
                  <a:avLst/>
                </a:prstGeom>
                <a:solidFill>
                  <a:schemeClr val="bg1"/>
                </a:solidFill>
                <a:ln w="28575">
                  <a:solidFill>
                    <a:srgbClr val="82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ezuko" panose="02000600000000000000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평행 사변형 74">
                  <a:extLst>
                    <a:ext uri="{FF2B5EF4-FFF2-40B4-BE49-F238E27FC236}">
                      <a16:creationId xmlns:a16="http://schemas.microsoft.com/office/drawing/2014/main" id="{2C4CCBAB-F14D-45CE-80FA-8FEF036E66B7}"/>
                    </a:ext>
                  </a:extLst>
                </p:cNvPr>
                <p:cNvSpPr/>
                <p:nvPr/>
              </p:nvSpPr>
              <p:spPr>
                <a:xfrm>
                  <a:off x="9072269" y="1050675"/>
                  <a:ext cx="1783522" cy="410264"/>
                </a:xfrm>
                <a:prstGeom prst="parallelogram">
                  <a:avLst/>
                </a:prstGeom>
                <a:solidFill>
                  <a:srgbClr val="820000"/>
                </a:solidFill>
                <a:ln w="28575">
                  <a:solidFill>
                    <a:srgbClr val="82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Nezuko" panose="02000600000000000000" pitchFamily="2" charset="0"/>
                      <a:ea typeface="맑은 고딕" panose="020B0503020000020004" pitchFamily="50" charset="-127"/>
                      <a:cs typeface="+mn-cs"/>
                    </a:rPr>
                    <a:t>ROUND 10</a:t>
                  </a:r>
                  <a:endPara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ezuko" panose="02000600000000000000" pitchFamily="2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6" name="그룹 45">
                <a:extLst>
                  <a:ext uri="{FF2B5EF4-FFF2-40B4-BE49-F238E27FC236}">
                    <a16:creationId xmlns:a16="http://schemas.microsoft.com/office/drawing/2014/main" id="{B33745ED-C711-4806-9EBA-9B7027993605}"/>
                  </a:ext>
                </a:extLst>
              </p:cNvPr>
              <p:cNvGrpSpPr/>
              <p:nvPr/>
            </p:nvGrpSpPr>
            <p:grpSpPr>
              <a:xfrm>
                <a:off x="2921945" y="2209111"/>
                <a:ext cx="2743200" cy="410264"/>
                <a:chOff x="9072269" y="1050675"/>
                <a:chExt cx="2743200" cy="410264"/>
              </a:xfrm>
            </p:grpSpPr>
            <p:sp>
              <p:nvSpPr>
                <p:cNvPr id="72" name="평행 사변형 71">
                  <a:extLst>
                    <a:ext uri="{FF2B5EF4-FFF2-40B4-BE49-F238E27FC236}">
                      <a16:creationId xmlns:a16="http://schemas.microsoft.com/office/drawing/2014/main" id="{04BC0B30-D65F-4E1E-9382-C6A9A943EA74}"/>
                    </a:ext>
                  </a:extLst>
                </p:cNvPr>
                <p:cNvSpPr/>
                <p:nvPr/>
              </p:nvSpPr>
              <p:spPr>
                <a:xfrm>
                  <a:off x="9072269" y="1050675"/>
                  <a:ext cx="2743200" cy="410264"/>
                </a:xfrm>
                <a:prstGeom prst="parallelogram">
                  <a:avLst/>
                </a:prstGeom>
                <a:solidFill>
                  <a:schemeClr val="bg1"/>
                </a:solidFill>
                <a:ln w="28575">
                  <a:solidFill>
                    <a:srgbClr val="82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ezuko" panose="02000600000000000000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평행 사변형 72">
                  <a:extLst>
                    <a:ext uri="{FF2B5EF4-FFF2-40B4-BE49-F238E27FC236}">
                      <a16:creationId xmlns:a16="http://schemas.microsoft.com/office/drawing/2014/main" id="{9AEC3E91-7CD0-427C-B828-A972AF57F764}"/>
                    </a:ext>
                  </a:extLst>
                </p:cNvPr>
                <p:cNvSpPr/>
                <p:nvPr/>
              </p:nvSpPr>
              <p:spPr>
                <a:xfrm>
                  <a:off x="9072269" y="1050675"/>
                  <a:ext cx="1783522" cy="410264"/>
                </a:xfrm>
                <a:prstGeom prst="parallelogram">
                  <a:avLst/>
                </a:prstGeom>
                <a:solidFill>
                  <a:srgbClr val="820000"/>
                </a:solidFill>
                <a:ln w="28575">
                  <a:solidFill>
                    <a:srgbClr val="82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Nezuko" panose="02000600000000000000" pitchFamily="2" charset="0"/>
                      <a:ea typeface="맑은 고딕" panose="020B0503020000020004" pitchFamily="50" charset="-127"/>
                      <a:cs typeface="+mn-cs"/>
                    </a:rPr>
                    <a:t>ROUND 3</a:t>
                  </a:r>
                  <a:endPara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ezuko" panose="02000600000000000000" pitchFamily="2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" name="그룹 46">
                <a:extLst>
                  <a:ext uri="{FF2B5EF4-FFF2-40B4-BE49-F238E27FC236}">
                    <a16:creationId xmlns:a16="http://schemas.microsoft.com/office/drawing/2014/main" id="{7CF10606-63CE-4BE2-AC03-67EB332DCE29}"/>
                  </a:ext>
                </a:extLst>
              </p:cNvPr>
              <p:cNvGrpSpPr/>
              <p:nvPr/>
            </p:nvGrpSpPr>
            <p:grpSpPr>
              <a:xfrm>
                <a:off x="1431630" y="2729633"/>
                <a:ext cx="2743200" cy="410264"/>
                <a:chOff x="9072269" y="1050675"/>
                <a:chExt cx="2743200" cy="410264"/>
              </a:xfrm>
            </p:grpSpPr>
            <p:sp>
              <p:nvSpPr>
                <p:cNvPr id="70" name="평행 사변형 69">
                  <a:extLst>
                    <a:ext uri="{FF2B5EF4-FFF2-40B4-BE49-F238E27FC236}">
                      <a16:creationId xmlns:a16="http://schemas.microsoft.com/office/drawing/2014/main" id="{9FDCEDC9-FE08-46EC-9EEA-F192B8FFD3A5}"/>
                    </a:ext>
                  </a:extLst>
                </p:cNvPr>
                <p:cNvSpPr/>
                <p:nvPr/>
              </p:nvSpPr>
              <p:spPr>
                <a:xfrm>
                  <a:off x="9072269" y="1050675"/>
                  <a:ext cx="2743200" cy="410264"/>
                </a:xfrm>
                <a:prstGeom prst="parallelogram">
                  <a:avLst/>
                </a:prstGeom>
                <a:solidFill>
                  <a:schemeClr val="bg1"/>
                </a:solidFill>
                <a:ln w="28575">
                  <a:solidFill>
                    <a:srgbClr val="82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ezuko" panose="02000600000000000000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평행 사변형 70">
                  <a:extLst>
                    <a:ext uri="{FF2B5EF4-FFF2-40B4-BE49-F238E27FC236}">
                      <a16:creationId xmlns:a16="http://schemas.microsoft.com/office/drawing/2014/main" id="{BC04FB64-8387-4D2E-A457-A5FF24484510}"/>
                    </a:ext>
                  </a:extLst>
                </p:cNvPr>
                <p:cNvSpPr/>
                <p:nvPr/>
              </p:nvSpPr>
              <p:spPr>
                <a:xfrm>
                  <a:off x="9072269" y="1050675"/>
                  <a:ext cx="1783522" cy="410264"/>
                </a:xfrm>
                <a:prstGeom prst="parallelogram">
                  <a:avLst/>
                </a:prstGeom>
                <a:solidFill>
                  <a:srgbClr val="820000"/>
                </a:solidFill>
                <a:ln w="28575">
                  <a:solidFill>
                    <a:srgbClr val="82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Nezuko" panose="02000600000000000000" pitchFamily="2" charset="0"/>
                      <a:ea typeface="맑은 고딕" panose="020B0503020000020004" pitchFamily="50" charset="-127"/>
                      <a:cs typeface="+mn-cs"/>
                    </a:rPr>
                    <a:t>ROUND 4</a:t>
                  </a:r>
                  <a:endPara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ezuko" panose="02000600000000000000" pitchFamily="2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8" name="그룹 47">
                <a:extLst>
                  <a:ext uri="{FF2B5EF4-FFF2-40B4-BE49-F238E27FC236}">
                    <a16:creationId xmlns:a16="http://schemas.microsoft.com/office/drawing/2014/main" id="{DF9F6C2E-55FE-4B62-91D2-6C8C8F4ECA08}"/>
                  </a:ext>
                </a:extLst>
              </p:cNvPr>
              <p:cNvGrpSpPr/>
              <p:nvPr/>
            </p:nvGrpSpPr>
            <p:grpSpPr>
              <a:xfrm>
                <a:off x="2921945" y="3250155"/>
                <a:ext cx="2743200" cy="410264"/>
                <a:chOff x="9072269" y="1050675"/>
                <a:chExt cx="2743200" cy="410264"/>
              </a:xfrm>
            </p:grpSpPr>
            <p:sp>
              <p:nvSpPr>
                <p:cNvPr id="68" name="평행 사변형 67">
                  <a:extLst>
                    <a:ext uri="{FF2B5EF4-FFF2-40B4-BE49-F238E27FC236}">
                      <a16:creationId xmlns:a16="http://schemas.microsoft.com/office/drawing/2014/main" id="{8200E7B1-3B04-4916-82A2-24C649DCB70B}"/>
                    </a:ext>
                  </a:extLst>
                </p:cNvPr>
                <p:cNvSpPr/>
                <p:nvPr/>
              </p:nvSpPr>
              <p:spPr>
                <a:xfrm>
                  <a:off x="9072269" y="1050675"/>
                  <a:ext cx="2743200" cy="410264"/>
                </a:xfrm>
                <a:prstGeom prst="parallelogram">
                  <a:avLst/>
                </a:prstGeom>
                <a:solidFill>
                  <a:schemeClr val="bg1"/>
                </a:solidFill>
                <a:ln w="28575">
                  <a:solidFill>
                    <a:srgbClr val="82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ezuko" panose="02000600000000000000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평행 사변형 68">
                  <a:extLst>
                    <a:ext uri="{FF2B5EF4-FFF2-40B4-BE49-F238E27FC236}">
                      <a16:creationId xmlns:a16="http://schemas.microsoft.com/office/drawing/2014/main" id="{E781F201-F5D6-421B-9DA7-4E69A30EA6F1}"/>
                    </a:ext>
                  </a:extLst>
                </p:cNvPr>
                <p:cNvSpPr/>
                <p:nvPr/>
              </p:nvSpPr>
              <p:spPr>
                <a:xfrm>
                  <a:off x="9072269" y="1050675"/>
                  <a:ext cx="1783522" cy="410264"/>
                </a:xfrm>
                <a:prstGeom prst="parallelogram">
                  <a:avLst/>
                </a:prstGeom>
                <a:solidFill>
                  <a:srgbClr val="820000"/>
                </a:solidFill>
                <a:ln w="28575">
                  <a:solidFill>
                    <a:srgbClr val="82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Nezuko" panose="02000600000000000000" pitchFamily="2" charset="0"/>
                      <a:ea typeface="맑은 고딕" panose="020B0503020000020004" pitchFamily="50" charset="-127"/>
                      <a:cs typeface="+mn-cs"/>
                    </a:rPr>
                    <a:t>ROUND 5</a:t>
                  </a:r>
                  <a:endPara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ezuko" panose="02000600000000000000" pitchFamily="2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9" name="그룹 48">
                <a:extLst>
                  <a:ext uri="{FF2B5EF4-FFF2-40B4-BE49-F238E27FC236}">
                    <a16:creationId xmlns:a16="http://schemas.microsoft.com/office/drawing/2014/main" id="{80C2E209-7A63-4356-BBFC-2BB3FE3A12AE}"/>
                  </a:ext>
                </a:extLst>
              </p:cNvPr>
              <p:cNvGrpSpPr/>
              <p:nvPr/>
            </p:nvGrpSpPr>
            <p:grpSpPr>
              <a:xfrm>
                <a:off x="1431630" y="3770677"/>
                <a:ext cx="2743200" cy="410264"/>
                <a:chOff x="9072269" y="1050675"/>
                <a:chExt cx="2743200" cy="410264"/>
              </a:xfrm>
            </p:grpSpPr>
            <p:sp>
              <p:nvSpPr>
                <p:cNvPr id="66" name="평행 사변형 65">
                  <a:extLst>
                    <a:ext uri="{FF2B5EF4-FFF2-40B4-BE49-F238E27FC236}">
                      <a16:creationId xmlns:a16="http://schemas.microsoft.com/office/drawing/2014/main" id="{6EBC64F8-6AE6-498B-908D-4B53086DBBB2}"/>
                    </a:ext>
                  </a:extLst>
                </p:cNvPr>
                <p:cNvSpPr/>
                <p:nvPr/>
              </p:nvSpPr>
              <p:spPr>
                <a:xfrm>
                  <a:off x="9072269" y="1050675"/>
                  <a:ext cx="2743200" cy="410264"/>
                </a:xfrm>
                <a:prstGeom prst="parallelogram">
                  <a:avLst/>
                </a:prstGeom>
                <a:solidFill>
                  <a:schemeClr val="bg1"/>
                </a:solidFill>
                <a:ln w="28575">
                  <a:solidFill>
                    <a:srgbClr val="82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ezuko" panose="02000600000000000000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평행 사변형 66">
                  <a:extLst>
                    <a:ext uri="{FF2B5EF4-FFF2-40B4-BE49-F238E27FC236}">
                      <a16:creationId xmlns:a16="http://schemas.microsoft.com/office/drawing/2014/main" id="{9C29FC2E-A96E-400B-B7D2-2F02C5B8AA77}"/>
                    </a:ext>
                  </a:extLst>
                </p:cNvPr>
                <p:cNvSpPr/>
                <p:nvPr/>
              </p:nvSpPr>
              <p:spPr>
                <a:xfrm>
                  <a:off x="9072269" y="1050675"/>
                  <a:ext cx="1783522" cy="410264"/>
                </a:xfrm>
                <a:prstGeom prst="parallelogram">
                  <a:avLst/>
                </a:prstGeom>
                <a:solidFill>
                  <a:srgbClr val="820000"/>
                </a:solidFill>
                <a:ln w="28575">
                  <a:solidFill>
                    <a:srgbClr val="82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Nezuko" panose="02000600000000000000" pitchFamily="2" charset="0"/>
                      <a:ea typeface="맑은 고딕" panose="020B0503020000020004" pitchFamily="50" charset="-127"/>
                      <a:cs typeface="+mn-cs"/>
                    </a:rPr>
                    <a:t>ROUND 6</a:t>
                  </a:r>
                  <a:endPara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ezuko" panose="02000600000000000000" pitchFamily="2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0" name="그룹 49">
                <a:extLst>
                  <a:ext uri="{FF2B5EF4-FFF2-40B4-BE49-F238E27FC236}">
                    <a16:creationId xmlns:a16="http://schemas.microsoft.com/office/drawing/2014/main" id="{B2D3A2C4-0D4B-41DB-9949-E321EE626E51}"/>
                  </a:ext>
                </a:extLst>
              </p:cNvPr>
              <p:cNvGrpSpPr/>
              <p:nvPr/>
            </p:nvGrpSpPr>
            <p:grpSpPr>
              <a:xfrm>
                <a:off x="2921945" y="4291199"/>
                <a:ext cx="2743200" cy="410264"/>
                <a:chOff x="9072269" y="1050675"/>
                <a:chExt cx="2743200" cy="410264"/>
              </a:xfrm>
            </p:grpSpPr>
            <p:sp>
              <p:nvSpPr>
                <p:cNvPr id="64" name="평행 사변형 63">
                  <a:extLst>
                    <a:ext uri="{FF2B5EF4-FFF2-40B4-BE49-F238E27FC236}">
                      <a16:creationId xmlns:a16="http://schemas.microsoft.com/office/drawing/2014/main" id="{0C9B36A0-1EAC-4DD0-9D88-4AC4AC207DF0}"/>
                    </a:ext>
                  </a:extLst>
                </p:cNvPr>
                <p:cNvSpPr/>
                <p:nvPr/>
              </p:nvSpPr>
              <p:spPr>
                <a:xfrm>
                  <a:off x="9072269" y="1050675"/>
                  <a:ext cx="2743200" cy="410264"/>
                </a:xfrm>
                <a:prstGeom prst="parallelogram">
                  <a:avLst/>
                </a:prstGeom>
                <a:solidFill>
                  <a:schemeClr val="bg1"/>
                </a:solidFill>
                <a:ln w="28575">
                  <a:solidFill>
                    <a:srgbClr val="82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ezuko" panose="02000600000000000000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평행 사변형 64">
                  <a:extLst>
                    <a:ext uri="{FF2B5EF4-FFF2-40B4-BE49-F238E27FC236}">
                      <a16:creationId xmlns:a16="http://schemas.microsoft.com/office/drawing/2014/main" id="{F4BCB8C2-44C5-4D4A-B3F1-D491F173F139}"/>
                    </a:ext>
                  </a:extLst>
                </p:cNvPr>
                <p:cNvSpPr/>
                <p:nvPr/>
              </p:nvSpPr>
              <p:spPr>
                <a:xfrm>
                  <a:off x="9072269" y="1050675"/>
                  <a:ext cx="1783522" cy="410264"/>
                </a:xfrm>
                <a:prstGeom prst="parallelogram">
                  <a:avLst/>
                </a:prstGeom>
                <a:solidFill>
                  <a:srgbClr val="820000"/>
                </a:solidFill>
                <a:ln w="28575">
                  <a:solidFill>
                    <a:srgbClr val="82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Nezuko" panose="02000600000000000000" pitchFamily="2" charset="0"/>
                      <a:ea typeface="맑은 고딕" panose="020B0503020000020004" pitchFamily="50" charset="-127"/>
                      <a:cs typeface="+mn-cs"/>
                    </a:rPr>
                    <a:t>ROUND 7</a:t>
                  </a:r>
                  <a:endPara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ezuko" panose="02000600000000000000" pitchFamily="2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1" name="그룹 50">
                <a:extLst>
                  <a:ext uri="{FF2B5EF4-FFF2-40B4-BE49-F238E27FC236}">
                    <a16:creationId xmlns:a16="http://schemas.microsoft.com/office/drawing/2014/main" id="{9C08C8DF-F0B4-4A4E-B811-2B1F4C802B58}"/>
                  </a:ext>
                </a:extLst>
              </p:cNvPr>
              <p:cNvGrpSpPr/>
              <p:nvPr/>
            </p:nvGrpSpPr>
            <p:grpSpPr>
              <a:xfrm>
                <a:off x="1431630" y="4811721"/>
                <a:ext cx="2743200" cy="410264"/>
                <a:chOff x="9072269" y="1050675"/>
                <a:chExt cx="2743200" cy="410264"/>
              </a:xfrm>
            </p:grpSpPr>
            <p:sp>
              <p:nvSpPr>
                <p:cNvPr id="62" name="평행 사변형 61">
                  <a:extLst>
                    <a:ext uri="{FF2B5EF4-FFF2-40B4-BE49-F238E27FC236}">
                      <a16:creationId xmlns:a16="http://schemas.microsoft.com/office/drawing/2014/main" id="{0116A885-2F6B-4DAA-8120-B9C479871342}"/>
                    </a:ext>
                  </a:extLst>
                </p:cNvPr>
                <p:cNvSpPr/>
                <p:nvPr/>
              </p:nvSpPr>
              <p:spPr>
                <a:xfrm>
                  <a:off x="9072269" y="1050675"/>
                  <a:ext cx="2743200" cy="410264"/>
                </a:xfrm>
                <a:prstGeom prst="parallelogram">
                  <a:avLst/>
                </a:prstGeom>
                <a:solidFill>
                  <a:schemeClr val="bg1"/>
                </a:solidFill>
                <a:ln w="28575">
                  <a:solidFill>
                    <a:srgbClr val="82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ezuko" panose="02000600000000000000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평행 사변형 62">
                  <a:extLst>
                    <a:ext uri="{FF2B5EF4-FFF2-40B4-BE49-F238E27FC236}">
                      <a16:creationId xmlns:a16="http://schemas.microsoft.com/office/drawing/2014/main" id="{94C3814C-283D-449A-99D5-D47F0AD1CE83}"/>
                    </a:ext>
                  </a:extLst>
                </p:cNvPr>
                <p:cNvSpPr/>
                <p:nvPr/>
              </p:nvSpPr>
              <p:spPr>
                <a:xfrm>
                  <a:off x="9072269" y="1050675"/>
                  <a:ext cx="1783522" cy="410264"/>
                </a:xfrm>
                <a:prstGeom prst="parallelogram">
                  <a:avLst/>
                </a:prstGeom>
                <a:solidFill>
                  <a:srgbClr val="820000"/>
                </a:solidFill>
                <a:ln w="28575">
                  <a:solidFill>
                    <a:srgbClr val="82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Nezuko" panose="02000600000000000000" pitchFamily="2" charset="0"/>
                      <a:ea typeface="맑은 고딕" panose="020B0503020000020004" pitchFamily="50" charset="-127"/>
                      <a:cs typeface="+mn-cs"/>
                    </a:rPr>
                    <a:t>ROUND 8</a:t>
                  </a:r>
                  <a:endPara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ezuko" panose="02000600000000000000" pitchFamily="2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2" name="그룹 51">
                <a:extLst>
                  <a:ext uri="{FF2B5EF4-FFF2-40B4-BE49-F238E27FC236}">
                    <a16:creationId xmlns:a16="http://schemas.microsoft.com/office/drawing/2014/main" id="{8D7E4A74-128C-4112-994F-3A86B517850C}"/>
                  </a:ext>
                </a:extLst>
              </p:cNvPr>
              <p:cNvGrpSpPr/>
              <p:nvPr/>
            </p:nvGrpSpPr>
            <p:grpSpPr>
              <a:xfrm>
                <a:off x="2921945" y="5332243"/>
                <a:ext cx="2743200" cy="410264"/>
                <a:chOff x="9072269" y="1050675"/>
                <a:chExt cx="2743200" cy="410264"/>
              </a:xfrm>
            </p:grpSpPr>
            <p:sp>
              <p:nvSpPr>
                <p:cNvPr id="60" name="평행 사변형 59">
                  <a:extLst>
                    <a:ext uri="{FF2B5EF4-FFF2-40B4-BE49-F238E27FC236}">
                      <a16:creationId xmlns:a16="http://schemas.microsoft.com/office/drawing/2014/main" id="{425BDFF9-4492-49E3-BBBB-478AD2EA0DCF}"/>
                    </a:ext>
                  </a:extLst>
                </p:cNvPr>
                <p:cNvSpPr/>
                <p:nvPr/>
              </p:nvSpPr>
              <p:spPr>
                <a:xfrm>
                  <a:off x="9072269" y="1050675"/>
                  <a:ext cx="2743200" cy="410264"/>
                </a:xfrm>
                <a:prstGeom prst="parallelogram">
                  <a:avLst/>
                </a:prstGeom>
                <a:solidFill>
                  <a:schemeClr val="bg1"/>
                </a:solidFill>
                <a:ln w="28575">
                  <a:solidFill>
                    <a:srgbClr val="82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ezuko" panose="02000600000000000000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평행 사변형 60">
                  <a:extLst>
                    <a:ext uri="{FF2B5EF4-FFF2-40B4-BE49-F238E27FC236}">
                      <a16:creationId xmlns:a16="http://schemas.microsoft.com/office/drawing/2014/main" id="{2232BF15-BA69-4CF7-BFE9-4F9A334F14C1}"/>
                    </a:ext>
                  </a:extLst>
                </p:cNvPr>
                <p:cNvSpPr/>
                <p:nvPr/>
              </p:nvSpPr>
              <p:spPr>
                <a:xfrm>
                  <a:off x="9072269" y="1050675"/>
                  <a:ext cx="1783522" cy="410264"/>
                </a:xfrm>
                <a:prstGeom prst="parallelogram">
                  <a:avLst/>
                </a:prstGeom>
                <a:solidFill>
                  <a:srgbClr val="820000"/>
                </a:solidFill>
                <a:ln w="28575">
                  <a:solidFill>
                    <a:srgbClr val="82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Nezuko" panose="02000600000000000000" pitchFamily="2" charset="0"/>
                      <a:ea typeface="맑은 고딕" panose="020B0503020000020004" pitchFamily="50" charset="-127"/>
                      <a:cs typeface="+mn-cs"/>
                    </a:rPr>
                    <a:t>ROUND 9</a:t>
                  </a:r>
                  <a:endPara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ezuko" panose="02000600000000000000" pitchFamily="2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3" name="그룹 52">
                <a:extLst>
                  <a:ext uri="{FF2B5EF4-FFF2-40B4-BE49-F238E27FC236}">
                    <a16:creationId xmlns:a16="http://schemas.microsoft.com/office/drawing/2014/main" id="{4A1DFCF5-DC8A-4C78-88F3-4EA3CAB41EAB}"/>
                  </a:ext>
                </a:extLst>
              </p:cNvPr>
              <p:cNvGrpSpPr/>
              <p:nvPr/>
            </p:nvGrpSpPr>
            <p:grpSpPr>
              <a:xfrm>
                <a:off x="1431630" y="1688589"/>
                <a:ext cx="2743200" cy="410264"/>
                <a:chOff x="9072269" y="1050675"/>
                <a:chExt cx="2743200" cy="410264"/>
              </a:xfrm>
            </p:grpSpPr>
            <p:sp>
              <p:nvSpPr>
                <p:cNvPr id="58" name="평행 사변형 57">
                  <a:extLst>
                    <a:ext uri="{FF2B5EF4-FFF2-40B4-BE49-F238E27FC236}">
                      <a16:creationId xmlns:a16="http://schemas.microsoft.com/office/drawing/2014/main" id="{EEEF599D-F33F-4AE1-A02E-2E2DBCE25ACE}"/>
                    </a:ext>
                  </a:extLst>
                </p:cNvPr>
                <p:cNvSpPr/>
                <p:nvPr/>
              </p:nvSpPr>
              <p:spPr>
                <a:xfrm>
                  <a:off x="9072269" y="1050675"/>
                  <a:ext cx="2743200" cy="410264"/>
                </a:xfrm>
                <a:prstGeom prst="parallelogram">
                  <a:avLst/>
                </a:prstGeom>
                <a:solidFill>
                  <a:schemeClr val="bg1"/>
                </a:solidFill>
                <a:ln w="28575">
                  <a:solidFill>
                    <a:srgbClr val="82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ezuko" panose="02000600000000000000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평행 사변형 58">
                  <a:extLst>
                    <a:ext uri="{FF2B5EF4-FFF2-40B4-BE49-F238E27FC236}">
                      <a16:creationId xmlns:a16="http://schemas.microsoft.com/office/drawing/2014/main" id="{7D5FAB7F-8E61-4395-BF08-8D224E0A9C36}"/>
                    </a:ext>
                  </a:extLst>
                </p:cNvPr>
                <p:cNvSpPr/>
                <p:nvPr/>
              </p:nvSpPr>
              <p:spPr>
                <a:xfrm>
                  <a:off x="9072269" y="1050675"/>
                  <a:ext cx="1783522" cy="410264"/>
                </a:xfrm>
                <a:prstGeom prst="parallelogram">
                  <a:avLst/>
                </a:prstGeom>
                <a:solidFill>
                  <a:srgbClr val="820000"/>
                </a:solidFill>
                <a:ln w="28575">
                  <a:solidFill>
                    <a:srgbClr val="82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Nezuko" panose="02000600000000000000" pitchFamily="2" charset="0"/>
                      <a:ea typeface="맑은 고딕" panose="020B0503020000020004" pitchFamily="50" charset="-127"/>
                      <a:cs typeface="+mn-cs"/>
                    </a:rPr>
                    <a:t>ROUND 2</a:t>
                  </a:r>
                  <a:endPara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ezuko" panose="02000600000000000000" pitchFamily="2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4" name="타원 53">
                <a:extLst>
                  <a:ext uri="{FF2B5EF4-FFF2-40B4-BE49-F238E27FC236}">
                    <a16:creationId xmlns:a16="http://schemas.microsoft.com/office/drawing/2014/main" id="{CC087C7B-DC77-4F80-8F37-4DE4781E0A69}"/>
                  </a:ext>
                </a:extLst>
              </p:cNvPr>
              <p:cNvSpPr/>
              <p:nvPr/>
            </p:nvSpPr>
            <p:spPr>
              <a:xfrm rot="20647379">
                <a:off x="1505571" y="427823"/>
                <a:ext cx="1174934" cy="1134051"/>
              </a:xfrm>
              <a:prstGeom prst="ellipse">
                <a:avLst/>
              </a:prstGeom>
              <a:solidFill>
                <a:srgbClr val="B40000"/>
              </a:solidFill>
              <a:ln w="38100">
                <a:solidFill>
                  <a:srgbClr val="B40000"/>
                </a:solidFill>
              </a:ln>
              <a:effectLst>
                <a:innerShdw blurRad="25400" dist="177800" dir="2700000">
                  <a:prstClr val="black">
                    <a:alpha val="16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55" name="그룹 54">
                <a:extLst>
                  <a:ext uri="{FF2B5EF4-FFF2-40B4-BE49-F238E27FC236}">
                    <a16:creationId xmlns:a16="http://schemas.microsoft.com/office/drawing/2014/main" id="{616841F8-88C2-4E93-8D3A-E7E78AD8AC5C}"/>
                  </a:ext>
                </a:extLst>
              </p:cNvPr>
              <p:cNvGrpSpPr/>
              <p:nvPr/>
            </p:nvGrpSpPr>
            <p:grpSpPr>
              <a:xfrm rot="20647379">
                <a:off x="1609587" y="528219"/>
                <a:ext cx="966903" cy="933259"/>
                <a:chOff x="5251169" y="2613566"/>
                <a:chExt cx="1689660" cy="1630866"/>
              </a:xfrm>
            </p:grpSpPr>
            <p:sp>
              <p:nvSpPr>
                <p:cNvPr id="56" name="타원 55">
                  <a:extLst>
                    <a:ext uri="{FF2B5EF4-FFF2-40B4-BE49-F238E27FC236}">
                      <a16:creationId xmlns:a16="http://schemas.microsoft.com/office/drawing/2014/main" id="{6D9D6441-498F-479B-80AE-4C101CDAE897}"/>
                    </a:ext>
                  </a:extLst>
                </p:cNvPr>
                <p:cNvSpPr/>
                <p:nvPr/>
              </p:nvSpPr>
              <p:spPr>
                <a:xfrm>
                  <a:off x="5251169" y="2613566"/>
                  <a:ext cx="1689660" cy="1630866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noFill/>
                </a:ln>
                <a:effectLst>
                  <a:innerShdw blurRad="25400" dist="177800" dir="2700000">
                    <a:prstClr val="black">
                      <a:alpha val="16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57" name="Picture 8" descr="Free Spiderman Logo Transparent, Download Free Spiderman Logo Transparent  png images, Free ClipArts on Clipart Library">
                  <a:extLst>
                    <a:ext uri="{FF2B5EF4-FFF2-40B4-BE49-F238E27FC236}">
                      <a16:creationId xmlns:a16="http://schemas.microsoft.com/office/drawing/2014/main" id="{6AB2DB43-3540-47F5-8078-EE51623EBD6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32502" y="2765502"/>
                  <a:ext cx="1326995" cy="132699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1242180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50000">
              <a:srgbClr val="B4000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A8B028-6014-4546-A193-9851C2F6A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993" y="505714"/>
            <a:ext cx="10864014" cy="5846571"/>
          </a:xfrm>
          <a:prstGeom prst="rect">
            <a:avLst/>
          </a:prstGeom>
        </p:spPr>
      </p:pic>
      <p:grpSp>
        <p:nvGrpSpPr>
          <p:cNvPr id="26" name="그룹 25">
            <a:extLst>
              <a:ext uri="{FF2B5EF4-FFF2-40B4-BE49-F238E27FC236}">
                <a16:creationId xmlns:a16="http://schemas.microsoft.com/office/drawing/2014/main" id="{D3318D7A-DB14-478C-9C4E-6B983EC566C2}"/>
              </a:ext>
            </a:extLst>
          </p:cNvPr>
          <p:cNvGrpSpPr/>
          <p:nvPr/>
        </p:nvGrpSpPr>
        <p:grpSpPr>
          <a:xfrm>
            <a:off x="9386885" y="4727138"/>
            <a:ext cx="1905654" cy="1839344"/>
            <a:chOff x="5251169" y="2613566"/>
            <a:chExt cx="1689660" cy="1630866"/>
          </a:xfrm>
        </p:grpSpPr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E0BD7471-6B77-4B50-94E0-47F8D56BD268}"/>
                </a:ext>
              </a:extLst>
            </p:cNvPr>
            <p:cNvSpPr/>
            <p:nvPr/>
          </p:nvSpPr>
          <p:spPr>
            <a:xfrm>
              <a:off x="5251169" y="2613566"/>
              <a:ext cx="1689660" cy="163086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25400" dist="177800" dir="2700000">
                <a:prstClr val="black">
                  <a:alpha val="1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pic>
          <p:nvPicPr>
            <p:cNvPr id="28" name="Picture 8" descr="Free Spiderman Logo Transparent, Download Free Spiderman Logo Transparent  png images, Free ClipArts on Clipart Library">
              <a:extLst>
                <a:ext uri="{FF2B5EF4-FFF2-40B4-BE49-F238E27FC236}">
                  <a16:creationId xmlns:a16="http://schemas.microsoft.com/office/drawing/2014/main" id="{5EE7BABF-9706-4C7D-BAFE-20CF372607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2502" y="2765502"/>
              <a:ext cx="1326995" cy="1326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직사각형 7">
            <a:extLst>
              <a:ext uri="{FF2B5EF4-FFF2-40B4-BE49-F238E27FC236}">
                <a16:creationId xmlns:a16="http://schemas.microsoft.com/office/drawing/2014/main" id="{9C8FCAA9-251D-4299-A778-AD425FCED5A3}"/>
              </a:ext>
            </a:extLst>
          </p:cNvPr>
          <p:cNvSpPr/>
          <p:nvPr/>
        </p:nvSpPr>
        <p:spPr>
          <a:xfrm>
            <a:off x="1200839" y="2846428"/>
            <a:ext cx="9000286" cy="1165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i="0" u="none" strike="noStrike" kern="1200" cap="none" spc="0" normalizeH="0" baseline="0" noProof="0" dirty="0">
                <a:ln w="28575">
                  <a:noFill/>
                </a:ln>
                <a:solidFill>
                  <a:srgbClr val="1FA8E6"/>
                </a:solidFill>
                <a:effectLst/>
                <a:uLnTx/>
                <a:uFillTx/>
                <a:latin typeface="mightyspidey" panose="02000603000000000000" pitchFamily="2" charset="0"/>
                <a:cs typeface="Aharoni" panose="02010803020104030203" pitchFamily="2" charset="-79"/>
              </a:rPr>
              <a:t>Choose roles </a:t>
            </a:r>
            <a:r>
              <a:rPr kumimoji="0" lang="en-GB" sz="4000" i="0" u="none" strike="noStrike" kern="1200" cap="none" spc="0" normalizeH="0" baseline="0" noProof="0" dirty="0">
                <a:ln w="28575">
                  <a:noFill/>
                </a:ln>
                <a:solidFill>
                  <a:srgbClr val="1FA8E6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i="0" u="none" strike="noStrike" kern="1200" cap="none" spc="0" normalizeH="0" baseline="0" noProof="0" dirty="0">
                <a:ln w="28575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The winner decides</a:t>
            </a:r>
            <a:r>
              <a:rPr kumimoji="0" lang="en-GB" sz="4000" i="0" u="none" strike="noStrike" kern="1200" cap="none" spc="0" normalizeH="0" noProof="0" dirty="0">
                <a:ln w="28575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 who will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dirty="0">
                <a:ln w="28575">
                  <a:noFill/>
                </a:ln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Repeat A and who will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dirty="0">
                <a:ln w="28575">
                  <a:noFill/>
                </a:ln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repeat B</a:t>
            </a:r>
            <a:r>
              <a:rPr kumimoji="0" lang="en-GB" sz="4000" i="0" u="none" strike="noStrike" kern="1200" cap="none" spc="0" normalizeH="0" noProof="0" dirty="0">
                <a:ln w="28575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en-GB" sz="4000" dirty="0">
              <a:ln w="28575">
                <a:noFill/>
              </a:ln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20836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50000">
              <a:srgbClr val="B4000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A8B028-6014-4546-A193-9851C2F6A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993" y="505714"/>
            <a:ext cx="10864014" cy="5846571"/>
          </a:xfrm>
          <a:prstGeom prst="rect">
            <a:avLst/>
          </a:prstGeom>
        </p:spPr>
      </p:pic>
      <p:grpSp>
        <p:nvGrpSpPr>
          <p:cNvPr id="26" name="그룹 25">
            <a:extLst>
              <a:ext uri="{FF2B5EF4-FFF2-40B4-BE49-F238E27FC236}">
                <a16:creationId xmlns:a16="http://schemas.microsoft.com/office/drawing/2014/main" id="{D3318D7A-DB14-478C-9C4E-6B983EC566C2}"/>
              </a:ext>
            </a:extLst>
          </p:cNvPr>
          <p:cNvGrpSpPr/>
          <p:nvPr/>
        </p:nvGrpSpPr>
        <p:grpSpPr>
          <a:xfrm>
            <a:off x="9386885" y="4727138"/>
            <a:ext cx="1905654" cy="1839344"/>
            <a:chOff x="5251169" y="2613566"/>
            <a:chExt cx="1689660" cy="1630866"/>
          </a:xfrm>
        </p:grpSpPr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E0BD7471-6B77-4B50-94E0-47F8D56BD268}"/>
                </a:ext>
              </a:extLst>
            </p:cNvPr>
            <p:cNvSpPr/>
            <p:nvPr/>
          </p:nvSpPr>
          <p:spPr>
            <a:xfrm>
              <a:off x="5251169" y="2613566"/>
              <a:ext cx="1689660" cy="163086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25400" dist="177800" dir="2700000">
                <a:prstClr val="black">
                  <a:alpha val="1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pic>
          <p:nvPicPr>
            <p:cNvPr id="28" name="Picture 8" descr="Free Spiderman Logo Transparent, Download Free Spiderman Logo Transparent  png images, Free ClipArts on Clipart Library">
              <a:extLst>
                <a:ext uri="{FF2B5EF4-FFF2-40B4-BE49-F238E27FC236}">
                  <a16:creationId xmlns:a16="http://schemas.microsoft.com/office/drawing/2014/main" id="{5EE7BABF-9706-4C7D-BAFE-20CF372607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2502" y="2765502"/>
              <a:ext cx="1326995" cy="1326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직사각형 6">
            <a:extLst>
              <a:ext uri="{FF2B5EF4-FFF2-40B4-BE49-F238E27FC236}">
                <a16:creationId xmlns:a16="http://schemas.microsoft.com/office/drawing/2014/main" id="{BF034EC8-CA64-4963-8B8B-E9319EF3C9BF}"/>
              </a:ext>
            </a:extLst>
          </p:cNvPr>
          <p:cNvSpPr/>
          <p:nvPr/>
        </p:nvSpPr>
        <p:spPr>
          <a:xfrm>
            <a:off x="1200839" y="1868968"/>
            <a:ext cx="9000286" cy="1165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i="0" u="none" strike="noStrike" kern="1200" cap="none" spc="0" normalizeH="0" baseline="0" noProof="0" dirty="0">
                <a:ln w="28575">
                  <a:noFill/>
                </a:ln>
                <a:solidFill>
                  <a:srgbClr val="1FA8E6"/>
                </a:solidFill>
                <a:effectLst/>
                <a:uLnTx/>
                <a:uFillTx/>
                <a:latin typeface="mightyspidey" panose="02000603000000000000" pitchFamily="2" charset="0"/>
                <a:cs typeface="Aharoni" panose="02010803020104030203" pitchFamily="2" charset="-79"/>
              </a:rPr>
              <a:t>Repeat</a:t>
            </a:r>
            <a:r>
              <a:rPr kumimoji="0" lang="en-GB" sz="4000" i="0" u="none" strike="noStrike" kern="1200" cap="none" spc="0" normalizeH="0" baseline="0" noProof="0" dirty="0">
                <a:ln w="28575">
                  <a:noFill/>
                </a:ln>
                <a:solidFill>
                  <a:srgbClr val="1FA8E6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i="0" u="none" strike="noStrike" kern="1200" cap="none" spc="0" normalizeH="0" baseline="0" noProof="0" dirty="0">
                <a:ln w="28575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Listen and repeat</a:t>
            </a:r>
            <a:r>
              <a:rPr kumimoji="0" lang="en-GB" sz="4000" i="0" u="none" strike="noStrike" kern="1200" cap="none" spc="0" normalizeH="0" noProof="0" dirty="0">
                <a:ln w="28575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 the sentences.</a:t>
            </a:r>
            <a:endParaRPr lang="en-GB" sz="4000" dirty="0">
              <a:ln w="28575">
                <a:noFill/>
              </a:ln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CB9F26FE-6198-469E-8C3B-ED6C46E9916F}"/>
              </a:ext>
            </a:extLst>
          </p:cNvPr>
          <p:cNvSpPr/>
          <p:nvPr/>
        </p:nvSpPr>
        <p:spPr>
          <a:xfrm>
            <a:off x="1599658" y="3823889"/>
            <a:ext cx="8202647" cy="1165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dirty="0">
                <a:ln w="28575">
                  <a:noFill/>
                </a:ln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At the end of the round find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dirty="0">
                <a:ln w="28575">
                  <a:noFill/>
                </a:ln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out who wins.</a:t>
            </a:r>
          </a:p>
        </p:txBody>
      </p:sp>
    </p:spTree>
    <p:extLst>
      <p:ext uri="{BB962C8B-B14F-4D97-AF65-F5344CB8AC3E}">
        <p14:creationId xmlns:p14="http://schemas.microsoft.com/office/powerpoint/2010/main" val="415194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50000">
              <a:srgbClr val="B4000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A8B028-6014-4546-A193-9851C2F6A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993" y="505714"/>
            <a:ext cx="10864014" cy="5846571"/>
          </a:xfrm>
          <a:prstGeom prst="rect">
            <a:avLst/>
          </a:prstGeom>
        </p:spPr>
      </p:pic>
      <p:grpSp>
        <p:nvGrpSpPr>
          <p:cNvPr id="26" name="그룹 25">
            <a:extLst>
              <a:ext uri="{FF2B5EF4-FFF2-40B4-BE49-F238E27FC236}">
                <a16:creationId xmlns:a16="http://schemas.microsoft.com/office/drawing/2014/main" id="{D3318D7A-DB14-478C-9C4E-6B983EC566C2}"/>
              </a:ext>
            </a:extLst>
          </p:cNvPr>
          <p:cNvGrpSpPr/>
          <p:nvPr/>
        </p:nvGrpSpPr>
        <p:grpSpPr>
          <a:xfrm>
            <a:off x="9386885" y="4727138"/>
            <a:ext cx="1905654" cy="1839344"/>
            <a:chOff x="5251169" y="2613566"/>
            <a:chExt cx="1689660" cy="1630866"/>
          </a:xfrm>
        </p:grpSpPr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E0BD7471-6B77-4B50-94E0-47F8D56BD268}"/>
                </a:ext>
              </a:extLst>
            </p:cNvPr>
            <p:cNvSpPr/>
            <p:nvPr/>
          </p:nvSpPr>
          <p:spPr>
            <a:xfrm>
              <a:off x="5251169" y="2613566"/>
              <a:ext cx="1689660" cy="163086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25400" dist="177800" dir="2700000">
                <a:prstClr val="black">
                  <a:alpha val="1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pic>
          <p:nvPicPr>
            <p:cNvPr id="28" name="Picture 8" descr="Free Spiderman Logo Transparent, Download Free Spiderman Logo Transparent  png images, Free ClipArts on Clipart Library">
              <a:extLst>
                <a:ext uri="{FF2B5EF4-FFF2-40B4-BE49-F238E27FC236}">
                  <a16:creationId xmlns:a16="http://schemas.microsoft.com/office/drawing/2014/main" id="{5EE7BABF-9706-4C7D-BAFE-20CF372607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2502" y="2765502"/>
              <a:ext cx="1326995" cy="1326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직사각형 6">
            <a:extLst>
              <a:ext uri="{FF2B5EF4-FFF2-40B4-BE49-F238E27FC236}">
                <a16:creationId xmlns:a16="http://schemas.microsoft.com/office/drawing/2014/main" id="{BF034EC8-CA64-4963-8B8B-E9319EF3C9BF}"/>
              </a:ext>
            </a:extLst>
          </p:cNvPr>
          <p:cNvSpPr/>
          <p:nvPr/>
        </p:nvSpPr>
        <p:spPr>
          <a:xfrm>
            <a:off x="1043184" y="1546817"/>
            <a:ext cx="9000286" cy="1165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i="0" u="none" strike="noStrike" kern="1200" cap="none" spc="0" normalizeH="0" baseline="0" noProof="0" dirty="0">
                <a:ln w="28575">
                  <a:noFill/>
                </a:ln>
                <a:solidFill>
                  <a:srgbClr val="1FA8E6"/>
                </a:solidFill>
                <a:effectLst/>
                <a:uLnTx/>
                <a:uFillTx/>
                <a:latin typeface="mightyspidey" panose="02000603000000000000" pitchFamily="2" charset="0"/>
                <a:cs typeface="Aharoni" panose="02010803020104030203" pitchFamily="2" charset="-79"/>
              </a:rPr>
              <a:t>Keep score</a:t>
            </a:r>
            <a:r>
              <a:rPr kumimoji="0" lang="en-GB" sz="4000" i="0" u="none" strike="noStrike" kern="1200" cap="none" spc="0" normalizeH="0" baseline="0" noProof="0" dirty="0">
                <a:ln w="28575">
                  <a:noFill/>
                </a:ln>
                <a:solidFill>
                  <a:srgbClr val="1FA8E6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i="0" u="none" strike="noStrike" kern="1200" cap="none" spc="0" normalizeH="0" baseline="0" noProof="0" dirty="0">
                <a:ln w="28575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Write down the</a:t>
            </a:r>
            <a:r>
              <a:rPr kumimoji="0" lang="en-GB" sz="4000" i="0" u="none" strike="noStrike" kern="1200" cap="none" spc="0" normalizeH="0" noProof="0" dirty="0">
                <a:ln w="28575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 points on your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i="0" u="none" strike="noStrike" kern="1200" cap="none" spc="0" normalizeH="0" noProof="0" dirty="0">
                <a:ln w="28575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score card.</a:t>
            </a:r>
            <a:endParaRPr lang="en-GB" sz="4000" dirty="0">
              <a:ln w="28575">
                <a:noFill/>
              </a:ln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FF5FB6A9-7614-41DC-817B-D9A5CFF241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277968">
            <a:off x="2205740" y="2822099"/>
            <a:ext cx="2136908" cy="302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71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8" name="그룹 437">
            <a:extLst>
              <a:ext uri="{FF2B5EF4-FFF2-40B4-BE49-F238E27FC236}">
                <a16:creationId xmlns:a16="http://schemas.microsoft.com/office/drawing/2014/main" id="{CB5B05ED-F9BC-4052-B1AA-E810297F321F}"/>
              </a:ext>
            </a:extLst>
          </p:cNvPr>
          <p:cNvGrpSpPr/>
          <p:nvPr/>
        </p:nvGrpSpPr>
        <p:grpSpPr>
          <a:xfrm>
            <a:off x="4378183" y="1770959"/>
            <a:ext cx="3435629" cy="3316082"/>
            <a:chOff x="5251169" y="2613566"/>
            <a:chExt cx="1689660" cy="1630866"/>
          </a:xfrm>
        </p:grpSpPr>
        <p:sp>
          <p:nvSpPr>
            <p:cNvPr id="439" name="타원 438">
              <a:extLst>
                <a:ext uri="{FF2B5EF4-FFF2-40B4-BE49-F238E27FC236}">
                  <a16:creationId xmlns:a16="http://schemas.microsoft.com/office/drawing/2014/main" id="{FD66E866-8E05-411A-B9DA-29CCC0D9CFAE}"/>
                </a:ext>
              </a:extLst>
            </p:cNvPr>
            <p:cNvSpPr/>
            <p:nvPr/>
          </p:nvSpPr>
          <p:spPr>
            <a:xfrm>
              <a:off x="5251169" y="2613566"/>
              <a:ext cx="1689660" cy="163086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25400" dist="177800" dir="2700000">
                <a:prstClr val="black">
                  <a:alpha val="1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pic>
          <p:nvPicPr>
            <p:cNvPr id="440" name="Picture 8" descr="Free Spiderman Logo Transparent, Download Free Spiderman Logo Transparent  png images, Free ClipArts on Clipart Library">
              <a:extLst>
                <a:ext uri="{FF2B5EF4-FFF2-40B4-BE49-F238E27FC236}">
                  <a16:creationId xmlns:a16="http://schemas.microsoft.com/office/drawing/2014/main" id="{851FA0FF-4A57-4383-897D-0358A5B430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2502" y="2765502"/>
              <a:ext cx="1326995" cy="1326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평행 사변형 6">
            <a:extLst>
              <a:ext uri="{FF2B5EF4-FFF2-40B4-BE49-F238E27FC236}">
                <a16:creationId xmlns:a16="http://schemas.microsoft.com/office/drawing/2014/main" id="{5F12F98A-997F-4E66-BF58-0A21140E520A}"/>
              </a:ext>
            </a:extLst>
          </p:cNvPr>
          <p:cNvSpPr/>
          <p:nvPr/>
        </p:nvSpPr>
        <p:spPr>
          <a:xfrm flipV="1">
            <a:off x="120450" y="3064241"/>
            <a:ext cx="4073383" cy="692728"/>
          </a:xfrm>
          <a:prstGeom prst="parallelogram">
            <a:avLst>
              <a:gd name="adj" fmla="val 113137"/>
            </a:avLst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평행 사변형 7">
            <a:extLst>
              <a:ext uri="{FF2B5EF4-FFF2-40B4-BE49-F238E27FC236}">
                <a16:creationId xmlns:a16="http://schemas.microsoft.com/office/drawing/2014/main" id="{C9C34A2E-390F-4C0D-BEE1-4FF616E6A865}"/>
              </a:ext>
            </a:extLst>
          </p:cNvPr>
          <p:cNvSpPr/>
          <p:nvPr/>
        </p:nvSpPr>
        <p:spPr>
          <a:xfrm>
            <a:off x="7998167" y="3082635"/>
            <a:ext cx="4073383" cy="692727"/>
          </a:xfrm>
          <a:prstGeom prst="parallelogram">
            <a:avLst>
              <a:gd name="adj" fmla="val 113137"/>
            </a:avLst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7" name="TextBox 446">
            <a:extLst>
              <a:ext uri="{FF2B5EF4-FFF2-40B4-BE49-F238E27FC236}">
                <a16:creationId xmlns:a16="http://schemas.microsoft.com/office/drawing/2014/main" id="{B2517749-97CF-41AC-A2B0-F7F4459A0EDF}"/>
              </a:ext>
            </a:extLst>
          </p:cNvPr>
          <p:cNvSpPr txBox="1"/>
          <p:nvPr/>
        </p:nvSpPr>
        <p:spPr>
          <a:xfrm>
            <a:off x="96979" y="2921168"/>
            <a:ext cx="119980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i="1" dirty="0">
                <a:effectLst>
                  <a:glow rad="139700">
                    <a:schemeClr val="bg1"/>
                  </a:glow>
                </a:effectLst>
                <a:latin typeface="mightyspidey" panose="02000603000000000000" pitchFamily="2" charset="0"/>
              </a:rPr>
              <a:t>READY...</a:t>
            </a:r>
          </a:p>
        </p:txBody>
      </p:sp>
    </p:spTree>
    <p:extLst>
      <p:ext uri="{BB962C8B-B14F-4D97-AF65-F5344CB8AC3E}">
        <p14:creationId xmlns:p14="http://schemas.microsoft.com/office/powerpoint/2010/main" val="26476670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8" name="그룹 437">
            <a:extLst>
              <a:ext uri="{FF2B5EF4-FFF2-40B4-BE49-F238E27FC236}">
                <a16:creationId xmlns:a16="http://schemas.microsoft.com/office/drawing/2014/main" id="{CB5B05ED-F9BC-4052-B1AA-E810297F321F}"/>
              </a:ext>
            </a:extLst>
          </p:cNvPr>
          <p:cNvGrpSpPr/>
          <p:nvPr/>
        </p:nvGrpSpPr>
        <p:grpSpPr>
          <a:xfrm>
            <a:off x="4378183" y="1770959"/>
            <a:ext cx="3435629" cy="3316082"/>
            <a:chOff x="5251169" y="2613566"/>
            <a:chExt cx="1689660" cy="1630866"/>
          </a:xfrm>
        </p:grpSpPr>
        <p:sp>
          <p:nvSpPr>
            <p:cNvPr id="439" name="타원 438">
              <a:extLst>
                <a:ext uri="{FF2B5EF4-FFF2-40B4-BE49-F238E27FC236}">
                  <a16:creationId xmlns:a16="http://schemas.microsoft.com/office/drawing/2014/main" id="{FD66E866-8E05-411A-B9DA-29CCC0D9CFAE}"/>
                </a:ext>
              </a:extLst>
            </p:cNvPr>
            <p:cNvSpPr/>
            <p:nvPr/>
          </p:nvSpPr>
          <p:spPr>
            <a:xfrm>
              <a:off x="5251169" y="2613566"/>
              <a:ext cx="1689660" cy="163086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25400" dist="177800" dir="2700000">
                <a:prstClr val="black">
                  <a:alpha val="1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pic>
          <p:nvPicPr>
            <p:cNvPr id="440" name="Picture 8" descr="Free Spiderman Logo Transparent, Download Free Spiderman Logo Transparent  png images, Free ClipArts on Clipart Library">
              <a:extLst>
                <a:ext uri="{FF2B5EF4-FFF2-40B4-BE49-F238E27FC236}">
                  <a16:creationId xmlns:a16="http://schemas.microsoft.com/office/drawing/2014/main" id="{851FA0FF-4A57-4383-897D-0358A5B430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2502" y="2765502"/>
              <a:ext cx="1326995" cy="1326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42" name="TextBox 441">
            <a:extLst>
              <a:ext uri="{FF2B5EF4-FFF2-40B4-BE49-F238E27FC236}">
                <a16:creationId xmlns:a16="http://schemas.microsoft.com/office/drawing/2014/main" id="{F570C054-D8DF-424E-8F8D-8A18A34CEDD2}"/>
              </a:ext>
            </a:extLst>
          </p:cNvPr>
          <p:cNvSpPr txBox="1"/>
          <p:nvPr/>
        </p:nvSpPr>
        <p:spPr>
          <a:xfrm>
            <a:off x="96979" y="5364479"/>
            <a:ext cx="11998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  <a:latin typeface="mightyspidey" panose="02000603000000000000" pitchFamily="2" charset="0"/>
              </a:rPr>
              <a:t>Rock</a:t>
            </a:r>
            <a:r>
              <a:rPr lang="en-GB" sz="36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</a:t>
            </a:r>
            <a:r>
              <a:rPr lang="en-GB" sz="3600" b="1" dirty="0">
                <a:solidFill>
                  <a:schemeClr val="bg1"/>
                </a:solidFill>
                <a:latin typeface="mightyspidey" panose="02000603000000000000" pitchFamily="2" charset="0"/>
              </a:rPr>
              <a:t> Paper</a:t>
            </a:r>
            <a:r>
              <a:rPr lang="en-GB" sz="36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</a:t>
            </a:r>
            <a:r>
              <a:rPr lang="en-GB" sz="3600" b="1" dirty="0">
                <a:solidFill>
                  <a:schemeClr val="bg1"/>
                </a:solidFill>
                <a:latin typeface="mightyspidey" panose="02000603000000000000" pitchFamily="2" charset="0"/>
                <a:cs typeface="Aharoni" panose="02010803020104030203" pitchFamily="2" charset="-79"/>
              </a:rPr>
              <a:t> </a:t>
            </a:r>
            <a:r>
              <a:rPr lang="en-GB" sz="3600" b="1" dirty="0">
                <a:solidFill>
                  <a:schemeClr val="bg1"/>
                </a:solidFill>
                <a:latin typeface="mightyspidey" panose="02000603000000000000" pitchFamily="2" charset="0"/>
              </a:rPr>
              <a:t>Scissors</a:t>
            </a:r>
          </a:p>
        </p:txBody>
      </p:sp>
      <p:sp>
        <p:nvSpPr>
          <p:cNvPr id="444" name="평행 사변형 443">
            <a:extLst>
              <a:ext uri="{FF2B5EF4-FFF2-40B4-BE49-F238E27FC236}">
                <a16:creationId xmlns:a16="http://schemas.microsoft.com/office/drawing/2014/main" id="{82C2E76C-164D-4BBE-A50F-4018D7F1DDFA}"/>
              </a:ext>
            </a:extLst>
          </p:cNvPr>
          <p:cNvSpPr/>
          <p:nvPr/>
        </p:nvSpPr>
        <p:spPr>
          <a:xfrm flipV="1">
            <a:off x="120450" y="3064241"/>
            <a:ext cx="4073383" cy="692728"/>
          </a:xfrm>
          <a:prstGeom prst="parallelogram">
            <a:avLst>
              <a:gd name="adj" fmla="val 113137"/>
            </a:avLst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6" name="평행 사변형 445">
            <a:extLst>
              <a:ext uri="{FF2B5EF4-FFF2-40B4-BE49-F238E27FC236}">
                <a16:creationId xmlns:a16="http://schemas.microsoft.com/office/drawing/2014/main" id="{1833BFC0-70F6-479E-B745-3F7DDB8C1849}"/>
              </a:ext>
            </a:extLst>
          </p:cNvPr>
          <p:cNvSpPr/>
          <p:nvPr/>
        </p:nvSpPr>
        <p:spPr>
          <a:xfrm>
            <a:off x="7998167" y="3082635"/>
            <a:ext cx="4073383" cy="692727"/>
          </a:xfrm>
          <a:prstGeom prst="parallelogram">
            <a:avLst>
              <a:gd name="adj" fmla="val 113137"/>
            </a:avLst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458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50000">
              <a:srgbClr val="B4000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5D7546C0-7136-489F-B481-FA93818AE7ED}"/>
              </a:ext>
            </a:extLst>
          </p:cNvPr>
          <p:cNvGrpSpPr/>
          <p:nvPr/>
        </p:nvGrpSpPr>
        <p:grpSpPr>
          <a:xfrm>
            <a:off x="5251169" y="2613566"/>
            <a:ext cx="1689660" cy="1630866"/>
            <a:chOff x="5251169" y="2613566"/>
            <a:chExt cx="1689660" cy="1630866"/>
          </a:xfrm>
        </p:grpSpPr>
        <p:sp>
          <p:nvSpPr>
            <p:cNvPr id="18" name="타원 17">
              <a:extLst>
                <a:ext uri="{FF2B5EF4-FFF2-40B4-BE49-F238E27FC236}">
                  <a16:creationId xmlns:a16="http://schemas.microsoft.com/office/drawing/2014/main" id="{B5C7A173-9E3E-412C-B5E7-8739AE50FC24}"/>
                </a:ext>
              </a:extLst>
            </p:cNvPr>
            <p:cNvSpPr/>
            <p:nvPr/>
          </p:nvSpPr>
          <p:spPr>
            <a:xfrm>
              <a:off x="5251169" y="2613566"/>
              <a:ext cx="1689660" cy="163086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25400" dist="177800" dir="2700000">
                <a:prstClr val="black">
                  <a:alpha val="1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pic>
          <p:nvPicPr>
            <p:cNvPr id="1032" name="Picture 8" descr="Free Spiderman Logo Transparent, Download Free Spiderman Logo Transparent  png images, Free ClipArts on Clipart Library">
              <a:extLst>
                <a:ext uri="{FF2B5EF4-FFF2-40B4-BE49-F238E27FC236}">
                  <a16:creationId xmlns:a16="http://schemas.microsoft.com/office/drawing/2014/main" id="{5A131748-7297-4EA2-AD37-107EE93CBF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2502" y="2765502"/>
              <a:ext cx="1326995" cy="1326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D2749FC5-B1F1-47CE-A7C0-18ED3F359AD0}"/>
              </a:ext>
            </a:extLst>
          </p:cNvPr>
          <p:cNvGrpSpPr/>
          <p:nvPr/>
        </p:nvGrpSpPr>
        <p:grpSpPr>
          <a:xfrm>
            <a:off x="-400601" y="362177"/>
            <a:ext cx="6576676" cy="5956575"/>
            <a:chOff x="-400601" y="362177"/>
            <a:chExt cx="6576676" cy="5956575"/>
          </a:xfrm>
        </p:grpSpPr>
        <p:pic>
          <p:nvPicPr>
            <p:cNvPr id="51" name="그림 50">
              <a:extLst>
                <a:ext uri="{FF2B5EF4-FFF2-40B4-BE49-F238E27FC236}">
                  <a16:creationId xmlns:a16="http://schemas.microsoft.com/office/drawing/2014/main" id="{2C6918E6-3725-4C32-9763-6D64785265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873"/>
            <a:stretch/>
          </p:blipFill>
          <p:spPr>
            <a:xfrm rot="10800000">
              <a:off x="-6234" y="539243"/>
              <a:ext cx="6182309" cy="5779509"/>
            </a:xfrm>
            <a:prstGeom prst="rect">
              <a:avLst/>
            </a:prstGeom>
          </p:spPr>
        </p:pic>
        <p:pic>
          <p:nvPicPr>
            <p:cNvPr id="13" name="Picture 4" descr="Spider-Man PS4 PNG by Metropolis-Hero1125 on DeviantArt">
              <a:extLst>
                <a:ext uri="{FF2B5EF4-FFF2-40B4-BE49-F238E27FC236}">
                  <a16:creationId xmlns:a16="http://schemas.microsoft.com/office/drawing/2014/main" id="{016EE99C-A95E-4E08-BF05-2623EA12C5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0601" y="362177"/>
              <a:ext cx="5363176" cy="46636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042749D-F420-4F6D-82A9-40160F3D5CDB}"/>
                </a:ext>
              </a:extLst>
            </p:cNvPr>
            <p:cNvSpPr txBox="1"/>
            <p:nvPr/>
          </p:nvSpPr>
          <p:spPr>
            <a:xfrm>
              <a:off x="-8573" y="5715746"/>
              <a:ext cx="42840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>
                  <a:solidFill>
                    <a:schemeClr val="bg1"/>
                  </a:solidFill>
                  <a:latin typeface="mightyspidey" panose="02000603000000000000" pitchFamily="2" charset="0"/>
                </a:rPr>
                <a:t>1    </a:t>
              </a:r>
              <a:r>
                <a:rPr lang="en-GB" sz="2800" dirty="0">
                  <a:solidFill>
                    <a:schemeClr val="bg1"/>
                  </a:solidFill>
                  <a:latin typeface="mightyspidey" panose="02000603000000000000" pitchFamily="2" charset="0"/>
                </a:rPr>
                <a:t>Point</a:t>
              </a:r>
              <a:endParaRPr lang="en-GB" sz="3200" dirty="0">
                <a:solidFill>
                  <a:schemeClr val="bg1"/>
                </a:solidFill>
                <a:latin typeface="mightyspidey" panose="02000603000000000000" pitchFamily="2" charset="0"/>
              </a:endParaRP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04E42600-21E8-4731-BAD6-49FCC46EC39A}"/>
              </a:ext>
            </a:extLst>
          </p:cNvPr>
          <p:cNvGrpSpPr/>
          <p:nvPr/>
        </p:nvGrpSpPr>
        <p:grpSpPr>
          <a:xfrm>
            <a:off x="6009691" y="265092"/>
            <a:ext cx="6890460" cy="6053665"/>
            <a:chOff x="6009691" y="265092"/>
            <a:chExt cx="6890460" cy="6053665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61662D5F-34FF-4D06-B01B-5FC066EEF0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873"/>
            <a:stretch/>
          </p:blipFill>
          <p:spPr>
            <a:xfrm>
              <a:off x="6009691" y="539248"/>
              <a:ext cx="6182309" cy="5779509"/>
            </a:xfrm>
            <a:prstGeom prst="rect">
              <a:avLst/>
            </a:prstGeom>
          </p:spPr>
        </p:pic>
        <p:pic>
          <p:nvPicPr>
            <p:cNvPr id="15" name="Picture 2" descr="Mac Gargan | Marvel's Spider-Man Wiki | Fandom">
              <a:extLst>
                <a:ext uri="{FF2B5EF4-FFF2-40B4-BE49-F238E27FC236}">
                  <a16:creationId xmlns:a16="http://schemas.microsoft.com/office/drawing/2014/main" id="{D9E65F8A-7C82-4EF4-96D7-0E441F4A0B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8878" y="265092"/>
              <a:ext cx="5761273" cy="57612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3EDFB7E-7DE8-4346-AF01-37360C0A4B7C}"/>
                </a:ext>
              </a:extLst>
            </p:cNvPr>
            <p:cNvSpPr txBox="1"/>
            <p:nvPr/>
          </p:nvSpPr>
          <p:spPr>
            <a:xfrm>
              <a:off x="7895968" y="5715746"/>
              <a:ext cx="42840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>
                  <a:solidFill>
                    <a:schemeClr val="bg1"/>
                  </a:solidFill>
                  <a:latin typeface="mightyspidey" panose="02000603000000000000" pitchFamily="2" charset="0"/>
                </a:rPr>
                <a:t>-1    </a:t>
              </a:r>
              <a:r>
                <a:rPr lang="en-GB" sz="2800" dirty="0">
                  <a:solidFill>
                    <a:schemeClr val="bg1"/>
                  </a:solidFill>
                  <a:latin typeface="mightyspidey" panose="02000603000000000000" pitchFamily="2" charset="0"/>
                </a:rPr>
                <a:t>Point</a:t>
              </a:r>
              <a:endParaRPr lang="en-GB" sz="3200" dirty="0">
                <a:solidFill>
                  <a:schemeClr val="bg1"/>
                </a:solidFill>
                <a:latin typeface="mightyspidey" panose="02000603000000000000" pitchFamily="2" charset="0"/>
              </a:endParaRPr>
            </a:p>
          </p:txBody>
        </p:sp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CE236D72-16A1-416F-A26E-74D288B2D8F7}"/>
              </a:ext>
            </a:extLst>
          </p:cNvPr>
          <p:cNvGrpSpPr/>
          <p:nvPr/>
        </p:nvGrpSpPr>
        <p:grpSpPr>
          <a:xfrm>
            <a:off x="-14475" y="539243"/>
            <a:ext cx="6182309" cy="5779509"/>
            <a:chOff x="-6234" y="539243"/>
            <a:chExt cx="6182309" cy="5779509"/>
          </a:xfrm>
        </p:grpSpPr>
        <p:pic>
          <p:nvPicPr>
            <p:cNvPr id="34" name="그림 33">
              <a:extLst>
                <a:ext uri="{FF2B5EF4-FFF2-40B4-BE49-F238E27FC236}">
                  <a16:creationId xmlns:a16="http://schemas.microsoft.com/office/drawing/2014/main" id="{A4096583-0F93-4CB3-8219-5632ED45FB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873"/>
            <a:stretch/>
          </p:blipFill>
          <p:spPr>
            <a:xfrm rot="10800000">
              <a:off x="-6234" y="539243"/>
              <a:ext cx="6182309" cy="5779509"/>
            </a:xfrm>
            <a:prstGeom prst="rect">
              <a:avLst/>
            </a:prstGeom>
          </p:spPr>
        </p:pic>
        <p:pic>
          <p:nvPicPr>
            <p:cNvPr id="35" name="그림 34">
              <a:extLst>
                <a:ext uri="{FF2B5EF4-FFF2-40B4-BE49-F238E27FC236}">
                  <a16:creationId xmlns:a16="http://schemas.microsoft.com/office/drawing/2014/main" id="{A93BEBB7-2F75-4194-A72E-9A5A6FDEE7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1077"/>
            <a:stretch/>
          </p:blipFill>
          <p:spPr>
            <a:xfrm flipH="1" flipV="1">
              <a:off x="117497" y="749574"/>
              <a:ext cx="4368918" cy="5358848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2F3F243-82C3-441A-BF7A-0E338836357E}"/>
                </a:ext>
              </a:extLst>
            </p:cNvPr>
            <p:cNvSpPr txBox="1"/>
            <p:nvPr/>
          </p:nvSpPr>
          <p:spPr>
            <a:xfrm>
              <a:off x="117497" y="2459505"/>
              <a:ext cx="3791729" cy="193899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sz="4000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A.</a:t>
              </a:r>
            </a:p>
            <a:p>
              <a:pPr algn="ctr"/>
              <a:r>
                <a:rPr lang="en-GB" sz="4000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Text goes here.</a:t>
              </a:r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8922C71D-6E65-4DDD-8263-1FA56669B377}"/>
              </a:ext>
            </a:extLst>
          </p:cNvPr>
          <p:cNvGrpSpPr/>
          <p:nvPr/>
        </p:nvGrpSpPr>
        <p:grpSpPr>
          <a:xfrm>
            <a:off x="6001450" y="539243"/>
            <a:ext cx="6182309" cy="5779509"/>
            <a:chOff x="6009691" y="539248"/>
            <a:chExt cx="6182309" cy="5779509"/>
          </a:xfrm>
        </p:grpSpPr>
        <p:pic>
          <p:nvPicPr>
            <p:cNvPr id="38" name="그림 37">
              <a:extLst>
                <a:ext uri="{FF2B5EF4-FFF2-40B4-BE49-F238E27FC236}">
                  <a16:creationId xmlns:a16="http://schemas.microsoft.com/office/drawing/2014/main" id="{69E86012-97DE-4A4A-90E6-7A60A3EBF2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873"/>
            <a:stretch/>
          </p:blipFill>
          <p:spPr>
            <a:xfrm>
              <a:off x="6009691" y="539248"/>
              <a:ext cx="6182309" cy="5779509"/>
            </a:xfrm>
            <a:prstGeom prst="rect">
              <a:avLst/>
            </a:prstGeom>
          </p:spPr>
        </p:pic>
        <p:pic>
          <p:nvPicPr>
            <p:cNvPr id="39" name="그림 38">
              <a:extLst>
                <a:ext uri="{FF2B5EF4-FFF2-40B4-BE49-F238E27FC236}">
                  <a16:creationId xmlns:a16="http://schemas.microsoft.com/office/drawing/2014/main" id="{DF3A9EE2-F1A6-41AD-8C51-37D3ABFC02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1077"/>
            <a:stretch/>
          </p:blipFill>
          <p:spPr>
            <a:xfrm>
              <a:off x="7699351" y="749574"/>
              <a:ext cx="4368918" cy="5358848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38070B4-54DE-4C1A-B844-6A01A52C8ACB}"/>
                </a:ext>
              </a:extLst>
            </p:cNvPr>
            <p:cNvSpPr txBox="1"/>
            <p:nvPr/>
          </p:nvSpPr>
          <p:spPr>
            <a:xfrm>
              <a:off x="8276540" y="2463700"/>
              <a:ext cx="3791729" cy="193899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sz="4000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B.</a:t>
              </a:r>
            </a:p>
            <a:p>
              <a:pPr algn="ctr"/>
              <a:r>
                <a:rPr lang="en-GB" sz="4000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Text goes here.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040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ci-fi-door-open-4799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8" name="그룹 437">
            <a:extLst>
              <a:ext uri="{FF2B5EF4-FFF2-40B4-BE49-F238E27FC236}">
                <a16:creationId xmlns:a16="http://schemas.microsoft.com/office/drawing/2014/main" id="{CB5B05ED-F9BC-4052-B1AA-E810297F321F}"/>
              </a:ext>
            </a:extLst>
          </p:cNvPr>
          <p:cNvGrpSpPr/>
          <p:nvPr/>
        </p:nvGrpSpPr>
        <p:grpSpPr>
          <a:xfrm>
            <a:off x="4378183" y="1770959"/>
            <a:ext cx="3435629" cy="3316082"/>
            <a:chOff x="5251169" y="2613566"/>
            <a:chExt cx="1689660" cy="1630866"/>
          </a:xfrm>
        </p:grpSpPr>
        <p:sp>
          <p:nvSpPr>
            <p:cNvPr id="439" name="타원 438">
              <a:extLst>
                <a:ext uri="{FF2B5EF4-FFF2-40B4-BE49-F238E27FC236}">
                  <a16:creationId xmlns:a16="http://schemas.microsoft.com/office/drawing/2014/main" id="{FD66E866-8E05-411A-B9DA-29CCC0D9CFAE}"/>
                </a:ext>
              </a:extLst>
            </p:cNvPr>
            <p:cNvSpPr/>
            <p:nvPr/>
          </p:nvSpPr>
          <p:spPr>
            <a:xfrm>
              <a:off x="5251169" y="2613566"/>
              <a:ext cx="1689660" cy="163086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25400" dist="177800" dir="2700000">
                <a:prstClr val="black">
                  <a:alpha val="1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pic>
          <p:nvPicPr>
            <p:cNvPr id="440" name="Picture 8" descr="Free Spiderman Logo Transparent, Download Free Spiderman Logo Transparent  png images, Free ClipArts on Clipart Library">
              <a:extLst>
                <a:ext uri="{FF2B5EF4-FFF2-40B4-BE49-F238E27FC236}">
                  <a16:creationId xmlns:a16="http://schemas.microsoft.com/office/drawing/2014/main" id="{851FA0FF-4A57-4383-897D-0358A5B430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2502" y="2765502"/>
              <a:ext cx="1326995" cy="1326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42" name="TextBox 441">
            <a:extLst>
              <a:ext uri="{FF2B5EF4-FFF2-40B4-BE49-F238E27FC236}">
                <a16:creationId xmlns:a16="http://schemas.microsoft.com/office/drawing/2014/main" id="{F570C054-D8DF-424E-8F8D-8A18A34CEDD2}"/>
              </a:ext>
            </a:extLst>
          </p:cNvPr>
          <p:cNvSpPr txBox="1"/>
          <p:nvPr/>
        </p:nvSpPr>
        <p:spPr>
          <a:xfrm>
            <a:off x="96979" y="5364479"/>
            <a:ext cx="11998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  <a:latin typeface="mightyspidey" panose="02000603000000000000" pitchFamily="2" charset="0"/>
              </a:rPr>
              <a:t>Rock</a:t>
            </a:r>
            <a:r>
              <a:rPr lang="en-GB" sz="36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</a:t>
            </a:r>
            <a:r>
              <a:rPr lang="en-GB" sz="3600" b="1" dirty="0">
                <a:solidFill>
                  <a:schemeClr val="bg1"/>
                </a:solidFill>
                <a:latin typeface="mightyspidey" panose="02000603000000000000" pitchFamily="2" charset="0"/>
              </a:rPr>
              <a:t> Paper</a:t>
            </a:r>
            <a:r>
              <a:rPr lang="en-GB" sz="36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</a:t>
            </a:r>
            <a:r>
              <a:rPr lang="en-GB" sz="3600" b="1" dirty="0">
                <a:solidFill>
                  <a:schemeClr val="bg1"/>
                </a:solidFill>
                <a:latin typeface="mightyspidey" panose="02000603000000000000" pitchFamily="2" charset="0"/>
                <a:cs typeface="Aharoni" panose="02010803020104030203" pitchFamily="2" charset="-79"/>
              </a:rPr>
              <a:t> </a:t>
            </a:r>
            <a:r>
              <a:rPr lang="en-GB" sz="3600" b="1" dirty="0">
                <a:solidFill>
                  <a:schemeClr val="bg1"/>
                </a:solidFill>
                <a:latin typeface="mightyspidey" panose="02000603000000000000" pitchFamily="2" charset="0"/>
              </a:rPr>
              <a:t>Scissors</a:t>
            </a:r>
          </a:p>
        </p:txBody>
      </p:sp>
      <p:sp>
        <p:nvSpPr>
          <p:cNvPr id="444" name="평행 사변형 443">
            <a:extLst>
              <a:ext uri="{FF2B5EF4-FFF2-40B4-BE49-F238E27FC236}">
                <a16:creationId xmlns:a16="http://schemas.microsoft.com/office/drawing/2014/main" id="{82C2E76C-164D-4BBE-A50F-4018D7F1DDFA}"/>
              </a:ext>
            </a:extLst>
          </p:cNvPr>
          <p:cNvSpPr/>
          <p:nvPr/>
        </p:nvSpPr>
        <p:spPr>
          <a:xfrm flipV="1">
            <a:off x="120450" y="3064241"/>
            <a:ext cx="4073383" cy="692728"/>
          </a:xfrm>
          <a:prstGeom prst="parallelogram">
            <a:avLst>
              <a:gd name="adj" fmla="val 113137"/>
            </a:avLst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6" name="평행 사변형 445">
            <a:extLst>
              <a:ext uri="{FF2B5EF4-FFF2-40B4-BE49-F238E27FC236}">
                <a16:creationId xmlns:a16="http://schemas.microsoft.com/office/drawing/2014/main" id="{1833BFC0-70F6-479E-B745-3F7DDB8C1849}"/>
              </a:ext>
            </a:extLst>
          </p:cNvPr>
          <p:cNvSpPr/>
          <p:nvPr/>
        </p:nvSpPr>
        <p:spPr>
          <a:xfrm>
            <a:off x="7998167" y="3082635"/>
            <a:ext cx="4073383" cy="692727"/>
          </a:xfrm>
          <a:prstGeom prst="parallelogram">
            <a:avLst>
              <a:gd name="adj" fmla="val 113137"/>
            </a:avLst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884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2" grpId="0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746</TotalTime>
  <Words>933</Words>
  <Application>Microsoft Office PowerPoint</Application>
  <PresentationFormat>와이드스크린</PresentationFormat>
  <Paragraphs>213</Paragraphs>
  <Slides>28</Slides>
  <Notes>18</Notes>
  <HiddenSlides>0</HiddenSlides>
  <MMClips>1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28</vt:i4>
      </vt:variant>
    </vt:vector>
  </HeadingPairs>
  <TitlesOfParts>
    <vt:vector size="37" baseType="lpstr">
      <vt:lpstr>Arial Black</vt:lpstr>
      <vt:lpstr>Calibri</vt:lpstr>
      <vt:lpstr>Arial</vt:lpstr>
      <vt:lpstr>맑은 고딕</vt:lpstr>
      <vt:lpstr>Aharoni</vt:lpstr>
      <vt:lpstr>mightyspidey</vt:lpstr>
      <vt:lpstr>Calibri Light</vt:lpstr>
      <vt:lpstr>Nezuko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user</cp:lastModifiedBy>
  <cp:revision>44</cp:revision>
  <dcterms:created xsi:type="dcterms:W3CDTF">2024-03-29T06:58:04Z</dcterms:created>
  <dcterms:modified xsi:type="dcterms:W3CDTF">2024-04-25T05:42:16Z</dcterms:modified>
</cp:coreProperties>
</file>