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7"/>
  </p:notesMasterIdLst>
  <p:sldIdLst>
    <p:sldId id="257" r:id="rId2"/>
    <p:sldId id="269" r:id="rId3"/>
    <p:sldId id="270" r:id="rId4"/>
    <p:sldId id="271" r:id="rId5"/>
    <p:sldId id="302" r:id="rId6"/>
    <p:sldId id="276" r:id="rId7"/>
    <p:sldId id="258" r:id="rId8"/>
    <p:sldId id="277" r:id="rId9"/>
    <p:sldId id="278" r:id="rId10"/>
    <p:sldId id="280" r:id="rId11"/>
    <p:sldId id="281" r:id="rId12"/>
    <p:sldId id="282" r:id="rId13"/>
    <p:sldId id="296" r:id="rId14"/>
    <p:sldId id="275" r:id="rId15"/>
    <p:sldId id="283" r:id="rId16"/>
    <p:sldId id="284" r:id="rId17"/>
    <p:sldId id="285" r:id="rId18"/>
    <p:sldId id="286" r:id="rId19"/>
    <p:sldId id="287" r:id="rId20"/>
    <p:sldId id="295" r:id="rId21"/>
    <p:sldId id="273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68" r:id="rId30"/>
    <p:sldId id="274" r:id="rId31"/>
    <p:sldId id="297" r:id="rId32"/>
    <p:sldId id="298" r:id="rId33"/>
    <p:sldId id="300" r:id="rId34"/>
    <p:sldId id="301" r:id="rId35"/>
    <p:sldId id="303" r:id="rId36"/>
  </p:sldIdLst>
  <p:sldSz cx="12192000" cy="6858000"/>
  <p:notesSz cx="6858000" cy="9144000"/>
  <p:embeddedFontLst>
    <p:embeddedFont>
      <p:font typeface="맑은 고딕" panose="020B0503020000020004" pitchFamily="50" charset="-127"/>
      <p:regular r:id="rId38"/>
      <p:bold r:id="rId39"/>
    </p:embeddedFont>
    <p:embeddedFont>
      <p:font typeface="메이플스토리 OTF" panose="02000800000000000000" pitchFamily="50" charset="-127"/>
      <p:bold r:id="rId40"/>
    </p:embeddedFont>
    <p:embeddedFont>
      <p:font typeface="Arial Black" panose="020B0A04020102020204" pitchFamily="34" charset="0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Showcard Gothic" panose="04020904020102020604" pitchFamily="82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326ACA94-F04A-4E50-9435-CCD0D9884215}">
          <p14:sldIdLst>
            <p14:sldId id="257"/>
          </p14:sldIdLst>
        </p14:section>
        <p14:section name="How To Play" id="{2BAC530F-3567-4EB7-B9EC-40EC5B7DC56C}">
          <p14:sldIdLst>
            <p14:sldId id="269"/>
            <p14:sldId id="270"/>
            <p14:sldId id="271"/>
          </p14:sldIdLst>
        </p14:section>
        <p14:section name="Game" id="{356BB0FC-0219-421E-974F-CAB367BA63C0}">
          <p14:sldIdLst>
            <p14:sldId id="302"/>
            <p14:sldId id="276"/>
            <p14:sldId id="258"/>
            <p14:sldId id="277"/>
            <p14:sldId id="278"/>
            <p14:sldId id="280"/>
            <p14:sldId id="281"/>
            <p14:sldId id="282"/>
            <p14:sldId id="296"/>
            <p14:sldId id="275"/>
            <p14:sldId id="283"/>
            <p14:sldId id="284"/>
            <p14:sldId id="285"/>
            <p14:sldId id="286"/>
            <p14:sldId id="287"/>
            <p14:sldId id="295"/>
            <p14:sldId id="273"/>
            <p14:sldId id="288"/>
            <p14:sldId id="289"/>
            <p14:sldId id="290"/>
            <p14:sldId id="291"/>
            <p14:sldId id="292"/>
            <p14:sldId id="293"/>
            <p14:sldId id="294"/>
            <p14:sldId id="268"/>
            <p14:sldId id="274"/>
            <p14:sldId id="297"/>
            <p14:sldId id="298"/>
            <p14:sldId id="300"/>
            <p14:sldId id="301"/>
            <p14:sldId id="30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C072"/>
    <a:srgbClr val="FFE0B7"/>
    <a:srgbClr val="C55A11"/>
    <a:srgbClr val="FFF4E5"/>
    <a:srgbClr val="FF8300"/>
    <a:srgbClr val="FF7F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0679" autoAdjust="0"/>
  </p:normalViewPr>
  <p:slideViewPr>
    <p:cSldViewPr snapToGrid="0">
      <p:cViewPr>
        <p:scale>
          <a:sx n="82" d="100"/>
          <a:sy n="82" d="100"/>
        </p:scale>
        <p:origin x="39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36D24-5C0E-4F54-95CF-0948039A4D6A}" type="datetimeFigureOut">
              <a:rPr lang="en-GB" smtClean="0"/>
              <a:t>03/05/2024</a:t>
            </a:fld>
            <a:endParaRPr lang="en-GB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605B6-970B-49D1-854B-5514FC972D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998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Kimchi Game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881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Teacher’s Notes: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Write your sentence or word here in the box.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it is a word they will take turns spelling the word, choosing 1,2, or 3 letters.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it is a sentence they will repeat the words.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necessary you can add additional sentence tiles in between for a longer play time before the kimchi appears.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485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11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Teacher’s Notes: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Write your sentence or word here in the box.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it is a word they will take turns spelling the word, choosing 1,2, or 3 letters.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it is a sentence they will repeat the words.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necessary you can add additional sentence tiles in between for a longer play time before the kimchi appears.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076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8258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Teacher’s Notes: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the snack button the student chooses to reveal the ‘wish’.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4060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Teacher’s Notes: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Write your sentence or word here in the box.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it is a word they will take turns spelling the word, choosing 1,2, or 3 letters.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it is a sentence they will repeat the words.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necessary you can add additional sentence tiles in between for a longer play time before the kimchi appears.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522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720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Teacher’s Notes: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Write your sentence or word here in the box.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it is a word they will take turns spelling the word, choosing 1,2, or 3 letters.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it is a sentence they will repeat the words.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necessary you can add additional sentence tiles in between for a longer play time before the kimchi appears.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2422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4398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Teacher’s Notes: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Write your sentence or word here in the box.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it is a word they will take turns spelling the word, choosing 1,2, or 3 letters.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it is a sentence they will repeat the words.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necessary you can add additional sentence tiles in between for a longer play time before the kimchi appears.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332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To Play: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Starting Position: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 students start by standing up.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Reading Turns: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Take turns reading aloud from a list of words. On your turn, you may choose to read 1, 2, or 3 words.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Caught in the Kimchi: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If you end up reading a word that triggers the "kimchi" (a predetermined trigger word or position), you must sit down and are out for the remainder of the round.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Kimchi Genie Appearance: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If the Kimchi Genie appears during your turn, you get to choose a snack.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Genie’s Gift: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snack you choose hides a wish (a reward or a special privilege) that the genie will grant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4679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8467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Teacher’s Notes: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the snack button the student chooses to reveal the ‘wish’.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7248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Teacher’s Notes: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Write your sentence or word here in the box.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it is a word they will take turns spelling the word, choosing 1,2, or 3 letters.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it is a sentence they will repeat the words.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necessary you can add additional sentence tiles in between for a longer play time before the kimchi appears.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0473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2343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Teacher’s Notes: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Write your sentence or word here in the box.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it is a word they will take turns spelling the word, choosing 1,2, or 3 letters.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it is a sentence they will repeat the words.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necessary you can add additional sentence tiles in between for a longer play time before the kimchi appears.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4405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1469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Teacher’s Notes: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Write your sentence or word here in the box.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it is a word they will take turns spelling the word, choosing 1,2, or 3 letters.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it is a sentence they will repeat the words.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necessary you can add additional sentence tiles in between for a longer play time before the kimchi appears.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0074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3220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Teacher’s Notes: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Write your sentence or word here in the box.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it is a word they will take turns spelling the word, choosing 1,2, or 3 letters.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it is a sentence they will repeat the words.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necessary you can add additional sentence tiles in between for a longer play time before the kimchi appears.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023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148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To Play: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Starting Position: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 students start by standing up.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Reading Turns: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Take turns reading aloud from a list of words. On your turn, you may choose to read 1, 2, or 3 words.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Caught in the Kimchi: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If you end up reading a word that triggers the "kimchi" (a predetermined trigger word or position), you must sit down and are out for the remainder of the round.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Kimchi Genie Appearance: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If the Kimchi Genie appears during your turn, you get to choose a snack.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Genie’s Gift: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snack you choose hides a wish (a reward or a special privilege) that the genie will grant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3479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Teacher’s Notes: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the snack button the student chooses to reveal the ‘wish’.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5462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Teacher’s Notes: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Write your sentence or word here in the box.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it is a word they will take turns spelling the word, choosing 1,2, or 3 letters.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it is a sentence they will repeat the words.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necessary you can add additional sentence tiles in between for a longer play time before the kimchi appears.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0185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537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Teacher’s Notes: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Write your sentence or word here in the box.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it is a word they will take turns spelling the word, choosing 1,2, or 3 letters.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it is a sentence they will repeat the words.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necessary you can add additional sentence tiles in between for a longer play time before the kimchi appears.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2230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Nunchi Game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0171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011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To Play: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Starting Position: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 students start by standing up.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Reading Turns: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Take turns reading aloud from a list of words. On your turn, you may choose to read 1, 2, or 3 words.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Caught in the Kimchi: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If you end up reading a word that triggers the "kimchi" (a predetermined trigger word or position), you must sit down and are out for the remainder of the round.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Kimchi Genie Appearance: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If the Kimchi Genie appears during your turn, you get to choose a snack.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Genie’s Gift: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snack you choose hides a wish (a reward or a special privilege) that the genie will grant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987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901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Teacher’s Notes: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Write your sentence or word here in the box.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it is a word they will take turns spelling the word, choosing 1,2, or 3 letters.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it is a sentence they will repeat the words.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necessary you can add additional sentence tiles in between for a longer play time before the kimchi appears.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159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166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Teacher’s Notes: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Write your sentence or word here in the box.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it is a word they will take turns spelling the word, choosing 1,2, or 3 letters.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it is a sentence they will repeat the words.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necessary you can add additional sentence tiles in between for a longer play time before the kimchi appears.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675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0DCE3-7DE4-4888-B341-56D521CA265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760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4D20057-8C7A-4388-970D-55C4375E2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6339A5DE-1D48-4C44-9292-AC835F8980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B4A76B7-B3A6-4DA8-A131-559EE0CE5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E4A75-5A5B-49A6-B159-B6E2069D3267}" type="datetimeFigureOut">
              <a:rPr lang="ko-KR" altLang="en-US" smtClean="0"/>
              <a:t>2024-05-03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04A05B3-ADB9-4AD8-B065-13EAD6000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8029851-8BF9-4FB2-A67B-B6E6F02E7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B0A3-C8D2-47B3-ABB2-50C14567DB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698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9C59C3-24F9-4F54-A5C7-924321125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4436342-FA85-4808-9B37-BA48B3CB61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8F15BBE-CC67-4DD8-9066-0B32F6442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E4A75-5A5B-49A6-B159-B6E2069D3267}" type="datetimeFigureOut">
              <a:rPr lang="ko-KR" altLang="en-US" smtClean="0"/>
              <a:t>2024-05-03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CFCDEDF-C233-40DB-AF81-97C4E7345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2FFB2E6-D0C9-468C-8B81-D702822ED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B0A3-C8D2-47B3-ABB2-50C14567DB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9819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45093DD-443F-438C-B88B-467D872D7E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466675A-0240-433A-B4B0-8DDAE0F64D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83C5899-6E89-4CFD-9281-F87DAAF90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E4A75-5A5B-49A6-B159-B6E2069D3267}" type="datetimeFigureOut">
              <a:rPr lang="ko-KR" altLang="en-US" smtClean="0"/>
              <a:t>2024-05-03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10E7F2F-108D-4D37-80FE-B5019BB86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421AFCD-9211-4DB6-9F5C-0319628AB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B0A3-C8D2-47B3-ABB2-50C14567DB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6506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B053C90-A0DB-40E3-90AE-7EDE541E0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F294E5C-6D73-48B5-963B-9B699CDE4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10D101F-80D9-4A70-A68C-0AEB55510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E4A75-5A5B-49A6-B159-B6E2069D3267}" type="datetimeFigureOut">
              <a:rPr lang="ko-KR" altLang="en-US" smtClean="0"/>
              <a:t>2024-05-03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423FE15-F6AC-4EB0-9E2D-D6440A0CA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C0F562D-447F-4261-A1D0-922A84934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B0A3-C8D2-47B3-ABB2-50C14567DB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9965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627B79E-813D-4D4C-9920-B484700F3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BE17A78-D2CD-447B-B197-2585C7EAD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7AF4038-D533-4096-85E5-5A98E285F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E4A75-5A5B-49A6-B159-B6E2069D3267}" type="datetimeFigureOut">
              <a:rPr lang="ko-KR" altLang="en-US" smtClean="0"/>
              <a:t>2024-05-03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C21669C-737D-4439-9FEB-1A5F28C57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C47F133-5176-4121-AA97-C44D1E545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B0A3-C8D2-47B3-ABB2-50C14567DB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5303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7CF2D8B-EAF9-4390-BD9C-27711E253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4195FFF-EE1B-4562-9894-3F94F7EF3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62869FE-1212-4115-B773-5C768C5B9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C289201-9B54-4721-8E8E-D30A224F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E4A75-5A5B-49A6-B159-B6E2069D3267}" type="datetimeFigureOut">
              <a:rPr lang="ko-KR" altLang="en-US" smtClean="0"/>
              <a:t>2024-05-03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6A17734-175F-49EC-B1BB-8824740B9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51E309B-F96D-4939-80FC-21A08437A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B0A3-C8D2-47B3-ABB2-50C14567DB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4702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F1C1B1-36F6-40B3-9253-CB382EA01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D48B0BF-F48A-4BE5-B0FB-308F7565D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2525B21-3579-487D-832C-EEF6968A7A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88AE4BB-5312-4510-929D-8C4D412AD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03135DA-E760-4948-9864-0FB80481EB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4D75D1D2-4D63-4145-A469-119135A17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E4A75-5A5B-49A6-B159-B6E2069D3267}" type="datetimeFigureOut">
              <a:rPr lang="ko-KR" altLang="en-US" smtClean="0"/>
              <a:t>2024-05-03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AAFE3067-3D89-4936-99E1-6979BB42A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A1177FA-6999-499F-AEC2-192F91846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B0A3-C8D2-47B3-ABB2-50C14567DB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2606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ECA9A93-3B5F-46F7-844C-F6991F2C2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D3AB6C5-0EC5-4339-A776-871354F33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E4A75-5A5B-49A6-B159-B6E2069D3267}" type="datetimeFigureOut">
              <a:rPr lang="ko-KR" altLang="en-US" smtClean="0"/>
              <a:t>2024-05-03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71A70C3-AF61-449C-9897-B84F40388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BB663D0-1726-48C8-813C-2F5A87B9D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B0A3-C8D2-47B3-ABB2-50C14567DB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09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6367413F-D4C8-4959-904C-30C32EFB2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E4A75-5A5B-49A6-B159-B6E2069D3267}" type="datetimeFigureOut">
              <a:rPr lang="ko-KR" altLang="en-US" smtClean="0"/>
              <a:t>2024-05-03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D9A9667-3243-4112-ABA2-F28104E25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E1CE5B9-9633-4329-B95C-D08EE33DB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B0A3-C8D2-47B3-ABB2-50C14567DB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7580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3490646-02E6-4B78-BA9E-F9EEAB9D7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28C3F45-3A75-4E42-A3B0-424B8E4C2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04C5353-6293-41F5-BF44-18D3228FD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E8318F8-E2D6-4CC8-BAD8-1DDA2D96E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E4A75-5A5B-49A6-B159-B6E2069D3267}" type="datetimeFigureOut">
              <a:rPr lang="ko-KR" altLang="en-US" smtClean="0"/>
              <a:t>2024-05-03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31B1988-6226-40E0-AB6F-1A363B9B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7C41047-C757-402C-A5E3-401C4F0D4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B0A3-C8D2-47B3-ABB2-50C14567DB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5306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CB23C29-9D21-4CFD-BA6A-B31FD074B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3D1EE7A3-25DA-40B2-BCAF-C8BAF89217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F0EA076-ABF7-4AF2-B7BE-98280DD9F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1A39435-6EF2-4F87-8730-164A725D5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E4A75-5A5B-49A6-B159-B6E2069D3267}" type="datetimeFigureOut">
              <a:rPr lang="ko-KR" altLang="en-US" smtClean="0"/>
              <a:t>2024-05-03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488213E-7D45-48AF-8E7C-DD25A4115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713572D-A99A-4288-8E15-5D31742A1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EB0A3-C8D2-47B3-ABB2-50C14567DBD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6799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29EC488B-5492-4361-BCBF-7A7DA891A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14342B6-746A-4DD7-A5C9-A70AD33FD7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B183522-4AAE-4874-BDE9-508DD7A993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E4A75-5A5B-49A6-B159-B6E2069D3267}" type="datetimeFigureOut">
              <a:rPr lang="ko-KR" altLang="en-US" smtClean="0"/>
              <a:t>2024-05-03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859E19D-2C30-4F19-A878-4E4345946C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90C3E53-3E87-4164-84EA-BE7751F6BF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EB0A3-C8D2-47B3-ABB2-50C14567DBD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B2BDBF-1473-41A2-899B-CD89C6DD634F}"/>
              </a:ext>
            </a:extLst>
          </p:cNvPr>
          <p:cNvSpPr txBox="1"/>
          <p:nvPr userDrawn="1"/>
        </p:nvSpPr>
        <p:spPr>
          <a:xfrm>
            <a:off x="11143315" y="0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Arial Black" panose="020B0A04020102020204" pitchFamily="34" charset="0"/>
              </a:rPr>
              <a:t>MAECHEU</a:t>
            </a:r>
            <a:endParaRPr lang="en-GB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AE9EEE-464E-4E75-BFC1-93BD3553F0EE}"/>
              </a:ext>
            </a:extLst>
          </p:cNvPr>
          <p:cNvSpPr txBox="1"/>
          <p:nvPr userDrawn="1"/>
        </p:nvSpPr>
        <p:spPr>
          <a:xfrm>
            <a:off x="4780479" y="-461665"/>
            <a:ext cx="263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GAME BY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maecheu-teachers-tools.com</a:t>
            </a:r>
            <a:endParaRPr lang="en-GB" sz="1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292365F8-4EA9-4D7B-B4AE-7E217F299D59}"/>
              </a:ext>
            </a:extLst>
          </p:cNvPr>
          <p:cNvGrpSpPr/>
          <p:nvPr userDrawn="1"/>
        </p:nvGrpSpPr>
        <p:grpSpPr>
          <a:xfrm>
            <a:off x="250084" y="265628"/>
            <a:ext cx="11691832" cy="6326449"/>
            <a:chOff x="250084" y="265628"/>
            <a:chExt cx="11691832" cy="6326449"/>
          </a:xfrm>
        </p:grpSpPr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00926DFC-9205-4C52-B51A-977B6F6E0967}"/>
                </a:ext>
              </a:extLst>
            </p:cNvPr>
            <p:cNvSpPr/>
            <p:nvPr/>
          </p:nvSpPr>
          <p:spPr>
            <a:xfrm>
              <a:off x="250372" y="265922"/>
              <a:ext cx="11691257" cy="6326155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185324A7-49B7-4C4F-90FF-C9BE0C72D7A9}"/>
                </a:ext>
              </a:extLst>
            </p:cNvPr>
            <p:cNvGrpSpPr/>
            <p:nvPr/>
          </p:nvGrpSpPr>
          <p:grpSpPr>
            <a:xfrm>
              <a:off x="250371" y="265922"/>
              <a:ext cx="895740" cy="895446"/>
              <a:chOff x="250371" y="265922"/>
              <a:chExt cx="895740" cy="895446"/>
            </a:xfrm>
          </p:grpSpPr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id="{D31E86AB-21B9-48F7-BF4F-D9ED8DDB14CB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직사각형 28">
                <a:extLst>
                  <a:ext uri="{FF2B5EF4-FFF2-40B4-BE49-F238E27FC236}">
                    <a16:creationId xmlns:a16="http://schemas.microsoft.com/office/drawing/2014/main" id="{EACAE1D4-41F0-4116-9A9F-758EA79CD132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직사각형 29">
                <a:extLst>
                  <a:ext uri="{FF2B5EF4-FFF2-40B4-BE49-F238E27FC236}">
                    <a16:creationId xmlns:a16="http://schemas.microsoft.com/office/drawing/2014/main" id="{9F8C50EB-0DBF-4CAD-811A-D213E89F82C7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직사각형 30">
                <a:extLst>
                  <a:ext uri="{FF2B5EF4-FFF2-40B4-BE49-F238E27FC236}">
                    <a16:creationId xmlns:a16="http://schemas.microsoft.com/office/drawing/2014/main" id="{1186EB7A-1711-4BCD-8698-716060259F94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75AA85ED-CBB8-4386-92A9-51E1EEFB9231}"/>
                </a:ext>
              </a:extLst>
            </p:cNvPr>
            <p:cNvGrpSpPr/>
            <p:nvPr/>
          </p:nvGrpSpPr>
          <p:grpSpPr>
            <a:xfrm rot="5400000">
              <a:off x="11046029" y="265775"/>
              <a:ext cx="895740" cy="895446"/>
              <a:chOff x="250371" y="265922"/>
              <a:chExt cx="895740" cy="895446"/>
            </a:xfrm>
          </p:grpSpPr>
          <p:sp>
            <p:nvSpPr>
              <p:cNvPr id="24" name="직사각형 23">
                <a:extLst>
                  <a:ext uri="{FF2B5EF4-FFF2-40B4-BE49-F238E27FC236}">
                    <a16:creationId xmlns:a16="http://schemas.microsoft.com/office/drawing/2014/main" id="{622752CC-8A7A-472F-B08F-C28A9BAB9625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직사각형 24">
                <a:extLst>
                  <a:ext uri="{FF2B5EF4-FFF2-40B4-BE49-F238E27FC236}">
                    <a16:creationId xmlns:a16="http://schemas.microsoft.com/office/drawing/2014/main" id="{B728C137-8BBA-43A9-AF82-F05B7B299588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직사각형 25">
                <a:extLst>
                  <a:ext uri="{FF2B5EF4-FFF2-40B4-BE49-F238E27FC236}">
                    <a16:creationId xmlns:a16="http://schemas.microsoft.com/office/drawing/2014/main" id="{B50E0BF3-B3EE-4264-92E6-39707C81D36E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직사각형 26">
                <a:extLst>
                  <a:ext uri="{FF2B5EF4-FFF2-40B4-BE49-F238E27FC236}">
                    <a16:creationId xmlns:a16="http://schemas.microsoft.com/office/drawing/2014/main" id="{3B4007A4-F5B9-47DD-81EB-A07C071B945E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016A0CE9-03FB-47AC-89F2-049890A37183}"/>
                </a:ext>
              </a:extLst>
            </p:cNvPr>
            <p:cNvGrpSpPr/>
            <p:nvPr/>
          </p:nvGrpSpPr>
          <p:grpSpPr>
            <a:xfrm rot="10800000">
              <a:off x="11046176" y="5696631"/>
              <a:ext cx="895740" cy="895446"/>
              <a:chOff x="250371" y="265922"/>
              <a:chExt cx="895740" cy="895446"/>
            </a:xfrm>
          </p:grpSpPr>
          <p:sp>
            <p:nvSpPr>
              <p:cNvPr id="20" name="직사각형 19">
                <a:extLst>
                  <a:ext uri="{FF2B5EF4-FFF2-40B4-BE49-F238E27FC236}">
                    <a16:creationId xmlns:a16="http://schemas.microsoft.com/office/drawing/2014/main" id="{A35928C0-C161-4220-BAFA-7D381D92EC6C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3670286F-63D7-4EE9-A51C-9FE7B0CED53A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직사각형 21">
                <a:extLst>
                  <a:ext uri="{FF2B5EF4-FFF2-40B4-BE49-F238E27FC236}">
                    <a16:creationId xmlns:a16="http://schemas.microsoft.com/office/drawing/2014/main" id="{2E8902E7-628E-4B9E-8F07-A02FE9C924B7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직사각형 22">
                <a:extLst>
                  <a:ext uri="{FF2B5EF4-FFF2-40B4-BE49-F238E27FC236}">
                    <a16:creationId xmlns:a16="http://schemas.microsoft.com/office/drawing/2014/main" id="{E629373E-0D4F-4ECF-BC84-4FC43ED4EFCD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7E52CF0F-B5A1-4A27-98BD-BD5B5EA4B267}"/>
                </a:ext>
              </a:extLst>
            </p:cNvPr>
            <p:cNvGrpSpPr/>
            <p:nvPr/>
          </p:nvGrpSpPr>
          <p:grpSpPr>
            <a:xfrm rot="16200000">
              <a:off x="249937" y="5696484"/>
              <a:ext cx="895740" cy="895446"/>
              <a:chOff x="250371" y="265922"/>
              <a:chExt cx="895740" cy="895446"/>
            </a:xfrm>
          </p:grpSpPr>
          <p:sp>
            <p:nvSpPr>
              <p:cNvPr id="16" name="직사각형 15">
                <a:extLst>
                  <a:ext uri="{FF2B5EF4-FFF2-40B4-BE49-F238E27FC236}">
                    <a16:creationId xmlns:a16="http://schemas.microsoft.com/office/drawing/2014/main" id="{A2E80231-2CA4-40EC-926D-C20D85B31B14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6358A6C3-1180-4CF6-9037-CCDDC970D435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A8D8DE0F-F18C-447E-8641-79E666BEE2B9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F6A55AFF-59D1-466E-ADD3-FDA50C17EBA9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6003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98230">
              <a:srgbClr val="FF7F5A"/>
            </a:gs>
            <a:gs pos="81000">
              <a:srgbClr val="FDC07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그림 34">
            <a:extLst>
              <a:ext uri="{FF2B5EF4-FFF2-40B4-BE49-F238E27FC236}">
                <a16:creationId xmlns:a16="http://schemas.microsoft.com/office/drawing/2014/main" id="{2D237F53-8D0D-428B-9AA5-14A7D3E603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81" r="24679"/>
          <a:stretch/>
        </p:blipFill>
        <p:spPr>
          <a:xfrm rot="20716047">
            <a:off x="7616659" y="1449328"/>
            <a:ext cx="1731490" cy="1168769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4136E77C-14A1-4BF4-B5DE-16168D0DB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81" r="24679"/>
          <a:stretch/>
        </p:blipFill>
        <p:spPr>
          <a:xfrm rot="20520866">
            <a:off x="3395696" y="982477"/>
            <a:ext cx="1968587" cy="1328812"/>
          </a:xfrm>
          <a:prstGeom prst="rect">
            <a:avLst/>
          </a:prstGeom>
        </p:spPr>
      </p:pic>
      <p:pic>
        <p:nvPicPr>
          <p:cNvPr id="9" name="Picture 2" descr="Kimchi - Free food and restaurant icons">
            <a:extLst>
              <a:ext uri="{FF2B5EF4-FFF2-40B4-BE49-F238E27FC236}">
                <a16:creationId xmlns:a16="http://schemas.microsoft.com/office/drawing/2014/main" id="{B7129E16-4F3E-413C-9F4F-C4075B093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33" y="772486"/>
            <a:ext cx="4093128" cy="409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F72BF3-7347-40F2-B6EC-888D5EF7ADE2}"/>
              </a:ext>
            </a:extLst>
          </p:cNvPr>
          <p:cNvSpPr txBox="1"/>
          <p:nvPr/>
        </p:nvSpPr>
        <p:spPr>
          <a:xfrm>
            <a:off x="3757900" y="4392480"/>
            <a:ext cx="467619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600" b="0" i="0" u="none" strike="noStrike" kern="1200" cap="none" spc="0" normalizeH="0" baseline="0" noProof="0" dirty="0">
                <a:ln w="76200">
                  <a:solidFill>
                    <a:schemeClr val="accent2">
                      <a:lumMod val="7500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메이플스토리 OTF" panose="02000800000000000000" pitchFamily="50" charset="-127"/>
                <a:ea typeface="메이플스토리 OTF" panose="02000800000000000000" pitchFamily="50" charset="-127"/>
                <a:cs typeface="+mn-cs"/>
              </a:rPr>
              <a:t>김치</a:t>
            </a:r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E1292C20-9740-4CA4-95DA-33561C88D3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81" r="24679"/>
          <a:stretch/>
        </p:blipFill>
        <p:spPr>
          <a:xfrm rot="805629">
            <a:off x="2253685" y="2465520"/>
            <a:ext cx="2587946" cy="1746884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546BE6DF-9924-49FD-BA71-97683E437C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81" r="24679"/>
          <a:stretch/>
        </p:blipFill>
        <p:spPr>
          <a:xfrm rot="1215032">
            <a:off x="7454182" y="3341729"/>
            <a:ext cx="2065820" cy="139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37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98230">
              <a:srgbClr val="FF7F5A"/>
            </a:gs>
            <a:gs pos="81000">
              <a:srgbClr val="FDC07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8E1F176E-69F4-4AE1-B1C5-42CD36AC54C7}"/>
              </a:ext>
            </a:extLst>
          </p:cNvPr>
          <p:cNvSpPr/>
          <p:nvPr/>
        </p:nvSpPr>
        <p:spPr>
          <a:xfrm>
            <a:off x="0" y="2497015"/>
            <a:ext cx="12192000" cy="1863970"/>
          </a:xfrm>
          <a:prstGeom prst="rect">
            <a:avLst/>
          </a:prstGeom>
          <a:solidFill>
            <a:schemeClr val="bg1"/>
          </a:solidFill>
          <a:ln>
            <a:solidFill>
              <a:srgbClr val="FDC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howcard Gothic" panose="04020904020102020604" pitchFamily="82" charset="0"/>
              </a:rPr>
              <a:t>Sentence/word goes here.</a:t>
            </a:r>
            <a:endParaRPr lang="en-GB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116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98230">
              <a:srgbClr val="FF7F5A"/>
            </a:gs>
            <a:gs pos="81000">
              <a:srgbClr val="FDC07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김치송수정.mp4">
            <a:hlinkClick r:id="" action="ppaction://media"/>
            <a:extLst>
              <a:ext uri="{FF2B5EF4-FFF2-40B4-BE49-F238E27FC236}">
                <a16:creationId xmlns:a16="http://schemas.microsoft.com/office/drawing/2014/main" id="{4ED79B0D-DA1A-4BEE-A995-E047FAF0E39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7.1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2796" y="1036571"/>
            <a:ext cx="8506408" cy="478485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CF3097A1-80C8-43A4-9AB0-E26D0286CEF1}"/>
              </a:ext>
            </a:extLst>
          </p:cNvPr>
          <p:cNvGrpSpPr/>
          <p:nvPr/>
        </p:nvGrpSpPr>
        <p:grpSpPr>
          <a:xfrm>
            <a:off x="1452282" y="597158"/>
            <a:ext cx="9283850" cy="5653035"/>
            <a:chOff x="250084" y="265628"/>
            <a:chExt cx="11691832" cy="6326449"/>
          </a:xfrm>
        </p:grpSpPr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B55E4FAE-27AA-4DBD-BBA5-4EDEB558B913}"/>
                </a:ext>
              </a:extLst>
            </p:cNvPr>
            <p:cNvSpPr/>
            <p:nvPr/>
          </p:nvSpPr>
          <p:spPr>
            <a:xfrm>
              <a:off x="250372" y="265922"/>
              <a:ext cx="11691257" cy="6326155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F3D93425-6A6E-46B0-B8C0-DC1A0F04E1C2}"/>
                </a:ext>
              </a:extLst>
            </p:cNvPr>
            <p:cNvGrpSpPr/>
            <p:nvPr/>
          </p:nvGrpSpPr>
          <p:grpSpPr>
            <a:xfrm>
              <a:off x="250371" y="265922"/>
              <a:ext cx="895740" cy="895446"/>
              <a:chOff x="250371" y="265922"/>
              <a:chExt cx="895740" cy="895446"/>
            </a:xfrm>
          </p:grpSpPr>
          <p:sp>
            <p:nvSpPr>
              <p:cNvPr id="3" name="직사각형 2">
                <a:extLst>
                  <a:ext uri="{FF2B5EF4-FFF2-40B4-BE49-F238E27FC236}">
                    <a16:creationId xmlns:a16="http://schemas.microsoft.com/office/drawing/2014/main" id="{AA6B9274-40DA-4462-A5AC-FA19E7DCB855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D91C71EB-A2B1-49E7-B273-69799C560988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8E135BD9-6C13-4125-947B-B16EAA3EB9AE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81217350-28FE-4380-BBAB-BF94EB28098F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1AF7692F-E4BB-4575-8E70-E81A90EAB73A}"/>
                </a:ext>
              </a:extLst>
            </p:cNvPr>
            <p:cNvGrpSpPr/>
            <p:nvPr/>
          </p:nvGrpSpPr>
          <p:grpSpPr>
            <a:xfrm rot="5400000">
              <a:off x="11046029" y="265775"/>
              <a:ext cx="895740" cy="895446"/>
              <a:chOff x="250371" y="265922"/>
              <a:chExt cx="895740" cy="895446"/>
            </a:xfrm>
          </p:grpSpPr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A3774CD3-296D-4877-92A6-94608B6FD97E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AB9F4A2A-391F-42F8-B56A-0AC50B73F38E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직사각형 19">
                <a:extLst>
                  <a:ext uri="{FF2B5EF4-FFF2-40B4-BE49-F238E27FC236}">
                    <a16:creationId xmlns:a16="http://schemas.microsoft.com/office/drawing/2014/main" id="{4BCBE519-59EC-4ACA-AD4D-D34F0E8B9C17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2A9988F2-6546-41DC-82E8-05F1820BCC34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C5B43C7E-B2F7-4CAD-B40A-61A6352793FA}"/>
                </a:ext>
              </a:extLst>
            </p:cNvPr>
            <p:cNvGrpSpPr/>
            <p:nvPr/>
          </p:nvGrpSpPr>
          <p:grpSpPr>
            <a:xfrm rot="10800000">
              <a:off x="11046176" y="5696631"/>
              <a:ext cx="895740" cy="895446"/>
              <a:chOff x="250371" y="265922"/>
              <a:chExt cx="895740" cy="895446"/>
            </a:xfrm>
          </p:grpSpPr>
          <p:sp>
            <p:nvSpPr>
              <p:cNvPr id="23" name="직사각형 22">
                <a:extLst>
                  <a:ext uri="{FF2B5EF4-FFF2-40B4-BE49-F238E27FC236}">
                    <a16:creationId xmlns:a16="http://schemas.microsoft.com/office/drawing/2014/main" id="{1E8CC426-1D64-4793-9636-131314FA0E4D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직사각형 23">
                <a:extLst>
                  <a:ext uri="{FF2B5EF4-FFF2-40B4-BE49-F238E27FC236}">
                    <a16:creationId xmlns:a16="http://schemas.microsoft.com/office/drawing/2014/main" id="{F2A7E902-3E2B-4A4E-8C32-49658910E84B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직사각형 24">
                <a:extLst>
                  <a:ext uri="{FF2B5EF4-FFF2-40B4-BE49-F238E27FC236}">
                    <a16:creationId xmlns:a16="http://schemas.microsoft.com/office/drawing/2014/main" id="{FAD2D452-2A02-4A33-A3DB-00165118CDED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직사각형 25">
                <a:extLst>
                  <a:ext uri="{FF2B5EF4-FFF2-40B4-BE49-F238E27FC236}">
                    <a16:creationId xmlns:a16="http://schemas.microsoft.com/office/drawing/2014/main" id="{50D7FC3B-61E6-4A1F-8706-A5846CE05B95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E7CB9928-18CC-47C6-B602-2E75F4F6663C}"/>
                </a:ext>
              </a:extLst>
            </p:cNvPr>
            <p:cNvGrpSpPr/>
            <p:nvPr/>
          </p:nvGrpSpPr>
          <p:grpSpPr>
            <a:xfrm rot="16200000">
              <a:off x="249937" y="5696484"/>
              <a:ext cx="895740" cy="895446"/>
              <a:chOff x="250371" y="265922"/>
              <a:chExt cx="895740" cy="895446"/>
            </a:xfrm>
          </p:grpSpPr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id="{F2451D8A-7C16-4C92-A704-9D546EBB5EE5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직사각형 28">
                <a:extLst>
                  <a:ext uri="{FF2B5EF4-FFF2-40B4-BE49-F238E27FC236}">
                    <a16:creationId xmlns:a16="http://schemas.microsoft.com/office/drawing/2014/main" id="{FBECBA6B-022F-483C-98C2-7958284893A7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직사각형 29">
                <a:extLst>
                  <a:ext uri="{FF2B5EF4-FFF2-40B4-BE49-F238E27FC236}">
                    <a16:creationId xmlns:a16="http://schemas.microsoft.com/office/drawing/2014/main" id="{BB7CDAF3-00AC-4144-A1E6-4C935E83278C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직사각형 30">
                <a:extLst>
                  <a:ext uri="{FF2B5EF4-FFF2-40B4-BE49-F238E27FC236}">
                    <a16:creationId xmlns:a16="http://schemas.microsoft.com/office/drawing/2014/main" id="{D43210BE-8AEF-4B47-8BDA-8EF62320C3CB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3662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98230">
              <a:srgbClr val="FF7F5A"/>
            </a:gs>
            <a:gs pos="81000">
              <a:srgbClr val="FDC07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8E1F176E-69F4-4AE1-B1C5-42CD36AC54C7}"/>
              </a:ext>
            </a:extLst>
          </p:cNvPr>
          <p:cNvSpPr/>
          <p:nvPr/>
        </p:nvSpPr>
        <p:spPr>
          <a:xfrm>
            <a:off x="0" y="2497015"/>
            <a:ext cx="12192000" cy="1863970"/>
          </a:xfrm>
          <a:prstGeom prst="rect">
            <a:avLst/>
          </a:prstGeom>
          <a:solidFill>
            <a:schemeClr val="bg1"/>
          </a:solidFill>
          <a:ln>
            <a:solidFill>
              <a:srgbClr val="FDC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howcard Gothic" panose="04020904020102020604" pitchFamily="82" charset="0"/>
              </a:rPr>
              <a:t>Sentence/word goes here.</a:t>
            </a:r>
            <a:endParaRPr lang="en-GB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885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98230">
              <a:srgbClr val="FF7F5A"/>
            </a:gs>
            <a:gs pos="81000">
              <a:srgbClr val="FDC07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>
            <a:extLst>
              <a:ext uri="{FF2B5EF4-FFF2-40B4-BE49-F238E27FC236}">
                <a16:creationId xmlns:a16="http://schemas.microsoft.com/office/drawing/2014/main" id="{CF44F9EC-C7A2-451A-9536-2131433EFB91}"/>
              </a:ext>
            </a:extLst>
          </p:cNvPr>
          <p:cNvGrpSpPr/>
          <p:nvPr/>
        </p:nvGrpSpPr>
        <p:grpSpPr>
          <a:xfrm>
            <a:off x="2515747" y="101273"/>
            <a:ext cx="7099952" cy="6655454"/>
            <a:chOff x="1467306" y="202546"/>
            <a:chExt cx="7099952" cy="6655454"/>
          </a:xfrm>
        </p:grpSpPr>
        <p:sp>
          <p:nvSpPr>
            <p:cNvPr id="6" name="자유형: 도형 5">
              <a:extLst>
                <a:ext uri="{FF2B5EF4-FFF2-40B4-BE49-F238E27FC236}">
                  <a16:creationId xmlns:a16="http://schemas.microsoft.com/office/drawing/2014/main" id="{A927DF8B-3416-4C6C-A4F4-BF6403FEC78D}"/>
                </a:ext>
              </a:extLst>
            </p:cNvPr>
            <p:cNvSpPr/>
            <p:nvPr/>
          </p:nvSpPr>
          <p:spPr>
            <a:xfrm>
              <a:off x="3609975" y="2600325"/>
              <a:ext cx="4899967" cy="3560159"/>
            </a:xfrm>
            <a:custGeom>
              <a:avLst/>
              <a:gdLst>
                <a:gd name="connsiteX0" fmla="*/ 2261017 w 4694009"/>
                <a:gd name="connsiteY0" fmla="*/ 293021 h 3538855"/>
                <a:gd name="connsiteX1" fmla="*/ 4204117 w 4694009"/>
                <a:gd name="connsiteY1" fmla="*/ 7271 h 3538855"/>
                <a:gd name="connsiteX2" fmla="*/ 4537492 w 4694009"/>
                <a:gd name="connsiteY2" fmla="*/ 92996 h 3538855"/>
                <a:gd name="connsiteX3" fmla="*/ 4651792 w 4694009"/>
                <a:gd name="connsiteY3" fmla="*/ 178721 h 3538855"/>
                <a:gd name="connsiteX4" fmla="*/ 3832642 w 4694009"/>
                <a:gd name="connsiteY4" fmla="*/ 1293146 h 3538855"/>
                <a:gd name="connsiteX5" fmla="*/ 4042192 w 4694009"/>
                <a:gd name="connsiteY5" fmla="*/ 2017046 h 3538855"/>
                <a:gd name="connsiteX6" fmla="*/ 2489617 w 4694009"/>
                <a:gd name="connsiteY6" fmla="*/ 2531396 h 3538855"/>
                <a:gd name="connsiteX7" fmla="*/ 2546767 w 4694009"/>
                <a:gd name="connsiteY7" fmla="*/ 2998121 h 3538855"/>
                <a:gd name="connsiteX8" fmla="*/ 994192 w 4694009"/>
                <a:gd name="connsiteY8" fmla="*/ 3531521 h 3538855"/>
                <a:gd name="connsiteX9" fmla="*/ 270292 w 4694009"/>
                <a:gd name="connsiteY9" fmla="*/ 3312446 h 3538855"/>
                <a:gd name="connsiteX10" fmla="*/ 3592 w 4694009"/>
                <a:gd name="connsiteY10" fmla="*/ 3369596 h 3538855"/>
                <a:gd name="connsiteX11" fmla="*/ 432217 w 4694009"/>
                <a:gd name="connsiteY11" fmla="*/ 3017171 h 3538855"/>
                <a:gd name="connsiteX12" fmla="*/ 946567 w 4694009"/>
                <a:gd name="connsiteY12" fmla="*/ 3217196 h 3538855"/>
                <a:gd name="connsiteX13" fmla="*/ 1737142 w 4694009"/>
                <a:gd name="connsiteY13" fmla="*/ 2836196 h 3538855"/>
                <a:gd name="connsiteX14" fmla="*/ 1537117 w 4694009"/>
                <a:gd name="connsiteY14" fmla="*/ 2350421 h 3538855"/>
                <a:gd name="connsiteX15" fmla="*/ 2470567 w 4694009"/>
                <a:gd name="connsiteY15" fmla="*/ 1826546 h 3538855"/>
                <a:gd name="connsiteX16" fmla="*/ 2880142 w 4694009"/>
                <a:gd name="connsiteY16" fmla="*/ 1274096 h 3538855"/>
                <a:gd name="connsiteX17" fmla="*/ 2318167 w 4694009"/>
                <a:gd name="connsiteY17" fmla="*/ 607346 h 3538855"/>
                <a:gd name="connsiteX18" fmla="*/ 2261017 w 4694009"/>
                <a:gd name="connsiteY18" fmla="*/ 293021 h 3538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94009" h="3538855">
                  <a:moveTo>
                    <a:pt x="2261017" y="293021"/>
                  </a:moveTo>
                  <a:cubicBezTo>
                    <a:pt x="2575342" y="193008"/>
                    <a:pt x="3824705" y="40608"/>
                    <a:pt x="4204117" y="7271"/>
                  </a:cubicBezTo>
                  <a:cubicBezTo>
                    <a:pt x="4583529" y="-26066"/>
                    <a:pt x="4462880" y="64421"/>
                    <a:pt x="4537492" y="92996"/>
                  </a:cubicBezTo>
                  <a:cubicBezTo>
                    <a:pt x="4612104" y="121571"/>
                    <a:pt x="4769267" y="-21304"/>
                    <a:pt x="4651792" y="178721"/>
                  </a:cubicBezTo>
                  <a:cubicBezTo>
                    <a:pt x="4534317" y="378746"/>
                    <a:pt x="3934242" y="986759"/>
                    <a:pt x="3832642" y="1293146"/>
                  </a:cubicBezTo>
                  <a:cubicBezTo>
                    <a:pt x="3731042" y="1599533"/>
                    <a:pt x="4266030" y="1810671"/>
                    <a:pt x="4042192" y="2017046"/>
                  </a:cubicBezTo>
                  <a:cubicBezTo>
                    <a:pt x="3818355" y="2223421"/>
                    <a:pt x="2738855" y="2367883"/>
                    <a:pt x="2489617" y="2531396"/>
                  </a:cubicBezTo>
                  <a:cubicBezTo>
                    <a:pt x="2240379" y="2694909"/>
                    <a:pt x="2796004" y="2831434"/>
                    <a:pt x="2546767" y="2998121"/>
                  </a:cubicBezTo>
                  <a:cubicBezTo>
                    <a:pt x="2297530" y="3164808"/>
                    <a:pt x="1373604" y="3479134"/>
                    <a:pt x="994192" y="3531521"/>
                  </a:cubicBezTo>
                  <a:cubicBezTo>
                    <a:pt x="614780" y="3583908"/>
                    <a:pt x="435392" y="3339434"/>
                    <a:pt x="270292" y="3312446"/>
                  </a:cubicBezTo>
                  <a:cubicBezTo>
                    <a:pt x="105192" y="3285458"/>
                    <a:pt x="-23395" y="3418808"/>
                    <a:pt x="3592" y="3369596"/>
                  </a:cubicBezTo>
                  <a:cubicBezTo>
                    <a:pt x="30579" y="3320384"/>
                    <a:pt x="275055" y="3042571"/>
                    <a:pt x="432217" y="3017171"/>
                  </a:cubicBezTo>
                  <a:cubicBezTo>
                    <a:pt x="589379" y="2991771"/>
                    <a:pt x="729079" y="3247359"/>
                    <a:pt x="946567" y="3217196"/>
                  </a:cubicBezTo>
                  <a:cubicBezTo>
                    <a:pt x="1164054" y="3187034"/>
                    <a:pt x="1638717" y="2980659"/>
                    <a:pt x="1737142" y="2836196"/>
                  </a:cubicBezTo>
                  <a:cubicBezTo>
                    <a:pt x="1835567" y="2691733"/>
                    <a:pt x="1414879" y="2518696"/>
                    <a:pt x="1537117" y="2350421"/>
                  </a:cubicBezTo>
                  <a:cubicBezTo>
                    <a:pt x="1659355" y="2182146"/>
                    <a:pt x="2246730" y="2005933"/>
                    <a:pt x="2470567" y="1826546"/>
                  </a:cubicBezTo>
                  <a:cubicBezTo>
                    <a:pt x="2694404" y="1647159"/>
                    <a:pt x="2905542" y="1477296"/>
                    <a:pt x="2880142" y="1274096"/>
                  </a:cubicBezTo>
                  <a:cubicBezTo>
                    <a:pt x="2854742" y="1070896"/>
                    <a:pt x="2419767" y="774033"/>
                    <a:pt x="2318167" y="607346"/>
                  </a:cubicBezTo>
                  <a:cubicBezTo>
                    <a:pt x="2216567" y="440659"/>
                    <a:pt x="1946692" y="393034"/>
                    <a:pt x="2261017" y="293021"/>
                  </a:cubicBezTo>
                  <a:close/>
                </a:path>
              </a:pathLst>
            </a:custGeom>
            <a:solidFill>
              <a:srgbClr val="FFE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50" name="Picture 2" descr="FAQ - Genie Traveler">
              <a:extLst>
                <a:ext uri="{FF2B5EF4-FFF2-40B4-BE49-F238E27FC236}">
                  <a16:creationId xmlns:a16="http://schemas.microsoft.com/office/drawing/2014/main" id="{A3D8D989-A402-4E23-9B00-D35AC513AE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833" r="66812"/>
            <a:stretch/>
          </p:blipFill>
          <p:spPr bwMode="auto">
            <a:xfrm>
              <a:off x="1467306" y="5543550"/>
              <a:ext cx="2276019" cy="1314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Kimchi - Free food and restaurant icons">
              <a:extLst>
                <a:ext uri="{FF2B5EF4-FFF2-40B4-BE49-F238E27FC236}">
                  <a16:creationId xmlns:a16="http://schemas.microsoft.com/office/drawing/2014/main" id="{26614305-D8F9-40F2-9A38-95260B0A24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77633">
              <a:off x="5528271" y="202546"/>
              <a:ext cx="3038987" cy="3038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자유형: 도형 8">
              <a:extLst>
                <a:ext uri="{FF2B5EF4-FFF2-40B4-BE49-F238E27FC236}">
                  <a16:creationId xmlns:a16="http://schemas.microsoft.com/office/drawing/2014/main" id="{E6CB5C4F-BC7F-4CDF-8F0C-23049F2395F1}"/>
                </a:ext>
              </a:extLst>
            </p:cNvPr>
            <p:cNvSpPr/>
            <p:nvPr/>
          </p:nvSpPr>
          <p:spPr>
            <a:xfrm>
              <a:off x="5671820" y="2746632"/>
              <a:ext cx="880918" cy="886160"/>
            </a:xfrm>
            <a:custGeom>
              <a:avLst/>
              <a:gdLst>
                <a:gd name="connsiteX0" fmla="*/ 17385 w 880918"/>
                <a:gd name="connsiteY0" fmla="*/ 126 h 886160"/>
                <a:gd name="connsiteX1" fmla="*/ 277117 w 880918"/>
                <a:gd name="connsiteY1" fmla="*/ 427083 h 886160"/>
                <a:gd name="connsiteX2" fmla="*/ 842835 w 880918"/>
                <a:gd name="connsiteY2" fmla="*/ 886062 h 886160"/>
                <a:gd name="connsiteX3" fmla="*/ 743212 w 880918"/>
                <a:gd name="connsiteY3" fmla="*/ 387945 h 886160"/>
                <a:gd name="connsiteX4" fmla="*/ 17385 w 880918"/>
                <a:gd name="connsiteY4" fmla="*/ 126 h 88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0918" h="886160">
                  <a:moveTo>
                    <a:pt x="17385" y="126"/>
                  </a:moveTo>
                  <a:cubicBezTo>
                    <a:pt x="-60297" y="6649"/>
                    <a:pt x="139542" y="279427"/>
                    <a:pt x="277117" y="427083"/>
                  </a:cubicBezTo>
                  <a:cubicBezTo>
                    <a:pt x="414692" y="574739"/>
                    <a:pt x="765153" y="892585"/>
                    <a:pt x="842835" y="886062"/>
                  </a:cubicBezTo>
                  <a:cubicBezTo>
                    <a:pt x="920517" y="879539"/>
                    <a:pt x="875450" y="535601"/>
                    <a:pt x="743212" y="387945"/>
                  </a:cubicBezTo>
                  <a:cubicBezTo>
                    <a:pt x="610974" y="240289"/>
                    <a:pt x="95067" y="-6397"/>
                    <a:pt x="17385" y="126"/>
                  </a:cubicBezTo>
                  <a:close/>
                </a:path>
              </a:pathLst>
            </a:custGeom>
            <a:solidFill>
              <a:srgbClr val="FFE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C9538E87-8F45-4E1E-992B-5E6E77CC9DFB}"/>
                </a:ext>
              </a:extLst>
            </p:cNvPr>
            <p:cNvSpPr/>
            <p:nvPr/>
          </p:nvSpPr>
          <p:spPr>
            <a:xfrm>
              <a:off x="7183253" y="2629059"/>
              <a:ext cx="1371480" cy="780176"/>
            </a:xfrm>
            <a:custGeom>
              <a:avLst/>
              <a:gdLst>
                <a:gd name="connsiteX0" fmla="*/ 1355891 w 1371480"/>
                <a:gd name="connsiteY0" fmla="*/ 286 h 780176"/>
                <a:gd name="connsiteX1" fmla="*/ 1238478 w 1371480"/>
                <a:gd name="connsiteY1" fmla="*/ 249344 h 780176"/>
                <a:gd name="connsiteX2" fmla="*/ 872006 w 1371480"/>
                <a:gd name="connsiteY2" fmla="*/ 644280 h 780176"/>
                <a:gd name="connsiteX3" fmla="*/ 765267 w 1371480"/>
                <a:gd name="connsiteY3" fmla="*/ 733229 h 780176"/>
                <a:gd name="connsiteX4" fmla="*/ 580252 w 1371480"/>
                <a:gd name="connsiteY4" fmla="*/ 772367 h 780176"/>
                <a:gd name="connsiteX5" fmla="*/ 210222 w 1371480"/>
                <a:gd name="connsiteY5" fmla="*/ 580236 h 780176"/>
                <a:gd name="connsiteX6" fmla="*/ 42998 w 1371480"/>
                <a:gd name="connsiteY6" fmla="*/ 509076 h 780176"/>
                <a:gd name="connsiteX7" fmla="*/ 32324 w 1371480"/>
                <a:gd name="connsiteY7" fmla="*/ 341852 h 780176"/>
                <a:gd name="connsiteX8" fmla="*/ 423701 w 1371480"/>
                <a:gd name="connsiteY8" fmla="*/ 363199 h 780176"/>
                <a:gd name="connsiteX9" fmla="*/ 925376 w 1371480"/>
                <a:gd name="connsiteY9" fmla="*/ 295598 h 780176"/>
                <a:gd name="connsiteX10" fmla="*/ 1355891 w 1371480"/>
                <a:gd name="connsiteY10" fmla="*/ 286 h 780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71480" h="780176">
                  <a:moveTo>
                    <a:pt x="1355891" y="286"/>
                  </a:moveTo>
                  <a:cubicBezTo>
                    <a:pt x="1408075" y="-7423"/>
                    <a:pt x="1319125" y="142012"/>
                    <a:pt x="1238478" y="249344"/>
                  </a:cubicBezTo>
                  <a:cubicBezTo>
                    <a:pt x="1157831" y="356676"/>
                    <a:pt x="950874" y="563633"/>
                    <a:pt x="872006" y="644280"/>
                  </a:cubicBezTo>
                  <a:cubicBezTo>
                    <a:pt x="793138" y="724927"/>
                    <a:pt x="813893" y="711881"/>
                    <a:pt x="765267" y="733229"/>
                  </a:cubicBezTo>
                  <a:cubicBezTo>
                    <a:pt x="716641" y="754577"/>
                    <a:pt x="672759" y="797866"/>
                    <a:pt x="580252" y="772367"/>
                  </a:cubicBezTo>
                  <a:cubicBezTo>
                    <a:pt x="487744" y="746868"/>
                    <a:pt x="299764" y="624118"/>
                    <a:pt x="210222" y="580236"/>
                  </a:cubicBezTo>
                  <a:cubicBezTo>
                    <a:pt x="120680" y="536354"/>
                    <a:pt x="72648" y="548807"/>
                    <a:pt x="42998" y="509076"/>
                  </a:cubicBezTo>
                  <a:cubicBezTo>
                    <a:pt x="13348" y="469345"/>
                    <a:pt x="-31126" y="366165"/>
                    <a:pt x="32324" y="341852"/>
                  </a:cubicBezTo>
                  <a:cubicBezTo>
                    <a:pt x="95774" y="317539"/>
                    <a:pt x="274859" y="370908"/>
                    <a:pt x="423701" y="363199"/>
                  </a:cubicBezTo>
                  <a:cubicBezTo>
                    <a:pt x="572543" y="355490"/>
                    <a:pt x="773569" y="350746"/>
                    <a:pt x="925376" y="295598"/>
                  </a:cubicBezTo>
                  <a:cubicBezTo>
                    <a:pt x="1077183" y="240450"/>
                    <a:pt x="1303707" y="7995"/>
                    <a:pt x="1355891" y="286"/>
                  </a:cubicBezTo>
                  <a:close/>
                </a:path>
              </a:pathLst>
            </a:custGeom>
            <a:solidFill>
              <a:srgbClr val="FFF4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CC3E2B5-094A-42AD-A635-48C1A90DABB1}"/>
              </a:ext>
            </a:extLst>
          </p:cNvPr>
          <p:cNvSpPr txBox="1"/>
          <p:nvPr/>
        </p:nvSpPr>
        <p:spPr>
          <a:xfrm rot="19617730">
            <a:off x="190272" y="1344890"/>
            <a:ext cx="53874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200" b="1" i="0" u="none" strike="noStrike" kern="1200" cap="none" spc="0" normalizeH="0" baseline="0" noProof="0" dirty="0">
                <a:ln w="38100">
                  <a:solidFill>
                    <a:schemeClr val="accent2">
                      <a:lumMod val="50000"/>
                    </a:schemeClr>
                  </a:solidFill>
                </a:ln>
                <a:solidFill>
                  <a:prstClr val="white">
                    <a:alpha val="56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맑은 고딕" panose="020B0503020000020004" pitchFamily="50" charset="-127"/>
              </a:rPr>
              <a:t>Choose 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200" b="1" i="0" u="none" strike="noStrike" kern="1200" cap="none" spc="0" normalizeH="0" baseline="0" noProof="0" dirty="0">
                <a:ln w="38100">
                  <a:solidFill>
                    <a:schemeClr val="accent2">
                      <a:lumMod val="50000"/>
                    </a:schemeClr>
                  </a:solidFill>
                </a:ln>
                <a:solidFill>
                  <a:prstClr val="white">
                    <a:alpha val="56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맑은 고딕" panose="020B0503020000020004" pitchFamily="50" charset="-127"/>
              </a:rPr>
              <a:t>only one!</a:t>
            </a:r>
            <a:endParaRPr kumimoji="0" lang="ko-KR" altLang="en-US" sz="7200" b="1" i="0" u="none" strike="noStrike" kern="1200" cap="none" spc="0" normalizeH="0" baseline="0" noProof="0" dirty="0">
              <a:ln w="38100">
                <a:solidFill>
                  <a:schemeClr val="accent2">
                    <a:lumMod val="50000"/>
                  </a:schemeClr>
                </a:solidFill>
              </a:ln>
              <a:solidFill>
                <a:prstClr val="white">
                  <a:alpha val="56000"/>
                </a:prstClr>
              </a:solidFill>
              <a:effectLst/>
              <a:uLnTx/>
              <a:uFillTx/>
              <a:latin typeface="Showcard Gothic" panose="04020904020102020604" pitchFamily="82" charset="0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97423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98230">
              <a:srgbClr val="FF7F5A"/>
            </a:gs>
            <a:gs pos="81000">
              <a:srgbClr val="FDC07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타원 12">
            <a:extLst>
              <a:ext uri="{FF2B5EF4-FFF2-40B4-BE49-F238E27FC236}">
                <a16:creationId xmlns:a16="http://schemas.microsoft.com/office/drawing/2014/main" id="{9068544C-7A83-452C-B4E4-4A3EA00883BB}"/>
              </a:ext>
            </a:extLst>
          </p:cNvPr>
          <p:cNvSpPr/>
          <p:nvPr/>
        </p:nvSpPr>
        <p:spPr>
          <a:xfrm>
            <a:off x="2025946" y="411985"/>
            <a:ext cx="3006062" cy="2901462"/>
          </a:xfrm>
          <a:prstGeom prst="ellipse">
            <a:avLst/>
          </a:prstGeom>
          <a:solidFill>
            <a:schemeClr val="bg1"/>
          </a:solidFill>
          <a:ln w="38100">
            <a:solidFill>
              <a:srgbClr val="C55A11"/>
            </a:solidFill>
          </a:ln>
          <a:effectLst>
            <a:innerShdw blurRad="25400" dist="177800" dir="2700000">
              <a:prstClr val="black">
                <a:alpha val="1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accent2">
                    <a:lumMod val="50000"/>
                  </a:schemeClr>
                </a:solidFill>
                <a:latin typeface="Showcard Gothic" panose="04020904020102020604" pitchFamily="82" charset="0"/>
              </a:rPr>
              <a:t>The horizontal line, </a:t>
            </a:r>
          </a:p>
          <a:p>
            <a:pPr algn="ctr"/>
            <a:r>
              <a:rPr lang="en-US" altLang="ko-KR" sz="2400" dirty="0">
                <a:solidFill>
                  <a:schemeClr val="accent2">
                    <a:lumMod val="50000"/>
                  </a:schemeClr>
                </a:solidFill>
                <a:latin typeface="Showcard Gothic" panose="04020904020102020604" pitchFamily="82" charset="0"/>
              </a:rPr>
              <a:t>Sit down! </a:t>
            </a:r>
            <a:endParaRPr lang="ko-KR" altLang="en-US" sz="2400" dirty="0">
              <a:solidFill>
                <a:schemeClr val="accent2">
                  <a:lumMod val="50000"/>
                </a:schemeClr>
              </a:solidFill>
              <a:latin typeface="Showcard Gothic" panose="04020904020102020604" pitchFamily="82" charset="0"/>
            </a:endParaRPr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8455285C-FE51-409C-8103-B5636E081287}"/>
              </a:ext>
            </a:extLst>
          </p:cNvPr>
          <p:cNvSpPr/>
          <p:nvPr/>
        </p:nvSpPr>
        <p:spPr>
          <a:xfrm>
            <a:off x="7159992" y="411985"/>
            <a:ext cx="3006062" cy="2901462"/>
          </a:xfrm>
          <a:prstGeom prst="ellipse">
            <a:avLst/>
          </a:prstGeom>
          <a:solidFill>
            <a:schemeClr val="bg1"/>
          </a:solidFill>
          <a:ln w="38100">
            <a:solidFill>
              <a:srgbClr val="C55A11"/>
            </a:solidFill>
          </a:ln>
          <a:effectLst>
            <a:innerShdw blurRad="25400" dist="177800" dir="2700000">
              <a:prstClr val="black">
                <a:alpha val="1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accent2">
                    <a:lumMod val="50000"/>
                  </a:schemeClr>
                </a:solidFill>
                <a:latin typeface="Showcard Gothic" panose="04020904020102020604" pitchFamily="82" charset="0"/>
              </a:rPr>
              <a:t>Choose 2 friends, </a:t>
            </a:r>
          </a:p>
          <a:p>
            <a:pPr algn="ctr"/>
            <a:r>
              <a:rPr lang="en-US" altLang="ko-KR" sz="2400" dirty="0">
                <a:solidFill>
                  <a:schemeClr val="accent2">
                    <a:lumMod val="50000"/>
                  </a:schemeClr>
                </a:solidFill>
                <a:latin typeface="Showcard Gothic" panose="04020904020102020604" pitchFamily="82" charset="0"/>
              </a:rPr>
              <a:t>stand up! </a:t>
            </a:r>
            <a:endParaRPr lang="ko-KR" altLang="en-US" sz="2400" dirty="0">
              <a:solidFill>
                <a:schemeClr val="accent2">
                  <a:lumMod val="50000"/>
                </a:schemeClr>
              </a:solidFill>
              <a:latin typeface="Showcard Gothic" panose="04020904020102020604" pitchFamily="82" charset="0"/>
            </a:endParaRP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DB764A1F-F7AA-404C-AD33-3AC8E44988CE}"/>
              </a:ext>
            </a:extLst>
          </p:cNvPr>
          <p:cNvSpPr/>
          <p:nvPr/>
        </p:nvSpPr>
        <p:spPr>
          <a:xfrm>
            <a:off x="2025946" y="3544553"/>
            <a:ext cx="3006062" cy="2901462"/>
          </a:xfrm>
          <a:prstGeom prst="ellipse">
            <a:avLst/>
          </a:prstGeom>
          <a:solidFill>
            <a:schemeClr val="bg1"/>
          </a:solidFill>
          <a:ln w="38100">
            <a:solidFill>
              <a:srgbClr val="C55A11"/>
            </a:solidFill>
          </a:ln>
          <a:effectLst>
            <a:innerShdw blurRad="25400" dist="177800" dir="2700000">
              <a:prstClr val="black">
                <a:alpha val="1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accent2">
                    <a:lumMod val="50000"/>
                  </a:schemeClr>
                </a:solidFill>
                <a:latin typeface="Showcard Gothic" panose="04020904020102020604" pitchFamily="82" charset="0"/>
              </a:rPr>
              <a:t>The vertical line, </a:t>
            </a:r>
          </a:p>
          <a:p>
            <a:pPr algn="ctr"/>
            <a:r>
              <a:rPr lang="en-US" altLang="ko-KR" sz="2400" dirty="0">
                <a:solidFill>
                  <a:schemeClr val="accent2">
                    <a:lumMod val="50000"/>
                  </a:schemeClr>
                </a:solidFill>
                <a:latin typeface="Showcard Gothic" panose="04020904020102020604" pitchFamily="82" charset="0"/>
              </a:rPr>
              <a:t>stand up! </a:t>
            </a:r>
            <a:endParaRPr lang="ko-KR" altLang="en-US" sz="2400" dirty="0">
              <a:solidFill>
                <a:schemeClr val="accent2">
                  <a:lumMod val="50000"/>
                </a:schemeClr>
              </a:solidFill>
              <a:latin typeface="Showcard Gothic" panose="04020904020102020604" pitchFamily="82" charset="0"/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DC0CDFD6-FE63-4BE3-BA2F-BCD3AD840FA5}"/>
              </a:ext>
            </a:extLst>
          </p:cNvPr>
          <p:cNvSpPr/>
          <p:nvPr/>
        </p:nvSpPr>
        <p:spPr>
          <a:xfrm>
            <a:off x="7159992" y="3544553"/>
            <a:ext cx="3006062" cy="2901462"/>
          </a:xfrm>
          <a:prstGeom prst="ellipse">
            <a:avLst/>
          </a:prstGeom>
          <a:solidFill>
            <a:schemeClr val="bg1"/>
          </a:solidFill>
          <a:ln w="38100">
            <a:solidFill>
              <a:srgbClr val="C55A11"/>
            </a:solidFill>
          </a:ln>
          <a:effectLst>
            <a:innerShdw blurRad="25400" dist="177800" dir="2700000">
              <a:prstClr val="black">
                <a:alpha val="1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accent2">
                    <a:lumMod val="50000"/>
                  </a:schemeClr>
                </a:solidFill>
                <a:latin typeface="Showcard Gothic" panose="04020904020102020604" pitchFamily="82" charset="0"/>
              </a:rPr>
              <a:t>Everyone! Stand up! </a:t>
            </a:r>
            <a:endParaRPr lang="ko-KR" altLang="en-US" sz="2400" dirty="0">
              <a:solidFill>
                <a:schemeClr val="accent2">
                  <a:lumMod val="50000"/>
                </a:schemeClr>
              </a:solidFill>
              <a:latin typeface="Showcard Gothic" panose="04020904020102020604" pitchFamily="82" charset="0"/>
            </a:endParaRPr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114AAE11-33CE-4D02-8178-9455220ADCE2}"/>
              </a:ext>
            </a:extLst>
          </p:cNvPr>
          <p:cNvGrpSpPr/>
          <p:nvPr/>
        </p:nvGrpSpPr>
        <p:grpSpPr>
          <a:xfrm>
            <a:off x="2025947" y="411986"/>
            <a:ext cx="3006062" cy="2901462"/>
            <a:chOff x="2025946" y="411985"/>
            <a:chExt cx="3006062" cy="2901462"/>
          </a:xfrm>
        </p:grpSpPr>
        <p:sp>
          <p:nvSpPr>
            <p:cNvPr id="44" name="타원 43">
              <a:extLst>
                <a:ext uri="{FF2B5EF4-FFF2-40B4-BE49-F238E27FC236}">
                  <a16:creationId xmlns:a16="http://schemas.microsoft.com/office/drawing/2014/main" id="{65E1A80A-2FC5-42B9-857E-AE32D7C6E9DB}"/>
                </a:ext>
              </a:extLst>
            </p:cNvPr>
            <p:cNvSpPr/>
            <p:nvPr/>
          </p:nvSpPr>
          <p:spPr>
            <a:xfrm>
              <a:off x="2025946" y="411985"/>
              <a:ext cx="3006062" cy="290146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55A11"/>
              </a:solidFill>
            </a:ln>
            <a:effectLst>
              <a:innerShdw blurRad="25400" dist="177800" dir="27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solidFill>
                  <a:schemeClr val="accent2">
                    <a:lumMod val="50000"/>
                  </a:schemeClr>
                </a:solidFill>
                <a:latin typeface="Showcard Gothic" panose="04020904020102020604" pitchFamily="82" charset="0"/>
              </a:endParaRPr>
            </a:p>
          </p:txBody>
        </p:sp>
        <p:pic>
          <p:nvPicPr>
            <p:cNvPr id="45" name="Picture 4" descr="Korean street food, korean traditional food illustration 22151789 Vector  Art at Vecteezy">
              <a:extLst>
                <a:ext uri="{FF2B5EF4-FFF2-40B4-BE49-F238E27FC236}">
                  <a16:creationId xmlns:a16="http://schemas.microsoft.com/office/drawing/2014/main" id="{4B88DE6E-47A2-4DAE-80EA-20EE99B1BA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0" t="9115" r="66503" b="54714"/>
            <a:stretch/>
          </p:blipFill>
          <p:spPr bwMode="auto">
            <a:xfrm>
              <a:off x="2629679" y="1076353"/>
              <a:ext cx="1798596" cy="1572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97548117-768C-474E-B4BD-F4D3BAA515CE}"/>
              </a:ext>
            </a:extLst>
          </p:cNvPr>
          <p:cNvGrpSpPr/>
          <p:nvPr/>
        </p:nvGrpSpPr>
        <p:grpSpPr>
          <a:xfrm>
            <a:off x="2025947" y="3544554"/>
            <a:ext cx="3006062" cy="2901462"/>
            <a:chOff x="2025946" y="3544553"/>
            <a:chExt cx="3006062" cy="2901462"/>
          </a:xfrm>
        </p:grpSpPr>
        <p:sp>
          <p:nvSpPr>
            <p:cNvPr id="47" name="타원 46">
              <a:extLst>
                <a:ext uri="{FF2B5EF4-FFF2-40B4-BE49-F238E27FC236}">
                  <a16:creationId xmlns:a16="http://schemas.microsoft.com/office/drawing/2014/main" id="{41531BF8-623B-4CAD-A47C-DD6788D51FDE}"/>
                </a:ext>
              </a:extLst>
            </p:cNvPr>
            <p:cNvSpPr/>
            <p:nvPr/>
          </p:nvSpPr>
          <p:spPr>
            <a:xfrm>
              <a:off x="2025946" y="3544553"/>
              <a:ext cx="3006062" cy="290146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55A11"/>
              </a:solidFill>
            </a:ln>
            <a:effectLst>
              <a:innerShdw blurRad="25400" dist="177800" dir="27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solidFill>
                  <a:schemeClr val="accent2">
                    <a:lumMod val="50000"/>
                  </a:schemeClr>
                </a:solidFill>
                <a:latin typeface="Showcard Gothic" panose="04020904020102020604" pitchFamily="82" charset="0"/>
              </a:endParaRPr>
            </a:p>
          </p:txBody>
        </p:sp>
        <p:pic>
          <p:nvPicPr>
            <p:cNvPr id="48" name="Picture 4" descr="Korean street food, korean traditional food illustration 22151789 Vector  Art at Vecteezy">
              <a:extLst>
                <a:ext uri="{FF2B5EF4-FFF2-40B4-BE49-F238E27FC236}">
                  <a16:creationId xmlns:a16="http://schemas.microsoft.com/office/drawing/2014/main" id="{866BBECD-CD14-482D-84DF-2290558AFA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95" t="61233" r="5541" b="5002"/>
            <a:stretch/>
          </p:blipFill>
          <p:spPr bwMode="auto">
            <a:xfrm>
              <a:off x="2541841" y="4313492"/>
              <a:ext cx="1974272" cy="1468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4C51562C-31DA-48BE-A0E4-6F0F3CC69B10}"/>
              </a:ext>
            </a:extLst>
          </p:cNvPr>
          <p:cNvGrpSpPr/>
          <p:nvPr/>
        </p:nvGrpSpPr>
        <p:grpSpPr>
          <a:xfrm>
            <a:off x="7159993" y="3544554"/>
            <a:ext cx="3006062" cy="2901462"/>
            <a:chOff x="7159992" y="3544553"/>
            <a:chExt cx="3006062" cy="2901462"/>
          </a:xfrm>
        </p:grpSpPr>
        <p:sp>
          <p:nvSpPr>
            <p:cNvPr id="50" name="타원 49">
              <a:extLst>
                <a:ext uri="{FF2B5EF4-FFF2-40B4-BE49-F238E27FC236}">
                  <a16:creationId xmlns:a16="http://schemas.microsoft.com/office/drawing/2014/main" id="{7F05A005-DC80-41A9-A4AC-06412F251413}"/>
                </a:ext>
              </a:extLst>
            </p:cNvPr>
            <p:cNvSpPr/>
            <p:nvPr/>
          </p:nvSpPr>
          <p:spPr>
            <a:xfrm>
              <a:off x="7159992" y="3544553"/>
              <a:ext cx="3006062" cy="290146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55A11"/>
              </a:solidFill>
            </a:ln>
            <a:effectLst>
              <a:innerShdw blurRad="25400" dist="177800" dir="27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solidFill>
                  <a:schemeClr val="accent2">
                    <a:lumMod val="50000"/>
                  </a:schemeClr>
                </a:solidFill>
                <a:latin typeface="Showcard Gothic" panose="04020904020102020604" pitchFamily="82" charset="0"/>
              </a:endParaRPr>
            </a:p>
          </p:txBody>
        </p:sp>
        <p:pic>
          <p:nvPicPr>
            <p:cNvPr id="51" name="Picture 4" descr="Korean street food, korean traditional food illustration 22151789 Vector  Art at Vecteezy">
              <a:extLst>
                <a:ext uri="{FF2B5EF4-FFF2-40B4-BE49-F238E27FC236}">
                  <a16:creationId xmlns:a16="http://schemas.microsoft.com/office/drawing/2014/main" id="{B29FC54D-73CD-47B1-AD6C-BC995FED5E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21" t="6349" r="27832" b="52094"/>
            <a:stretch/>
          </p:blipFill>
          <p:spPr bwMode="auto">
            <a:xfrm>
              <a:off x="7353812" y="4029239"/>
              <a:ext cx="2618421" cy="1806961"/>
            </a:xfrm>
            <a:prstGeom prst="roundRect">
              <a:avLst>
                <a:gd name="adj" fmla="val 41499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30A2D898-8AC1-43AD-B260-1031FD4CD2F7}"/>
              </a:ext>
            </a:extLst>
          </p:cNvPr>
          <p:cNvGrpSpPr/>
          <p:nvPr/>
        </p:nvGrpSpPr>
        <p:grpSpPr>
          <a:xfrm>
            <a:off x="7159993" y="411986"/>
            <a:ext cx="3006062" cy="2901462"/>
            <a:chOff x="8437806" y="411986"/>
            <a:chExt cx="3006062" cy="2901462"/>
          </a:xfrm>
        </p:grpSpPr>
        <p:sp>
          <p:nvSpPr>
            <p:cNvPr id="53" name="타원 52">
              <a:extLst>
                <a:ext uri="{FF2B5EF4-FFF2-40B4-BE49-F238E27FC236}">
                  <a16:creationId xmlns:a16="http://schemas.microsoft.com/office/drawing/2014/main" id="{37D7E94D-DDBF-4838-8360-E093B28869E7}"/>
                </a:ext>
              </a:extLst>
            </p:cNvPr>
            <p:cNvSpPr/>
            <p:nvPr/>
          </p:nvSpPr>
          <p:spPr>
            <a:xfrm>
              <a:off x="8437806" y="411986"/>
              <a:ext cx="3006062" cy="290146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55A11"/>
              </a:solidFill>
            </a:ln>
            <a:effectLst>
              <a:innerShdw blurRad="25400" dist="177800" dir="27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solidFill>
                  <a:schemeClr val="accent2">
                    <a:lumMod val="50000"/>
                  </a:schemeClr>
                </a:solidFill>
                <a:latin typeface="Showcard Gothic" panose="04020904020102020604" pitchFamily="82" charset="0"/>
              </a:endParaRPr>
            </a:p>
          </p:txBody>
        </p:sp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C8A4A076-D8BF-4A19-8736-F1D0A3C16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68530" y="801920"/>
              <a:ext cx="2176461" cy="2121592"/>
            </a:xfrm>
            <a:prstGeom prst="rect">
              <a:avLst/>
            </a:prstGeom>
          </p:spPr>
        </p:pic>
      </p:grpSp>
      <p:grpSp>
        <p:nvGrpSpPr>
          <p:cNvPr id="57" name="그룹 56">
            <a:extLst>
              <a:ext uri="{FF2B5EF4-FFF2-40B4-BE49-F238E27FC236}">
                <a16:creationId xmlns:a16="http://schemas.microsoft.com/office/drawing/2014/main" id="{AD290ECF-9692-4E07-8803-EBC50B2EA8DF}"/>
              </a:ext>
            </a:extLst>
          </p:cNvPr>
          <p:cNvGrpSpPr/>
          <p:nvPr/>
        </p:nvGrpSpPr>
        <p:grpSpPr>
          <a:xfrm>
            <a:off x="9369644" y="4313493"/>
            <a:ext cx="2477524" cy="2322416"/>
            <a:chOff x="1467306" y="202546"/>
            <a:chExt cx="7099952" cy="6655454"/>
          </a:xfrm>
        </p:grpSpPr>
        <p:sp>
          <p:nvSpPr>
            <p:cNvPr id="58" name="자유형: 도형 57">
              <a:extLst>
                <a:ext uri="{FF2B5EF4-FFF2-40B4-BE49-F238E27FC236}">
                  <a16:creationId xmlns:a16="http://schemas.microsoft.com/office/drawing/2014/main" id="{9DC41D16-3C20-4ABE-8EFF-8A1918F4D693}"/>
                </a:ext>
              </a:extLst>
            </p:cNvPr>
            <p:cNvSpPr/>
            <p:nvPr/>
          </p:nvSpPr>
          <p:spPr>
            <a:xfrm>
              <a:off x="3609975" y="2600325"/>
              <a:ext cx="4899967" cy="3560159"/>
            </a:xfrm>
            <a:custGeom>
              <a:avLst/>
              <a:gdLst>
                <a:gd name="connsiteX0" fmla="*/ 2261017 w 4694009"/>
                <a:gd name="connsiteY0" fmla="*/ 293021 h 3538855"/>
                <a:gd name="connsiteX1" fmla="*/ 4204117 w 4694009"/>
                <a:gd name="connsiteY1" fmla="*/ 7271 h 3538855"/>
                <a:gd name="connsiteX2" fmla="*/ 4537492 w 4694009"/>
                <a:gd name="connsiteY2" fmla="*/ 92996 h 3538855"/>
                <a:gd name="connsiteX3" fmla="*/ 4651792 w 4694009"/>
                <a:gd name="connsiteY3" fmla="*/ 178721 h 3538855"/>
                <a:gd name="connsiteX4" fmla="*/ 3832642 w 4694009"/>
                <a:gd name="connsiteY4" fmla="*/ 1293146 h 3538855"/>
                <a:gd name="connsiteX5" fmla="*/ 4042192 w 4694009"/>
                <a:gd name="connsiteY5" fmla="*/ 2017046 h 3538855"/>
                <a:gd name="connsiteX6" fmla="*/ 2489617 w 4694009"/>
                <a:gd name="connsiteY6" fmla="*/ 2531396 h 3538855"/>
                <a:gd name="connsiteX7" fmla="*/ 2546767 w 4694009"/>
                <a:gd name="connsiteY7" fmla="*/ 2998121 h 3538855"/>
                <a:gd name="connsiteX8" fmla="*/ 994192 w 4694009"/>
                <a:gd name="connsiteY8" fmla="*/ 3531521 h 3538855"/>
                <a:gd name="connsiteX9" fmla="*/ 270292 w 4694009"/>
                <a:gd name="connsiteY9" fmla="*/ 3312446 h 3538855"/>
                <a:gd name="connsiteX10" fmla="*/ 3592 w 4694009"/>
                <a:gd name="connsiteY10" fmla="*/ 3369596 h 3538855"/>
                <a:gd name="connsiteX11" fmla="*/ 432217 w 4694009"/>
                <a:gd name="connsiteY11" fmla="*/ 3017171 h 3538855"/>
                <a:gd name="connsiteX12" fmla="*/ 946567 w 4694009"/>
                <a:gd name="connsiteY12" fmla="*/ 3217196 h 3538855"/>
                <a:gd name="connsiteX13" fmla="*/ 1737142 w 4694009"/>
                <a:gd name="connsiteY13" fmla="*/ 2836196 h 3538855"/>
                <a:gd name="connsiteX14" fmla="*/ 1537117 w 4694009"/>
                <a:gd name="connsiteY14" fmla="*/ 2350421 h 3538855"/>
                <a:gd name="connsiteX15" fmla="*/ 2470567 w 4694009"/>
                <a:gd name="connsiteY15" fmla="*/ 1826546 h 3538855"/>
                <a:gd name="connsiteX16" fmla="*/ 2880142 w 4694009"/>
                <a:gd name="connsiteY16" fmla="*/ 1274096 h 3538855"/>
                <a:gd name="connsiteX17" fmla="*/ 2318167 w 4694009"/>
                <a:gd name="connsiteY17" fmla="*/ 607346 h 3538855"/>
                <a:gd name="connsiteX18" fmla="*/ 2261017 w 4694009"/>
                <a:gd name="connsiteY18" fmla="*/ 293021 h 3538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94009" h="3538855">
                  <a:moveTo>
                    <a:pt x="2261017" y="293021"/>
                  </a:moveTo>
                  <a:cubicBezTo>
                    <a:pt x="2575342" y="193008"/>
                    <a:pt x="3824705" y="40608"/>
                    <a:pt x="4204117" y="7271"/>
                  </a:cubicBezTo>
                  <a:cubicBezTo>
                    <a:pt x="4583529" y="-26066"/>
                    <a:pt x="4462880" y="64421"/>
                    <a:pt x="4537492" y="92996"/>
                  </a:cubicBezTo>
                  <a:cubicBezTo>
                    <a:pt x="4612104" y="121571"/>
                    <a:pt x="4769267" y="-21304"/>
                    <a:pt x="4651792" y="178721"/>
                  </a:cubicBezTo>
                  <a:cubicBezTo>
                    <a:pt x="4534317" y="378746"/>
                    <a:pt x="3934242" y="986759"/>
                    <a:pt x="3832642" y="1293146"/>
                  </a:cubicBezTo>
                  <a:cubicBezTo>
                    <a:pt x="3731042" y="1599533"/>
                    <a:pt x="4266030" y="1810671"/>
                    <a:pt x="4042192" y="2017046"/>
                  </a:cubicBezTo>
                  <a:cubicBezTo>
                    <a:pt x="3818355" y="2223421"/>
                    <a:pt x="2738855" y="2367883"/>
                    <a:pt x="2489617" y="2531396"/>
                  </a:cubicBezTo>
                  <a:cubicBezTo>
                    <a:pt x="2240379" y="2694909"/>
                    <a:pt x="2796004" y="2831434"/>
                    <a:pt x="2546767" y="2998121"/>
                  </a:cubicBezTo>
                  <a:cubicBezTo>
                    <a:pt x="2297530" y="3164808"/>
                    <a:pt x="1373604" y="3479134"/>
                    <a:pt x="994192" y="3531521"/>
                  </a:cubicBezTo>
                  <a:cubicBezTo>
                    <a:pt x="614780" y="3583908"/>
                    <a:pt x="435392" y="3339434"/>
                    <a:pt x="270292" y="3312446"/>
                  </a:cubicBezTo>
                  <a:cubicBezTo>
                    <a:pt x="105192" y="3285458"/>
                    <a:pt x="-23395" y="3418808"/>
                    <a:pt x="3592" y="3369596"/>
                  </a:cubicBezTo>
                  <a:cubicBezTo>
                    <a:pt x="30579" y="3320384"/>
                    <a:pt x="275055" y="3042571"/>
                    <a:pt x="432217" y="3017171"/>
                  </a:cubicBezTo>
                  <a:cubicBezTo>
                    <a:pt x="589379" y="2991771"/>
                    <a:pt x="729079" y="3247359"/>
                    <a:pt x="946567" y="3217196"/>
                  </a:cubicBezTo>
                  <a:cubicBezTo>
                    <a:pt x="1164054" y="3187034"/>
                    <a:pt x="1638717" y="2980659"/>
                    <a:pt x="1737142" y="2836196"/>
                  </a:cubicBezTo>
                  <a:cubicBezTo>
                    <a:pt x="1835567" y="2691733"/>
                    <a:pt x="1414879" y="2518696"/>
                    <a:pt x="1537117" y="2350421"/>
                  </a:cubicBezTo>
                  <a:cubicBezTo>
                    <a:pt x="1659355" y="2182146"/>
                    <a:pt x="2246730" y="2005933"/>
                    <a:pt x="2470567" y="1826546"/>
                  </a:cubicBezTo>
                  <a:cubicBezTo>
                    <a:pt x="2694404" y="1647159"/>
                    <a:pt x="2905542" y="1477296"/>
                    <a:pt x="2880142" y="1274096"/>
                  </a:cubicBezTo>
                  <a:cubicBezTo>
                    <a:pt x="2854742" y="1070896"/>
                    <a:pt x="2419767" y="774033"/>
                    <a:pt x="2318167" y="607346"/>
                  </a:cubicBezTo>
                  <a:cubicBezTo>
                    <a:pt x="2216567" y="440659"/>
                    <a:pt x="1946692" y="393034"/>
                    <a:pt x="2261017" y="293021"/>
                  </a:cubicBezTo>
                  <a:close/>
                </a:path>
              </a:pathLst>
            </a:custGeom>
            <a:solidFill>
              <a:srgbClr val="FFE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9" name="Picture 2" descr="FAQ - Genie Traveler">
              <a:extLst>
                <a:ext uri="{FF2B5EF4-FFF2-40B4-BE49-F238E27FC236}">
                  <a16:creationId xmlns:a16="http://schemas.microsoft.com/office/drawing/2014/main" id="{3E15E28B-1E28-4907-82B7-7860EFC60F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833" r="66812"/>
            <a:stretch/>
          </p:blipFill>
          <p:spPr bwMode="auto">
            <a:xfrm>
              <a:off x="1467306" y="5543550"/>
              <a:ext cx="2276019" cy="1314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Kimchi - Free food and restaurant icons">
              <a:extLst>
                <a:ext uri="{FF2B5EF4-FFF2-40B4-BE49-F238E27FC236}">
                  <a16:creationId xmlns:a16="http://schemas.microsoft.com/office/drawing/2014/main" id="{AE5C5C6B-64FF-474B-BA50-CCB571EA79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77633">
              <a:off x="5528271" y="202546"/>
              <a:ext cx="3038987" cy="3038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자유형: 도형 60">
              <a:extLst>
                <a:ext uri="{FF2B5EF4-FFF2-40B4-BE49-F238E27FC236}">
                  <a16:creationId xmlns:a16="http://schemas.microsoft.com/office/drawing/2014/main" id="{D0C91622-BB66-4C08-9E00-8E738933EF32}"/>
                </a:ext>
              </a:extLst>
            </p:cNvPr>
            <p:cNvSpPr/>
            <p:nvPr/>
          </p:nvSpPr>
          <p:spPr>
            <a:xfrm>
              <a:off x="5671820" y="2746632"/>
              <a:ext cx="880918" cy="886160"/>
            </a:xfrm>
            <a:custGeom>
              <a:avLst/>
              <a:gdLst>
                <a:gd name="connsiteX0" fmla="*/ 17385 w 880918"/>
                <a:gd name="connsiteY0" fmla="*/ 126 h 886160"/>
                <a:gd name="connsiteX1" fmla="*/ 277117 w 880918"/>
                <a:gd name="connsiteY1" fmla="*/ 427083 h 886160"/>
                <a:gd name="connsiteX2" fmla="*/ 842835 w 880918"/>
                <a:gd name="connsiteY2" fmla="*/ 886062 h 886160"/>
                <a:gd name="connsiteX3" fmla="*/ 743212 w 880918"/>
                <a:gd name="connsiteY3" fmla="*/ 387945 h 886160"/>
                <a:gd name="connsiteX4" fmla="*/ 17385 w 880918"/>
                <a:gd name="connsiteY4" fmla="*/ 126 h 88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0918" h="886160">
                  <a:moveTo>
                    <a:pt x="17385" y="126"/>
                  </a:moveTo>
                  <a:cubicBezTo>
                    <a:pt x="-60297" y="6649"/>
                    <a:pt x="139542" y="279427"/>
                    <a:pt x="277117" y="427083"/>
                  </a:cubicBezTo>
                  <a:cubicBezTo>
                    <a:pt x="414692" y="574739"/>
                    <a:pt x="765153" y="892585"/>
                    <a:pt x="842835" y="886062"/>
                  </a:cubicBezTo>
                  <a:cubicBezTo>
                    <a:pt x="920517" y="879539"/>
                    <a:pt x="875450" y="535601"/>
                    <a:pt x="743212" y="387945"/>
                  </a:cubicBezTo>
                  <a:cubicBezTo>
                    <a:pt x="610974" y="240289"/>
                    <a:pt x="95067" y="-6397"/>
                    <a:pt x="17385" y="126"/>
                  </a:cubicBezTo>
                  <a:close/>
                </a:path>
              </a:pathLst>
            </a:custGeom>
            <a:solidFill>
              <a:srgbClr val="FFE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자유형: 도형 61">
              <a:extLst>
                <a:ext uri="{FF2B5EF4-FFF2-40B4-BE49-F238E27FC236}">
                  <a16:creationId xmlns:a16="http://schemas.microsoft.com/office/drawing/2014/main" id="{70169A79-8711-4590-9319-71C018AF251E}"/>
                </a:ext>
              </a:extLst>
            </p:cNvPr>
            <p:cNvSpPr/>
            <p:nvPr/>
          </p:nvSpPr>
          <p:spPr>
            <a:xfrm>
              <a:off x="7183253" y="2629059"/>
              <a:ext cx="1371480" cy="780176"/>
            </a:xfrm>
            <a:custGeom>
              <a:avLst/>
              <a:gdLst>
                <a:gd name="connsiteX0" fmla="*/ 1355891 w 1371480"/>
                <a:gd name="connsiteY0" fmla="*/ 286 h 780176"/>
                <a:gd name="connsiteX1" fmla="*/ 1238478 w 1371480"/>
                <a:gd name="connsiteY1" fmla="*/ 249344 h 780176"/>
                <a:gd name="connsiteX2" fmla="*/ 872006 w 1371480"/>
                <a:gd name="connsiteY2" fmla="*/ 644280 h 780176"/>
                <a:gd name="connsiteX3" fmla="*/ 765267 w 1371480"/>
                <a:gd name="connsiteY3" fmla="*/ 733229 h 780176"/>
                <a:gd name="connsiteX4" fmla="*/ 580252 w 1371480"/>
                <a:gd name="connsiteY4" fmla="*/ 772367 h 780176"/>
                <a:gd name="connsiteX5" fmla="*/ 210222 w 1371480"/>
                <a:gd name="connsiteY5" fmla="*/ 580236 h 780176"/>
                <a:gd name="connsiteX6" fmla="*/ 42998 w 1371480"/>
                <a:gd name="connsiteY6" fmla="*/ 509076 h 780176"/>
                <a:gd name="connsiteX7" fmla="*/ 32324 w 1371480"/>
                <a:gd name="connsiteY7" fmla="*/ 341852 h 780176"/>
                <a:gd name="connsiteX8" fmla="*/ 423701 w 1371480"/>
                <a:gd name="connsiteY8" fmla="*/ 363199 h 780176"/>
                <a:gd name="connsiteX9" fmla="*/ 925376 w 1371480"/>
                <a:gd name="connsiteY9" fmla="*/ 295598 h 780176"/>
                <a:gd name="connsiteX10" fmla="*/ 1355891 w 1371480"/>
                <a:gd name="connsiteY10" fmla="*/ 286 h 780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71480" h="780176">
                  <a:moveTo>
                    <a:pt x="1355891" y="286"/>
                  </a:moveTo>
                  <a:cubicBezTo>
                    <a:pt x="1408075" y="-7423"/>
                    <a:pt x="1319125" y="142012"/>
                    <a:pt x="1238478" y="249344"/>
                  </a:cubicBezTo>
                  <a:cubicBezTo>
                    <a:pt x="1157831" y="356676"/>
                    <a:pt x="950874" y="563633"/>
                    <a:pt x="872006" y="644280"/>
                  </a:cubicBezTo>
                  <a:cubicBezTo>
                    <a:pt x="793138" y="724927"/>
                    <a:pt x="813893" y="711881"/>
                    <a:pt x="765267" y="733229"/>
                  </a:cubicBezTo>
                  <a:cubicBezTo>
                    <a:pt x="716641" y="754577"/>
                    <a:pt x="672759" y="797866"/>
                    <a:pt x="580252" y="772367"/>
                  </a:cubicBezTo>
                  <a:cubicBezTo>
                    <a:pt x="487744" y="746868"/>
                    <a:pt x="299764" y="624118"/>
                    <a:pt x="210222" y="580236"/>
                  </a:cubicBezTo>
                  <a:cubicBezTo>
                    <a:pt x="120680" y="536354"/>
                    <a:pt x="72648" y="548807"/>
                    <a:pt x="42998" y="509076"/>
                  </a:cubicBezTo>
                  <a:cubicBezTo>
                    <a:pt x="13348" y="469345"/>
                    <a:pt x="-31126" y="366165"/>
                    <a:pt x="32324" y="341852"/>
                  </a:cubicBezTo>
                  <a:cubicBezTo>
                    <a:pt x="95774" y="317539"/>
                    <a:pt x="274859" y="370908"/>
                    <a:pt x="423701" y="363199"/>
                  </a:cubicBezTo>
                  <a:cubicBezTo>
                    <a:pt x="572543" y="355490"/>
                    <a:pt x="773569" y="350746"/>
                    <a:pt x="925376" y="295598"/>
                  </a:cubicBezTo>
                  <a:cubicBezTo>
                    <a:pt x="1077183" y="240450"/>
                    <a:pt x="1303707" y="7995"/>
                    <a:pt x="1355891" y="286"/>
                  </a:cubicBezTo>
                  <a:close/>
                </a:path>
              </a:pathLst>
            </a:custGeom>
            <a:solidFill>
              <a:srgbClr val="FFF4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39749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98230">
              <a:srgbClr val="FF7F5A"/>
            </a:gs>
            <a:gs pos="81000">
              <a:srgbClr val="FDC07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8E1F176E-69F4-4AE1-B1C5-42CD36AC54C7}"/>
              </a:ext>
            </a:extLst>
          </p:cNvPr>
          <p:cNvSpPr/>
          <p:nvPr/>
        </p:nvSpPr>
        <p:spPr>
          <a:xfrm>
            <a:off x="0" y="2497015"/>
            <a:ext cx="12192000" cy="1863970"/>
          </a:xfrm>
          <a:prstGeom prst="rect">
            <a:avLst/>
          </a:prstGeom>
          <a:solidFill>
            <a:schemeClr val="bg1"/>
          </a:solidFill>
          <a:ln>
            <a:solidFill>
              <a:srgbClr val="FDC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howcard Gothic" panose="04020904020102020604" pitchFamily="82" charset="0"/>
              </a:rPr>
              <a:t>Sentence/word goes here.</a:t>
            </a:r>
            <a:endParaRPr lang="en-GB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043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98230">
              <a:srgbClr val="FF7F5A"/>
            </a:gs>
            <a:gs pos="81000">
              <a:srgbClr val="FDC07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김치송수정.mp4">
            <a:hlinkClick r:id="" action="ppaction://media"/>
            <a:extLst>
              <a:ext uri="{FF2B5EF4-FFF2-40B4-BE49-F238E27FC236}">
                <a16:creationId xmlns:a16="http://schemas.microsoft.com/office/drawing/2014/main" id="{4ED79B0D-DA1A-4BEE-A995-E047FAF0E39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7.1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2796" y="1036571"/>
            <a:ext cx="8506408" cy="478485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CF3097A1-80C8-43A4-9AB0-E26D0286CEF1}"/>
              </a:ext>
            </a:extLst>
          </p:cNvPr>
          <p:cNvGrpSpPr/>
          <p:nvPr/>
        </p:nvGrpSpPr>
        <p:grpSpPr>
          <a:xfrm>
            <a:off x="1452282" y="597158"/>
            <a:ext cx="9283850" cy="5653035"/>
            <a:chOff x="250084" y="265628"/>
            <a:chExt cx="11691832" cy="6326449"/>
          </a:xfrm>
        </p:grpSpPr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B55E4FAE-27AA-4DBD-BBA5-4EDEB558B913}"/>
                </a:ext>
              </a:extLst>
            </p:cNvPr>
            <p:cNvSpPr/>
            <p:nvPr/>
          </p:nvSpPr>
          <p:spPr>
            <a:xfrm>
              <a:off x="250372" y="265922"/>
              <a:ext cx="11691257" cy="6326155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F3D93425-6A6E-46B0-B8C0-DC1A0F04E1C2}"/>
                </a:ext>
              </a:extLst>
            </p:cNvPr>
            <p:cNvGrpSpPr/>
            <p:nvPr/>
          </p:nvGrpSpPr>
          <p:grpSpPr>
            <a:xfrm>
              <a:off x="250371" y="265922"/>
              <a:ext cx="895740" cy="895446"/>
              <a:chOff x="250371" y="265922"/>
              <a:chExt cx="895740" cy="895446"/>
            </a:xfrm>
          </p:grpSpPr>
          <p:sp>
            <p:nvSpPr>
              <p:cNvPr id="3" name="직사각형 2">
                <a:extLst>
                  <a:ext uri="{FF2B5EF4-FFF2-40B4-BE49-F238E27FC236}">
                    <a16:creationId xmlns:a16="http://schemas.microsoft.com/office/drawing/2014/main" id="{AA6B9274-40DA-4462-A5AC-FA19E7DCB855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D91C71EB-A2B1-49E7-B273-69799C560988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8E135BD9-6C13-4125-947B-B16EAA3EB9AE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81217350-28FE-4380-BBAB-BF94EB28098F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1AF7692F-E4BB-4575-8E70-E81A90EAB73A}"/>
                </a:ext>
              </a:extLst>
            </p:cNvPr>
            <p:cNvGrpSpPr/>
            <p:nvPr/>
          </p:nvGrpSpPr>
          <p:grpSpPr>
            <a:xfrm rot="5400000">
              <a:off x="11046029" y="265775"/>
              <a:ext cx="895740" cy="895446"/>
              <a:chOff x="250371" y="265922"/>
              <a:chExt cx="895740" cy="895446"/>
            </a:xfrm>
          </p:grpSpPr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A3774CD3-296D-4877-92A6-94608B6FD97E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AB9F4A2A-391F-42F8-B56A-0AC50B73F38E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직사각형 19">
                <a:extLst>
                  <a:ext uri="{FF2B5EF4-FFF2-40B4-BE49-F238E27FC236}">
                    <a16:creationId xmlns:a16="http://schemas.microsoft.com/office/drawing/2014/main" id="{4BCBE519-59EC-4ACA-AD4D-D34F0E8B9C17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2A9988F2-6546-41DC-82E8-05F1820BCC34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C5B43C7E-B2F7-4CAD-B40A-61A6352793FA}"/>
                </a:ext>
              </a:extLst>
            </p:cNvPr>
            <p:cNvGrpSpPr/>
            <p:nvPr/>
          </p:nvGrpSpPr>
          <p:grpSpPr>
            <a:xfrm rot="10800000">
              <a:off x="11046176" y="5696631"/>
              <a:ext cx="895740" cy="895446"/>
              <a:chOff x="250371" y="265922"/>
              <a:chExt cx="895740" cy="895446"/>
            </a:xfrm>
          </p:grpSpPr>
          <p:sp>
            <p:nvSpPr>
              <p:cNvPr id="23" name="직사각형 22">
                <a:extLst>
                  <a:ext uri="{FF2B5EF4-FFF2-40B4-BE49-F238E27FC236}">
                    <a16:creationId xmlns:a16="http://schemas.microsoft.com/office/drawing/2014/main" id="{1E8CC426-1D64-4793-9636-131314FA0E4D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직사각형 23">
                <a:extLst>
                  <a:ext uri="{FF2B5EF4-FFF2-40B4-BE49-F238E27FC236}">
                    <a16:creationId xmlns:a16="http://schemas.microsoft.com/office/drawing/2014/main" id="{F2A7E902-3E2B-4A4E-8C32-49658910E84B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직사각형 24">
                <a:extLst>
                  <a:ext uri="{FF2B5EF4-FFF2-40B4-BE49-F238E27FC236}">
                    <a16:creationId xmlns:a16="http://schemas.microsoft.com/office/drawing/2014/main" id="{FAD2D452-2A02-4A33-A3DB-00165118CDED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직사각형 25">
                <a:extLst>
                  <a:ext uri="{FF2B5EF4-FFF2-40B4-BE49-F238E27FC236}">
                    <a16:creationId xmlns:a16="http://schemas.microsoft.com/office/drawing/2014/main" id="{50D7FC3B-61E6-4A1F-8706-A5846CE05B95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E7CB9928-18CC-47C6-B602-2E75F4F6663C}"/>
                </a:ext>
              </a:extLst>
            </p:cNvPr>
            <p:cNvGrpSpPr/>
            <p:nvPr/>
          </p:nvGrpSpPr>
          <p:grpSpPr>
            <a:xfrm rot="16200000">
              <a:off x="249937" y="5696484"/>
              <a:ext cx="895740" cy="895446"/>
              <a:chOff x="250371" y="265922"/>
              <a:chExt cx="895740" cy="895446"/>
            </a:xfrm>
          </p:grpSpPr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id="{F2451D8A-7C16-4C92-A704-9D546EBB5EE5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직사각형 28">
                <a:extLst>
                  <a:ext uri="{FF2B5EF4-FFF2-40B4-BE49-F238E27FC236}">
                    <a16:creationId xmlns:a16="http://schemas.microsoft.com/office/drawing/2014/main" id="{FBECBA6B-022F-483C-98C2-7958284893A7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직사각형 29">
                <a:extLst>
                  <a:ext uri="{FF2B5EF4-FFF2-40B4-BE49-F238E27FC236}">
                    <a16:creationId xmlns:a16="http://schemas.microsoft.com/office/drawing/2014/main" id="{BB7CDAF3-00AC-4144-A1E6-4C935E83278C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직사각형 30">
                <a:extLst>
                  <a:ext uri="{FF2B5EF4-FFF2-40B4-BE49-F238E27FC236}">
                    <a16:creationId xmlns:a16="http://schemas.microsoft.com/office/drawing/2014/main" id="{D43210BE-8AEF-4B47-8BDA-8EF62320C3CB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634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98230">
              <a:srgbClr val="FF7F5A"/>
            </a:gs>
            <a:gs pos="81000">
              <a:srgbClr val="FDC07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8E1F176E-69F4-4AE1-B1C5-42CD36AC54C7}"/>
              </a:ext>
            </a:extLst>
          </p:cNvPr>
          <p:cNvSpPr/>
          <p:nvPr/>
        </p:nvSpPr>
        <p:spPr>
          <a:xfrm>
            <a:off x="0" y="2497015"/>
            <a:ext cx="12192000" cy="1863970"/>
          </a:xfrm>
          <a:prstGeom prst="rect">
            <a:avLst/>
          </a:prstGeom>
          <a:solidFill>
            <a:schemeClr val="bg1"/>
          </a:solidFill>
          <a:ln>
            <a:solidFill>
              <a:srgbClr val="FDC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howcard Gothic" panose="04020904020102020604" pitchFamily="82" charset="0"/>
              </a:rPr>
              <a:t>Sentence/word goes here.</a:t>
            </a:r>
            <a:endParaRPr lang="en-GB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769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98230">
              <a:srgbClr val="FF7F5A"/>
            </a:gs>
            <a:gs pos="81000">
              <a:srgbClr val="FDC07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김치송수정.mp4">
            <a:hlinkClick r:id="" action="ppaction://media"/>
            <a:extLst>
              <a:ext uri="{FF2B5EF4-FFF2-40B4-BE49-F238E27FC236}">
                <a16:creationId xmlns:a16="http://schemas.microsoft.com/office/drawing/2014/main" id="{4ED79B0D-DA1A-4BEE-A995-E047FAF0E39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7.1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2796" y="1036571"/>
            <a:ext cx="8506408" cy="478485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CF3097A1-80C8-43A4-9AB0-E26D0286CEF1}"/>
              </a:ext>
            </a:extLst>
          </p:cNvPr>
          <p:cNvGrpSpPr/>
          <p:nvPr/>
        </p:nvGrpSpPr>
        <p:grpSpPr>
          <a:xfrm>
            <a:off x="1452282" y="597158"/>
            <a:ext cx="9283850" cy="5653035"/>
            <a:chOff x="250084" y="265628"/>
            <a:chExt cx="11691832" cy="6326449"/>
          </a:xfrm>
        </p:grpSpPr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B55E4FAE-27AA-4DBD-BBA5-4EDEB558B913}"/>
                </a:ext>
              </a:extLst>
            </p:cNvPr>
            <p:cNvSpPr/>
            <p:nvPr/>
          </p:nvSpPr>
          <p:spPr>
            <a:xfrm>
              <a:off x="250372" y="265922"/>
              <a:ext cx="11691257" cy="6326155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F3D93425-6A6E-46B0-B8C0-DC1A0F04E1C2}"/>
                </a:ext>
              </a:extLst>
            </p:cNvPr>
            <p:cNvGrpSpPr/>
            <p:nvPr/>
          </p:nvGrpSpPr>
          <p:grpSpPr>
            <a:xfrm>
              <a:off x="250371" y="265922"/>
              <a:ext cx="895740" cy="895446"/>
              <a:chOff x="250371" y="265922"/>
              <a:chExt cx="895740" cy="895446"/>
            </a:xfrm>
          </p:grpSpPr>
          <p:sp>
            <p:nvSpPr>
              <p:cNvPr id="3" name="직사각형 2">
                <a:extLst>
                  <a:ext uri="{FF2B5EF4-FFF2-40B4-BE49-F238E27FC236}">
                    <a16:creationId xmlns:a16="http://schemas.microsoft.com/office/drawing/2014/main" id="{AA6B9274-40DA-4462-A5AC-FA19E7DCB855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D91C71EB-A2B1-49E7-B273-69799C560988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8E135BD9-6C13-4125-947B-B16EAA3EB9AE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81217350-28FE-4380-BBAB-BF94EB28098F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1AF7692F-E4BB-4575-8E70-E81A90EAB73A}"/>
                </a:ext>
              </a:extLst>
            </p:cNvPr>
            <p:cNvGrpSpPr/>
            <p:nvPr/>
          </p:nvGrpSpPr>
          <p:grpSpPr>
            <a:xfrm rot="5400000">
              <a:off x="11046029" y="265775"/>
              <a:ext cx="895740" cy="895446"/>
              <a:chOff x="250371" y="265922"/>
              <a:chExt cx="895740" cy="895446"/>
            </a:xfrm>
          </p:grpSpPr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A3774CD3-296D-4877-92A6-94608B6FD97E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AB9F4A2A-391F-42F8-B56A-0AC50B73F38E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직사각형 19">
                <a:extLst>
                  <a:ext uri="{FF2B5EF4-FFF2-40B4-BE49-F238E27FC236}">
                    <a16:creationId xmlns:a16="http://schemas.microsoft.com/office/drawing/2014/main" id="{4BCBE519-59EC-4ACA-AD4D-D34F0E8B9C17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2A9988F2-6546-41DC-82E8-05F1820BCC34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C5B43C7E-B2F7-4CAD-B40A-61A6352793FA}"/>
                </a:ext>
              </a:extLst>
            </p:cNvPr>
            <p:cNvGrpSpPr/>
            <p:nvPr/>
          </p:nvGrpSpPr>
          <p:grpSpPr>
            <a:xfrm rot="10800000">
              <a:off x="11046176" y="5696631"/>
              <a:ext cx="895740" cy="895446"/>
              <a:chOff x="250371" y="265922"/>
              <a:chExt cx="895740" cy="895446"/>
            </a:xfrm>
          </p:grpSpPr>
          <p:sp>
            <p:nvSpPr>
              <p:cNvPr id="23" name="직사각형 22">
                <a:extLst>
                  <a:ext uri="{FF2B5EF4-FFF2-40B4-BE49-F238E27FC236}">
                    <a16:creationId xmlns:a16="http://schemas.microsoft.com/office/drawing/2014/main" id="{1E8CC426-1D64-4793-9636-131314FA0E4D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직사각형 23">
                <a:extLst>
                  <a:ext uri="{FF2B5EF4-FFF2-40B4-BE49-F238E27FC236}">
                    <a16:creationId xmlns:a16="http://schemas.microsoft.com/office/drawing/2014/main" id="{F2A7E902-3E2B-4A4E-8C32-49658910E84B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직사각형 24">
                <a:extLst>
                  <a:ext uri="{FF2B5EF4-FFF2-40B4-BE49-F238E27FC236}">
                    <a16:creationId xmlns:a16="http://schemas.microsoft.com/office/drawing/2014/main" id="{FAD2D452-2A02-4A33-A3DB-00165118CDED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직사각형 25">
                <a:extLst>
                  <a:ext uri="{FF2B5EF4-FFF2-40B4-BE49-F238E27FC236}">
                    <a16:creationId xmlns:a16="http://schemas.microsoft.com/office/drawing/2014/main" id="{50D7FC3B-61E6-4A1F-8706-A5846CE05B95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E7CB9928-18CC-47C6-B602-2E75F4F6663C}"/>
                </a:ext>
              </a:extLst>
            </p:cNvPr>
            <p:cNvGrpSpPr/>
            <p:nvPr/>
          </p:nvGrpSpPr>
          <p:grpSpPr>
            <a:xfrm rot="16200000">
              <a:off x="249937" y="5696484"/>
              <a:ext cx="895740" cy="895446"/>
              <a:chOff x="250371" y="265922"/>
              <a:chExt cx="895740" cy="895446"/>
            </a:xfrm>
          </p:grpSpPr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id="{F2451D8A-7C16-4C92-A704-9D546EBB5EE5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직사각형 28">
                <a:extLst>
                  <a:ext uri="{FF2B5EF4-FFF2-40B4-BE49-F238E27FC236}">
                    <a16:creationId xmlns:a16="http://schemas.microsoft.com/office/drawing/2014/main" id="{FBECBA6B-022F-483C-98C2-7958284893A7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직사각형 29">
                <a:extLst>
                  <a:ext uri="{FF2B5EF4-FFF2-40B4-BE49-F238E27FC236}">
                    <a16:creationId xmlns:a16="http://schemas.microsoft.com/office/drawing/2014/main" id="{BB7CDAF3-00AC-4144-A1E6-4C935E83278C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직사각형 30">
                <a:extLst>
                  <a:ext uri="{FF2B5EF4-FFF2-40B4-BE49-F238E27FC236}">
                    <a16:creationId xmlns:a16="http://schemas.microsoft.com/office/drawing/2014/main" id="{D43210BE-8AEF-4B47-8BDA-8EF62320C3CB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666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98230">
              <a:srgbClr val="FF7F5A"/>
            </a:gs>
            <a:gs pos="81000">
              <a:srgbClr val="FDC07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8E1F176E-69F4-4AE1-B1C5-42CD36AC54C7}"/>
              </a:ext>
            </a:extLst>
          </p:cNvPr>
          <p:cNvSpPr/>
          <p:nvPr/>
        </p:nvSpPr>
        <p:spPr>
          <a:xfrm>
            <a:off x="0" y="2497015"/>
            <a:ext cx="12192000" cy="1863970"/>
          </a:xfrm>
          <a:prstGeom prst="rect">
            <a:avLst/>
          </a:prstGeom>
          <a:solidFill>
            <a:schemeClr val="bg1"/>
          </a:solidFill>
          <a:ln>
            <a:solidFill>
              <a:srgbClr val="FDC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howcard Gothic" panose="04020904020102020604" pitchFamily="82" charset="0"/>
              </a:rPr>
              <a:t>Sentence/word goes here.</a:t>
            </a:r>
            <a:endParaRPr lang="en-GB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769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98230">
              <a:srgbClr val="FF7F5A"/>
            </a:gs>
            <a:gs pos="81000">
              <a:srgbClr val="FDC07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B0F926E6-2DC7-4814-ABB4-EFFE7A6CE94D}"/>
              </a:ext>
            </a:extLst>
          </p:cNvPr>
          <p:cNvSpPr/>
          <p:nvPr/>
        </p:nvSpPr>
        <p:spPr>
          <a:xfrm>
            <a:off x="1543050" y="1361400"/>
            <a:ext cx="9105900" cy="4956175"/>
          </a:xfrm>
          <a:prstGeom prst="rect">
            <a:avLst/>
          </a:prstGeom>
          <a:solidFill>
            <a:srgbClr val="C55A1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3711A1C-14CB-4F02-B9A1-5548BC85FB7A}"/>
              </a:ext>
            </a:extLst>
          </p:cNvPr>
          <p:cNvSpPr txBox="1"/>
          <p:nvPr/>
        </p:nvSpPr>
        <p:spPr>
          <a:xfrm>
            <a:off x="3757903" y="125258"/>
            <a:ext cx="46761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800" b="0" i="0" u="none" strike="noStrike" kern="1200" cap="none" spc="0" normalizeH="0" baseline="0" noProof="0" dirty="0">
                <a:ln w="38100">
                  <a:solidFill>
                    <a:schemeClr val="accent2">
                      <a:lumMod val="7500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메이플스토리 OTF" panose="02000800000000000000" pitchFamily="50" charset="-127"/>
                <a:ea typeface="메이플스토리 OTF" panose="02000800000000000000" pitchFamily="50" charset="-127"/>
                <a:cs typeface="+mn-cs"/>
              </a:rPr>
              <a:t>김치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7D8B767-7529-4FB4-8976-73ABD3DFA803}"/>
              </a:ext>
            </a:extLst>
          </p:cNvPr>
          <p:cNvSpPr txBox="1"/>
          <p:nvPr/>
        </p:nvSpPr>
        <p:spPr>
          <a:xfrm>
            <a:off x="2443064" y="1683329"/>
            <a:ext cx="7764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dirty="0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맑은 고딕" panose="020B0503020000020004" pitchFamily="50" charset="-127"/>
              </a:rPr>
              <a:t>Everyone will stand up.</a:t>
            </a:r>
            <a:endParaRPr kumimoji="0" lang="ko-KR" altLang="en-US" sz="4400" b="1" i="0" u="none" strike="noStrike" kern="1200" cap="none" spc="0" normalizeH="0" baseline="0" noProof="0" dirty="0">
              <a:ln w="19050">
                <a:solidFill>
                  <a:schemeClr val="accent2">
                    <a:lumMod val="50000"/>
                  </a:schemeClr>
                </a:solidFill>
              </a:ln>
              <a:solidFill>
                <a:prstClr val="white"/>
              </a:solidFill>
              <a:effectLst/>
              <a:uLnTx/>
              <a:uFillTx/>
              <a:latin typeface="Showcard Gothic" panose="04020904020102020604" pitchFamily="82" charset="0"/>
              <a:ea typeface="맑은 고딕" panose="020B0503020000020004" pitchFamily="50" charset="-127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36C9AF6-39DD-4EA1-B8FD-E1F4E1325C3F}"/>
              </a:ext>
            </a:extLst>
          </p:cNvPr>
          <p:cNvSpPr txBox="1"/>
          <p:nvPr/>
        </p:nvSpPr>
        <p:spPr>
          <a:xfrm>
            <a:off x="2443064" y="3839488"/>
            <a:ext cx="77646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dirty="0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맑은 고딕" panose="020B0503020000020004" pitchFamily="50" charset="-127"/>
                <a:cs typeface="+mn-cs"/>
              </a:rPr>
              <a:t>Take turns reading the word or</a:t>
            </a:r>
            <a:r>
              <a:rPr kumimoji="0" lang="en-US" altLang="ko-KR" sz="4400" b="1" i="0" u="none" strike="noStrike" kern="1200" cap="none" spc="0" normalizeH="0" noProof="0" dirty="0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맑은 고딕" panose="020B0503020000020004" pitchFamily="50" charset="-127"/>
                <a:cs typeface="+mn-cs"/>
              </a:rPr>
              <a:t> sentence.</a:t>
            </a:r>
            <a:endParaRPr kumimoji="0" lang="ko-KR" altLang="en-US" sz="4400" b="1" i="0" u="none" strike="noStrike" kern="1200" cap="none" spc="0" normalizeH="0" baseline="0" noProof="0" dirty="0">
              <a:ln w="19050">
                <a:solidFill>
                  <a:schemeClr val="accent2">
                    <a:lumMod val="50000"/>
                  </a:schemeClr>
                </a:solidFill>
              </a:ln>
              <a:solidFill>
                <a:prstClr val="white"/>
              </a:solidFill>
              <a:effectLst/>
              <a:uLnTx/>
              <a:uFillTx/>
              <a:latin typeface="Showcard Gothic" panose="04020904020102020604" pitchFamily="82" charset="0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94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98230">
              <a:srgbClr val="FF7F5A"/>
            </a:gs>
            <a:gs pos="81000">
              <a:srgbClr val="FDC07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>
            <a:extLst>
              <a:ext uri="{FF2B5EF4-FFF2-40B4-BE49-F238E27FC236}">
                <a16:creationId xmlns:a16="http://schemas.microsoft.com/office/drawing/2014/main" id="{CF44F9EC-C7A2-451A-9536-2131433EFB91}"/>
              </a:ext>
            </a:extLst>
          </p:cNvPr>
          <p:cNvGrpSpPr/>
          <p:nvPr/>
        </p:nvGrpSpPr>
        <p:grpSpPr>
          <a:xfrm>
            <a:off x="2515747" y="101273"/>
            <a:ext cx="7099952" cy="6655454"/>
            <a:chOff x="1467306" y="202546"/>
            <a:chExt cx="7099952" cy="6655454"/>
          </a:xfrm>
        </p:grpSpPr>
        <p:sp>
          <p:nvSpPr>
            <p:cNvPr id="6" name="자유형: 도형 5">
              <a:extLst>
                <a:ext uri="{FF2B5EF4-FFF2-40B4-BE49-F238E27FC236}">
                  <a16:creationId xmlns:a16="http://schemas.microsoft.com/office/drawing/2014/main" id="{A927DF8B-3416-4C6C-A4F4-BF6403FEC78D}"/>
                </a:ext>
              </a:extLst>
            </p:cNvPr>
            <p:cNvSpPr/>
            <p:nvPr/>
          </p:nvSpPr>
          <p:spPr>
            <a:xfrm>
              <a:off x="3609975" y="2600325"/>
              <a:ext cx="4899967" cy="3560159"/>
            </a:xfrm>
            <a:custGeom>
              <a:avLst/>
              <a:gdLst>
                <a:gd name="connsiteX0" fmla="*/ 2261017 w 4694009"/>
                <a:gd name="connsiteY0" fmla="*/ 293021 h 3538855"/>
                <a:gd name="connsiteX1" fmla="*/ 4204117 w 4694009"/>
                <a:gd name="connsiteY1" fmla="*/ 7271 h 3538855"/>
                <a:gd name="connsiteX2" fmla="*/ 4537492 w 4694009"/>
                <a:gd name="connsiteY2" fmla="*/ 92996 h 3538855"/>
                <a:gd name="connsiteX3" fmla="*/ 4651792 w 4694009"/>
                <a:gd name="connsiteY3" fmla="*/ 178721 h 3538855"/>
                <a:gd name="connsiteX4" fmla="*/ 3832642 w 4694009"/>
                <a:gd name="connsiteY4" fmla="*/ 1293146 h 3538855"/>
                <a:gd name="connsiteX5" fmla="*/ 4042192 w 4694009"/>
                <a:gd name="connsiteY5" fmla="*/ 2017046 h 3538855"/>
                <a:gd name="connsiteX6" fmla="*/ 2489617 w 4694009"/>
                <a:gd name="connsiteY6" fmla="*/ 2531396 h 3538855"/>
                <a:gd name="connsiteX7" fmla="*/ 2546767 w 4694009"/>
                <a:gd name="connsiteY7" fmla="*/ 2998121 h 3538855"/>
                <a:gd name="connsiteX8" fmla="*/ 994192 w 4694009"/>
                <a:gd name="connsiteY8" fmla="*/ 3531521 h 3538855"/>
                <a:gd name="connsiteX9" fmla="*/ 270292 w 4694009"/>
                <a:gd name="connsiteY9" fmla="*/ 3312446 h 3538855"/>
                <a:gd name="connsiteX10" fmla="*/ 3592 w 4694009"/>
                <a:gd name="connsiteY10" fmla="*/ 3369596 h 3538855"/>
                <a:gd name="connsiteX11" fmla="*/ 432217 w 4694009"/>
                <a:gd name="connsiteY11" fmla="*/ 3017171 h 3538855"/>
                <a:gd name="connsiteX12" fmla="*/ 946567 w 4694009"/>
                <a:gd name="connsiteY12" fmla="*/ 3217196 h 3538855"/>
                <a:gd name="connsiteX13" fmla="*/ 1737142 w 4694009"/>
                <a:gd name="connsiteY13" fmla="*/ 2836196 h 3538855"/>
                <a:gd name="connsiteX14" fmla="*/ 1537117 w 4694009"/>
                <a:gd name="connsiteY14" fmla="*/ 2350421 h 3538855"/>
                <a:gd name="connsiteX15" fmla="*/ 2470567 w 4694009"/>
                <a:gd name="connsiteY15" fmla="*/ 1826546 h 3538855"/>
                <a:gd name="connsiteX16" fmla="*/ 2880142 w 4694009"/>
                <a:gd name="connsiteY16" fmla="*/ 1274096 h 3538855"/>
                <a:gd name="connsiteX17" fmla="*/ 2318167 w 4694009"/>
                <a:gd name="connsiteY17" fmla="*/ 607346 h 3538855"/>
                <a:gd name="connsiteX18" fmla="*/ 2261017 w 4694009"/>
                <a:gd name="connsiteY18" fmla="*/ 293021 h 3538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94009" h="3538855">
                  <a:moveTo>
                    <a:pt x="2261017" y="293021"/>
                  </a:moveTo>
                  <a:cubicBezTo>
                    <a:pt x="2575342" y="193008"/>
                    <a:pt x="3824705" y="40608"/>
                    <a:pt x="4204117" y="7271"/>
                  </a:cubicBezTo>
                  <a:cubicBezTo>
                    <a:pt x="4583529" y="-26066"/>
                    <a:pt x="4462880" y="64421"/>
                    <a:pt x="4537492" y="92996"/>
                  </a:cubicBezTo>
                  <a:cubicBezTo>
                    <a:pt x="4612104" y="121571"/>
                    <a:pt x="4769267" y="-21304"/>
                    <a:pt x="4651792" y="178721"/>
                  </a:cubicBezTo>
                  <a:cubicBezTo>
                    <a:pt x="4534317" y="378746"/>
                    <a:pt x="3934242" y="986759"/>
                    <a:pt x="3832642" y="1293146"/>
                  </a:cubicBezTo>
                  <a:cubicBezTo>
                    <a:pt x="3731042" y="1599533"/>
                    <a:pt x="4266030" y="1810671"/>
                    <a:pt x="4042192" y="2017046"/>
                  </a:cubicBezTo>
                  <a:cubicBezTo>
                    <a:pt x="3818355" y="2223421"/>
                    <a:pt x="2738855" y="2367883"/>
                    <a:pt x="2489617" y="2531396"/>
                  </a:cubicBezTo>
                  <a:cubicBezTo>
                    <a:pt x="2240379" y="2694909"/>
                    <a:pt x="2796004" y="2831434"/>
                    <a:pt x="2546767" y="2998121"/>
                  </a:cubicBezTo>
                  <a:cubicBezTo>
                    <a:pt x="2297530" y="3164808"/>
                    <a:pt x="1373604" y="3479134"/>
                    <a:pt x="994192" y="3531521"/>
                  </a:cubicBezTo>
                  <a:cubicBezTo>
                    <a:pt x="614780" y="3583908"/>
                    <a:pt x="435392" y="3339434"/>
                    <a:pt x="270292" y="3312446"/>
                  </a:cubicBezTo>
                  <a:cubicBezTo>
                    <a:pt x="105192" y="3285458"/>
                    <a:pt x="-23395" y="3418808"/>
                    <a:pt x="3592" y="3369596"/>
                  </a:cubicBezTo>
                  <a:cubicBezTo>
                    <a:pt x="30579" y="3320384"/>
                    <a:pt x="275055" y="3042571"/>
                    <a:pt x="432217" y="3017171"/>
                  </a:cubicBezTo>
                  <a:cubicBezTo>
                    <a:pt x="589379" y="2991771"/>
                    <a:pt x="729079" y="3247359"/>
                    <a:pt x="946567" y="3217196"/>
                  </a:cubicBezTo>
                  <a:cubicBezTo>
                    <a:pt x="1164054" y="3187034"/>
                    <a:pt x="1638717" y="2980659"/>
                    <a:pt x="1737142" y="2836196"/>
                  </a:cubicBezTo>
                  <a:cubicBezTo>
                    <a:pt x="1835567" y="2691733"/>
                    <a:pt x="1414879" y="2518696"/>
                    <a:pt x="1537117" y="2350421"/>
                  </a:cubicBezTo>
                  <a:cubicBezTo>
                    <a:pt x="1659355" y="2182146"/>
                    <a:pt x="2246730" y="2005933"/>
                    <a:pt x="2470567" y="1826546"/>
                  </a:cubicBezTo>
                  <a:cubicBezTo>
                    <a:pt x="2694404" y="1647159"/>
                    <a:pt x="2905542" y="1477296"/>
                    <a:pt x="2880142" y="1274096"/>
                  </a:cubicBezTo>
                  <a:cubicBezTo>
                    <a:pt x="2854742" y="1070896"/>
                    <a:pt x="2419767" y="774033"/>
                    <a:pt x="2318167" y="607346"/>
                  </a:cubicBezTo>
                  <a:cubicBezTo>
                    <a:pt x="2216567" y="440659"/>
                    <a:pt x="1946692" y="393034"/>
                    <a:pt x="2261017" y="293021"/>
                  </a:cubicBezTo>
                  <a:close/>
                </a:path>
              </a:pathLst>
            </a:custGeom>
            <a:solidFill>
              <a:srgbClr val="FFE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50" name="Picture 2" descr="FAQ - Genie Traveler">
              <a:extLst>
                <a:ext uri="{FF2B5EF4-FFF2-40B4-BE49-F238E27FC236}">
                  <a16:creationId xmlns:a16="http://schemas.microsoft.com/office/drawing/2014/main" id="{A3D8D989-A402-4E23-9B00-D35AC513AE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833" r="66812"/>
            <a:stretch/>
          </p:blipFill>
          <p:spPr bwMode="auto">
            <a:xfrm>
              <a:off x="1467306" y="5543550"/>
              <a:ext cx="2276019" cy="1314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Kimchi - Free food and restaurant icons">
              <a:extLst>
                <a:ext uri="{FF2B5EF4-FFF2-40B4-BE49-F238E27FC236}">
                  <a16:creationId xmlns:a16="http://schemas.microsoft.com/office/drawing/2014/main" id="{26614305-D8F9-40F2-9A38-95260B0A24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77633">
              <a:off x="5528271" y="202546"/>
              <a:ext cx="3038987" cy="3038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자유형: 도형 8">
              <a:extLst>
                <a:ext uri="{FF2B5EF4-FFF2-40B4-BE49-F238E27FC236}">
                  <a16:creationId xmlns:a16="http://schemas.microsoft.com/office/drawing/2014/main" id="{E6CB5C4F-BC7F-4CDF-8F0C-23049F2395F1}"/>
                </a:ext>
              </a:extLst>
            </p:cNvPr>
            <p:cNvSpPr/>
            <p:nvPr/>
          </p:nvSpPr>
          <p:spPr>
            <a:xfrm>
              <a:off x="5671820" y="2746632"/>
              <a:ext cx="880918" cy="886160"/>
            </a:xfrm>
            <a:custGeom>
              <a:avLst/>
              <a:gdLst>
                <a:gd name="connsiteX0" fmla="*/ 17385 w 880918"/>
                <a:gd name="connsiteY0" fmla="*/ 126 h 886160"/>
                <a:gd name="connsiteX1" fmla="*/ 277117 w 880918"/>
                <a:gd name="connsiteY1" fmla="*/ 427083 h 886160"/>
                <a:gd name="connsiteX2" fmla="*/ 842835 w 880918"/>
                <a:gd name="connsiteY2" fmla="*/ 886062 h 886160"/>
                <a:gd name="connsiteX3" fmla="*/ 743212 w 880918"/>
                <a:gd name="connsiteY3" fmla="*/ 387945 h 886160"/>
                <a:gd name="connsiteX4" fmla="*/ 17385 w 880918"/>
                <a:gd name="connsiteY4" fmla="*/ 126 h 88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0918" h="886160">
                  <a:moveTo>
                    <a:pt x="17385" y="126"/>
                  </a:moveTo>
                  <a:cubicBezTo>
                    <a:pt x="-60297" y="6649"/>
                    <a:pt x="139542" y="279427"/>
                    <a:pt x="277117" y="427083"/>
                  </a:cubicBezTo>
                  <a:cubicBezTo>
                    <a:pt x="414692" y="574739"/>
                    <a:pt x="765153" y="892585"/>
                    <a:pt x="842835" y="886062"/>
                  </a:cubicBezTo>
                  <a:cubicBezTo>
                    <a:pt x="920517" y="879539"/>
                    <a:pt x="875450" y="535601"/>
                    <a:pt x="743212" y="387945"/>
                  </a:cubicBezTo>
                  <a:cubicBezTo>
                    <a:pt x="610974" y="240289"/>
                    <a:pt x="95067" y="-6397"/>
                    <a:pt x="17385" y="126"/>
                  </a:cubicBezTo>
                  <a:close/>
                </a:path>
              </a:pathLst>
            </a:custGeom>
            <a:solidFill>
              <a:srgbClr val="FFE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C9538E87-8F45-4E1E-992B-5E6E77CC9DFB}"/>
                </a:ext>
              </a:extLst>
            </p:cNvPr>
            <p:cNvSpPr/>
            <p:nvPr/>
          </p:nvSpPr>
          <p:spPr>
            <a:xfrm>
              <a:off x="7183253" y="2629059"/>
              <a:ext cx="1371480" cy="780176"/>
            </a:xfrm>
            <a:custGeom>
              <a:avLst/>
              <a:gdLst>
                <a:gd name="connsiteX0" fmla="*/ 1355891 w 1371480"/>
                <a:gd name="connsiteY0" fmla="*/ 286 h 780176"/>
                <a:gd name="connsiteX1" fmla="*/ 1238478 w 1371480"/>
                <a:gd name="connsiteY1" fmla="*/ 249344 h 780176"/>
                <a:gd name="connsiteX2" fmla="*/ 872006 w 1371480"/>
                <a:gd name="connsiteY2" fmla="*/ 644280 h 780176"/>
                <a:gd name="connsiteX3" fmla="*/ 765267 w 1371480"/>
                <a:gd name="connsiteY3" fmla="*/ 733229 h 780176"/>
                <a:gd name="connsiteX4" fmla="*/ 580252 w 1371480"/>
                <a:gd name="connsiteY4" fmla="*/ 772367 h 780176"/>
                <a:gd name="connsiteX5" fmla="*/ 210222 w 1371480"/>
                <a:gd name="connsiteY5" fmla="*/ 580236 h 780176"/>
                <a:gd name="connsiteX6" fmla="*/ 42998 w 1371480"/>
                <a:gd name="connsiteY6" fmla="*/ 509076 h 780176"/>
                <a:gd name="connsiteX7" fmla="*/ 32324 w 1371480"/>
                <a:gd name="connsiteY7" fmla="*/ 341852 h 780176"/>
                <a:gd name="connsiteX8" fmla="*/ 423701 w 1371480"/>
                <a:gd name="connsiteY8" fmla="*/ 363199 h 780176"/>
                <a:gd name="connsiteX9" fmla="*/ 925376 w 1371480"/>
                <a:gd name="connsiteY9" fmla="*/ 295598 h 780176"/>
                <a:gd name="connsiteX10" fmla="*/ 1355891 w 1371480"/>
                <a:gd name="connsiteY10" fmla="*/ 286 h 780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71480" h="780176">
                  <a:moveTo>
                    <a:pt x="1355891" y="286"/>
                  </a:moveTo>
                  <a:cubicBezTo>
                    <a:pt x="1408075" y="-7423"/>
                    <a:pt x="1319125" y="142012"/>
                    <a:pt x="1238478" y="249344"/>
                  </a:cubicBezTo>
                  <a:cubicBezTo>
                    <a:pt x="1157831" y="356676"/>
                    <a:pt x="950874" y="563633"/>
                    <a:pt x="872006" y="644280"/>
                  </a:cubicBezTo>
                  <a:cubicBezTo>
                    <a:pt x="793138" y="724927"/>
                    <a:pt x="813893" y="711881"/>
                    <a:pt x="765267" y="733229"/>
                  </a:cubicBezTo>
                  <a:cubicBezTo>
                    <a:pt x="716641" y="754577"/>
                    <a:pt x="672759" y="797866"/>
                    <a:pt x="580252" y="772367"/>
                  </a:cubicBezTo>
                  <a:cubicBezTo>
                    <a:pt x="487744" y="746868"/>
                    <a:pt x="299764" y="624118"/>
                    <a:pt x="210222" y="580236"/>
                  </a:cubicBezTo>
                  <a:cubicBezTo>
                    <a:pt x="120680" y="536354"/>
                    <a:pt x="72648" y="548807"/>
                    <a:pt x="42998" y="509076"/>
                  </a:cubicBezTo>
                  <a:cubicBezTo>
                    <a:pt x="13348" y="469345"/>
                    <a:pt x="-31126" y="366165"/>
                    <a:pt x="32324" y="341852"/>
                  </a:cubicBezTo>
                  <a:cubicBezTo>
                    <a:pt x="95774" y="317539"/>
                    <a:pt x="274859" y="370908"/>
                    <a:pt x="423701" y="363199"/>
                  </a:cubicBezTo>
                  <a:cubicBezTo>
                    <a:pt x="572543" y="355490"/>
                    <a:pt x="773569" y="350746"/>
                    <a:pt x="925376" y="295598"/>
                  </a:cubicBezTo>
                  <a:cubicBezTo>
                    <a:pt x="1077183" y="240450"/>
                    <a:pt x="1303707" y="7995"/>
                    <a:pt x="1355891" y="286"/>
                  </a:cubicBezTo>
                  <a:close/>
                </a:path>
              </a:pathLst>
            </a:custGeom>
            <a:solidFill>
              <a:srgbClr val="FFF4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CC3E2B5-094A-42AD-A635-48C1A90DABB1}"/>
              </a:ext>
            </a:extLst>
          </p:cNvPr>
          <p:cNvSpPr txBox="1"/>
          <p:nvPr/>
        </p:nvSpPr>
        <p:spPr>
          <a:xfrm rot="19617730">
            <a:off x="190272" y="1344890"/>
            <a:ext cx="53874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200" b="1" i="0" u="none" strike="noStrike" kern="1200" cap="none" spc="0" normalizeH="0" baseline="0" noProof="0" dirty="0">
                <a:ln w="38100">
                  <a:solidFill>
                    <a:schemeClr val="accent2">
                      <a:lumMod val="50000"/>
                    </a:schemeClr>
                  </a:solidFill>
                </a:ln>
                <a:solidFill>
                  <a:prstClr val="white">
                    <a:alpha val="56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맑은 고딕" panose="020B0503020000020004" pitchFamily="50" charset="-127"/>
              </a:rPr>
              <a:t>Choose 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200" b="1" i="0" u="none" strike="noStrike" kern="1200" cap="none" spc="0" normalizeH="0" baseline="0" noProof="0" dirty="0">
                <a:ln w="38100">
                  <a:solidFill>
                    <a:schemeClr val="accent2">
                      <a:lumMod val="50000"/>
                    </a:schemeClr>
                  </a:solidFill>
                </a:ln>
                <a:solidFill>
                  <a:prstClr val="white">
                    <a:alpha val="56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맑은 고딕" panose="020B0503020000020004" pitchFamily="50" charset="-127"/>
              </a:rPr>
              <a:t>only one!</a:t>
            </a:r>
            <a:endParaRPr kumimoji="0" lang="ko-KR" altLang="en-US" sz="7200" b="1" i="0" u="none" strike="noStrike" kern="1200" cap="none" spc="0" normalizeH="0" baseline="0" noProof="0" dirty="0">
              <a:ln w="38100">
                <a:solidFill>
                  <a:schemeClr val="accent2">
                    <a:lumMod val="50000"/>
                  </a:schemeClr>
                </a:solidFill>
              </a:ln>
              <a:solidFill>
                <a:prstClr val="white">
                  <a:alpha val="56000"/>
                </a:prstClr>
              </a:solidFill>
              <a:effectLst/>
              <a:uLnTx/>
              <a:uFillTx/>
              <a:latin typeface="Showcard Gothic" panose="04020904020102020604" pitchFamily="82" charset="0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68484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98230">
              <a:srgbClr val="FF7F5A"/>
            </a:gs>
            <a:gs pos="81000">
              <a:srgbClr val="FDC07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그룹 56">
            <a:extLst>
              <a:ext uri="{FF2B5EF4-FFF2-40B4-BE49-F238E27FC236}">
                <a16:creationId xmlns:a16="http://schemas.microsoft.com/office/drawing/2014/main" id="{3AB1E7A1-909B-4928-9639-E659096B4B8C}"/>
              </a:ext>
            </a:extLst>
          </p:cNvPr>
          <p:cNvGrpSpPr/>
          <p:nvPr/>
        </p:nvGrpSpPr>
        <p:grpSpPr>
          <a:xfrm>
            <a:off x="9369644" y="4313493"/>
            <a:ext cx="2477524" cy="2322416"/>
            <a:chOff x="1467306" y="202546"/>
            <a:chExt cx="7099952" cy="6655454"/>
          </a:xfrm>
        </p:grpSpPr>
        <p:sp>
          <p:nvSpPr>
            <p:cNvPr id="58" name="자유형: 도형 57">
              <a:extLst>
                <a:ext uri="{FF2B5EF4-FFF2-40B4-BE49-F238E27FC236}">
                  <a16:creationId xmlns:a16="http://schemas.microsoft.com/office/drawing/2014/main" id="{B1EAC011-0910-4F8D-A29F-D4B1FC1FE8EE}"/>
                </a:ext>
              </a:extLst>
            </p:cNvPr>
            <p:cNvSpPr/>
            <p:nvPr/>
          </p:nvSpPr>
          <p:spPr>
            <a:xfrm>
              <a:off x="3609975" y="2600325"/>
              <a:ext cx="4899967" cy="3560159"/>
            </a:xfrm>
            <a:custGeom>
              <a:avLst/>
              <a:gdLst>
                <a:gd name="connsiteX0" fmla="*/ 2261017 w 4694009"/>
                <a:gd name="connsiteY0" fmla="*/ 293021 h 3538855"/>
                <a:gd name="connsiteX1" fmla="*/ 4204117 w 4694009"/>
                <a:gd name="connsiteY1" fmla="*/ 7271 h 3538855"/>
                <a:gd name="connsiteX2" fmla="*/ 4537492 w 4694009"/>
                <a:gd name="connsiteY2" fmla="*/ 92996 h 3538855"/>
                <a:gd name="connsiteX3" fmla="*/ 4651792 w 4694009"/>
                <a:gd name="connsiteY3" fmla="*/ 178721 h 3538855"/>
                <a:gd name="connsiteX4" fmla="*/ 3832642 w 4694009"/>
                <a:gd name="connsiteY4" fmla="*/ 1293146 h 3538855"/>
                <a:gd name="connsiteX5" fmla="*/ 4042192 w 4694009"/>
                <a:gd name="connsiteY5" fmla="*/ 2017046 h 3538855"/>
                <a:gd name="connsiteX6" fmla="*/ 2489617 w 4694009"/>
                <a:gd name="connsiteY6" fmla="*/ 2531396 h 3538855"/>
                <a:gd name="connsiteX7" fmla="*/ 2546767 w 4694009"/>
                <a:gd name="connsiteY7" fmla="*/ 2998121 h 3538855"/>
                <a:gd name="connsiteX8" fmla="*/ 994192 w 4694009"/>
                <a:gd name="connsiteY8" fmla="*/ 3531521 h 3538855"/>
                <a:gd name="connsiteX9" fmla="*/ 270292 w 4694009"/>
                <a:gd name="connsiteY9" fmla="*/ 3312446 h 3538855"/>
                <a:gd name="connsiteX10" fmla="*/ 3592 w 4694009"/>
                <a:gd name="connsiteY10" fmla="*/ 3369596 h 3538855"/>
                <a:gd name="connsiteX11" fmla="*/ 432217 w 4694009"/>
                <a:gd name="connsiteY11" fmla="*/ 3017171 h 3538855"/>
                <a:gd name="connsiteX12" fmla="*/ 946567 w 4694009"/>
                <a:gd name="connsiteY12" fmla="*/ 3217196 h 3538855"/>
                <a:gd name="connsiteX13" fmla="*/ 1737142 w 4694009"/>
                <a:gd name="connsiteY13" fmla="*/ 2836196 h 3538855"/>
                <a:gd name="connsiteX14" fmla="*/ 1537117 w 4694009"/>
                <a:gd name="connsiteY14" fmla="*/ 2350421 h 3538855"/>
                <a:gd name="connsiteX15" fmla="*/ 2470567 w 4694009"/>
                <a:gd name="connsiteY15" fmla="*/ 1826546 h 3538855"/>
                <a:gd name="connsiteX16" fmla="*/ 2880142 w 4694009"/>
                <a:gd name="connsiteY16" fmla="*/ 1274096 h 3538855"/>
                <a:gd name="connsiteX17" fmla="*/ 2318167 w 4694009"/>
                <a:gd name="connsiteY17" fmla="*/ 607346 h 3538855"/>
                <a:gd name="connsiteX18" fmla="*/ 2261017 w 4694009"/>
                <a:gd name="connsiteY18" fmla="*/ 293021 h 3538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94009" h="3538855">
                  <a:moveTo>
                    <a:pt x="2261017" y="293021"/>
                  </a:moveTo>
                  <a:cubicBezTo>
                    <a:pt x="2575342" y="193008"/>
                    <a:pt x="3824705" y="40608"/>
                    <a:pt x="4204117" y="7271"/>
                  </a:cubicBezTo>
                  <a:cubicBezTo>
                    <a:pt x="4583529" y="-26066"/>
                    <a:pt x="4462880" y="64421"/>
                    <a:pt x="4537492" y="92996"/>
                  </a:cubicBezTo>
                  <a:cubicBezTo>
                    <a:pt x="4612104" y="121571"/>
                    <a:pt x="4769267" y="-21304"/>
                    <a:pt x="4651792" y="178721"/>
                  </a:cubicBezTo>
                  <a:cubicBezTo>
                    <a:pt x="4534317" y="378746"/>
                    <a:pt x="3934242" y="986759"/>
                    <a:pt x="3832642" y="1293146"/>
                  </a:cubicBezTo>
                  <a:cubicBezTo>
                    <a:pt x="3731042" y="1599533"/>
                    <a:pt x="4266030" y="1810671"/>
                    <a:pt x="4042192" y="2017046"/>
                  </a:cubicBezTo>
                  <a:cubicBezTo>
                    <a:pt x="3818355" y="2223421"/>
                    <a:pt x="2738855" y="2367883"/>
                    <a:pt x="2489617" y="2531396"/>
                  </a:cubicBezTo>
                  <a:cubicBezTo>
                    <a:pt x="2240379" y="2694909"/>
                    <a:pt x="2796004" y="2831434"/>
                    <a:pt x="2546767" y="2998121"/>
                  </a:cubicBezTo>
                  <a:cubicBezTo>
                    <a:pt x="2297530" y="3164808"/>
                    <a:pt x="1373604" y="3479134"/>
                    <a:pt x="994192" y="3531521"/>
                  </a:cubicBezTo>
                  <a:cubicBezTo>
                    <a:pt x="614780" y="3583908"/>
                    <a:pt x="435392" y="3339434"/>
                    <a:pt x="270292" y="3312446"/>
                  </a:cubicBezTo>
                  <a:cubicBezTo>
                    <a:pt x="105192" y="3285458"/>
                    <a:pt x="-23395" y="3418808"/>
                    <a:pt x="3592" y="3369596"/>
                  </a:cubicBezTo>
                  <a:cubicBezTo>
                    <a:pt x="30579" y="3320384"/>
                    <a:pt x="275055" y="3042571"/>
                    <a:pt x="432217" y="3017171"/>
                  </a:cubicBezTo>
                  <a:cubicBezTo>
                    <a:pt x="589379" y="2991771"/>
                    <a:pt x="729079" y="3247359"/>
                    <a:pt x="946567" y="3217196"/>
                  </a:cubicBezTo>
                  <a:cubicBezTo>
                    <a:pt x="1164054" y="3187034"/>
                    <a:pt x="1638717" y="2980659"/>
                    <a:pt x="1737142" y="2836196"/>
                  </a:cubicBezTo>
                  <a:cubicBezTo>
                    <a:pt x="1835567" y="2691733"/>
                    <a:pt x="1414879" y="2518696"/>
                    <a:pt x="1537117" y="2350421"/>
                  </a:cubicBezTo>
                  <a:cubicBezTo>
                    <a:pt x="1659355" y="2182146"/>
                    <a:pt x="2246730" y="2005933"/>
                    <a:pt x="2470567" y="1826546"/>
                  </a:cubicBezTo>
                  <a:cubicBezTo>
                    <a:pt x="2694404" y="1647159"/>
                    <a:pt x="2905542" y="1477296"/>
                    <a:pt x="2880142" y="1274096"/>
                  </a:cubicBezTo>
                  <a:cubicBezTo>
                    <a:pt x="2854742" y="1070896"/>
                    <a:pt x="2419767" y="774033"/>
                    <a:pt x="2318167" y="607346"/>
                  </a:cubicBezTo>
                  <a:cubicBezTo>
                    <a:pt x="2216567" y="440659"/>
                    <a:pt x="1946692" y="393034"/>
                    <a:pt x="2261017" y="293021"/>
                  </a:cubicBezTo>
                  <a:close/>
                </a:path>
              </a:pathLst>
            </a:custGeom>
            <a:solidFill>
              <a:srgbClr val="FFE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9" name="Picture 2" descr="FAQ - Genie Traveler">
              <a:extLst>
                <a:ext uri="{FF2B5EF4-FFF2-40B4-BE49-F238E27FC236}">
                  <a16:creationId xmlns:a16="http://schemas.microsoft.com/office/drawing/2014/main" id="{EE238D9F-EFD7-4462-B0C9-5D5A1843FC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833" r="66812"/>
            <a:stretch/>
          </p:blipFill>
          <p:spPr bwMode="auto">
            <a:xfrm>
              <a:off x="1467306" y="5543550"/>
              <a:ext cx="2276019" cy="1314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Kimchi - Free food and restaurant icons">
              <a:extLst>
                <a:ext uri="{FF2B5EF4-FFF2-40B4-BE49-F238E27FC236}">
                  <a16:creationId xmlns:a16="http://schemas.microsoft.com/office/drawing/2014/main" id="{8AAFFD65-B302-40A3-8CB9-55E95FA835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77633">
              <a:off x="5528271" y="202546"/>
              <a:ext cx="3038987" cy="3038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자유형: 도형 60">
              <a:extLst>
                <a:ext uri="{FF2B5EF4-FFF2-40B4-BE49-F238E27FC236}">
                  <a16:creationId xmlns:a16="http://schemas.microsoft.com/office/drawing/2014/main" id="{95119B2E-2CDB-425D-ADD3-224ADED09F32}"/>
                </a:ext>
              </a:extLst>
            </p:cNvPr>
            <p:cNvSpPr/>
            <p:nvPr/>
          </p:nvSpPr>
          <p:spPr>
            <a:xfrm>
              <a:off x="5671820" y="2746632"/>
              <a:ext cx="880918" cy="886160"/>
            </a:xfrm>
            <a:custGeom>
              <a:avLst/>
              <a:gdLst>
                <a:gd name="connsiteX0" fmla="*/ 17385 w 880918"/>
                <a:gd name="connsiteY0" fmla="*/ 126 h 886160"/>
                <a:gd name="connsiteX1" fmla="*/ 277117 w 880918"/>
                <a:gd name="connsiteY1" fmla="*/ 427083 h 886160"/>
                <a:gd name="connsiteX2" fmla="*/ 842835 w 880918"/>
                <a:gd name="connsiteY2" fmla="*/ 886062 h 886160"/>
                <a:gd name="connsiteX3" fmla="*/ 743212 w 880918"/>
                <a:gd name="connsiteY3" fmla="*/ 387945 h 886160"/>
                <a:gd name="connsiteX4" fmla="*/ 17385 w 880918"/>
                <a:gd name="connsiteY4" fmla="*/ 126 h 88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0918" h="886160">
                  <a:moveTo>
                    <a:pt x="17385" y="126"/>
                  </a:moveTo>
                  <a:cubicBezTo>
                    <a:pt x="-60297" y="6649"/>
                    <a:pt x="139542" y="279427"/>
                    <a:pt x="277117" y="427083"/>
                  </a:cubicBezTo>
                  <a:cubicBezTo>
                    <a:pt x="414692" y="574739"/>
                    <a:pt x="765153" y="892585"/>
                    <a:pt x="842835" y="886062"/>
                  </a:cubicBezTo>
                  <a:cubicBezTo>
                    <a:pt x="920517" y="879539"/>
                    <a:pt x="875450" y="535601"/>
                    <a:pt x="743212" y="387945"/>
                  </a:cubicBezTo>
                  <a:cubicBezTo>
                    <a:pt x="610974" y="240289"/>
                    <a:pt x="95067" y="-6397"/>
                    <a:pt x="17385" y="126"/>
                  </a:cubicBezTo>
                  <a:close/>
                </a:path>
              </a:pathLst>
            </a:custGeom>
            <a:solidFill>
              <a:srgbClr val="FFE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자유형: 도형 61">
              <a:extLst>
                <a:ext uri="{FF2B5EF4-FFF2-40B4-BE49-F238E27FC236}">
                  <a16:creationId xmlns:a16="http://schemas.microsoft.com/office/drawing/2014/main" id="{3AA2D430-F386-4554-9960-9445617253DD}"/>
                </a:ext>
              </a:extLst>
            </p:cNvPr>
            <p:cNvSpPr/>
            <p:nvPr/>
          </p:nvSpPr>
          <p:spPr>
            <a:xfrm>
              <a:off x="7183253" y="2629059"/>
              <a:ext cx="1371480" cy="780176"/>
            </a:xfrm>
            <a:custGeom>
              <a:avLst/>
              <a:gdLst>
                <a:gd name="connsiteX0" fmla="*/ 1355891 w 1371480"/>
                <a:gd name="connsiteY0" fmla="*/ 286 h 780176"/>
                <a:gd name="connsiteX1" fmla="*/ 1238478 w 1371480"/>
                <a:gd name="connsiteY1" fmla="*/ 249344 h 780176"/>
                <a:gd name="connsiteX2" fmla="*/ 872006 w 1371480"/>
                <a:gd name="connsiteY2" fmla="*/ 644280 h 780176"/>
                <a:gd name="connsiteX3" fmla="*/ 765267 w 1371480"/>
                <a:gd name="connsiteY3" fmla="*/ 733229 h 780176"/>
                <a:gd name="connsiteX4" fmla="*/ 580252 w 1371480"/>
                <a:gd name="connsiteY4" fmla="*/ 772367 h 780176"/>
                <a:gd name="connsiteX5" fmla="*/ 210222 w 1371480"/>
                <a:gd name="connsiteY5" fmla="*/ 580236 h 780176"/>
                <a:gd name="connsiteX6" fmla="*/ 42998 w 1371480"/>
                <a:gd name="connsiteY6" fmla="*/ 509076 h 780176"/>
                <a:gd name="connsiteX7" fmla="*/ 32324 w 1371480"/>
                <a:gd name="connsiteY7" fmla="*/ 341852 h 780176"/>
                <a:gd name="connsiteX8" fmla="*/ 423701 w 1371480"/>
                <a:gd name="connsiteY8" fmla="*/ 363199 h 780176"/>
                <a:gd name="connsiteX9" fmla="*/ 925376 w 1371480"/>
                <a:gd name="connsiteY9" fmla="*/ 295598 h 780176"/>
                <a:gd name="connsiteX10" fmla="*/ 1355891 w 1371480"/>
                <a:gd name="connsiteY10" fmla="*/ 286 h 780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71480" h="780176">
                  <a:moveTo>
                    <a:pt x="1355891" y="286"/>
                  </a:moveTo>
                  <a:cubicBezTo>
                    <a:pt x="1408075" y="-7423"/>
                    <a:pt x="1319125" y="142012"/>
                    <a:pt x="1238478" y="249344"/>
                  </a:cubicBezTo>
                  <a:cubicBezTo>
                    <a:pt x="1157831" y="356676"/>
                    <a:pt x="950874" y="563633"/>
                    <a:pt x="872006" y="644280"/>
                  </a:cubicBezTo>
                  <a:cubicBezTo>
                    <a:pt x="793138" y="724927"/>
                    <a:pt x="813893" y="711881"/>
                    <a:pt x="765267" y="733229"/>
                  </a:cubicBezTo>
                  <a:cubicBezTo>
                    <a:pt x="716641" y="754577"/>
                    <a:pt x="672759" y="797866"/>
                    <a:pt x="580252" y="772367"/>
                  </a:cubicBezTo>
                  <a:cubicBezTo>
                    <a:pt x="487744" y="746868"/>
                    <a:pt x="299764" y="624118"/>
                    <a:pt x="210222" y="580236"/>
                  </a:cubicBezTo>
                  <a:cubicBezTo>
                    <a:pt x="120680" y="536354"/>
                    <a:pt x="72648" y="548807"/>
                    <a:pt x="42998" y="509076"/>
                  </a:cubicBezTo>
                  <a:cubicBezTo>
                    <a:pt x="13348" y="469345"/>
                    <a:pt x="-31126" y="366165"/>
                    <a:pt x="32324" y="341852"/>
                  </a:cubicBezTo>
                  <a:cubicBezTo>
                    <a:pt x="95774" y="317539"/>
                    <a:pt x="274859" y="370908"/>
                    <a:pt x="423701" y="363199"/>
                  </a:cubicBezTo>
                  <a:cubicBezTo>
                    <a:pt x="572543" y="355490"/>
                    <a:pt x="773569" y="350746"/>
                    <a:pt x="925376" y="295598"/>
                  </a:cubicBezTo>
                  <a:cubicBezTo>
                    <a:pt x="1077183" y="240450"/>
                    <a:pt x="1303707" y="7995"/>
                    <a:pt x="1355891" y="286"/>
                  </a:cubicBezTo>
                  <a:close/>
                </a:path>
              </a:pathLst>
            </a:custGeom>
            <a:solidFill>
              <a:srgbClr val="FFF4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타원 12">
            <a:extLst>
              <a:ext uri="{FF2B5EF4-FFF2-40B4-BE49-F238E27FC236}">
                <a16:creationId xmlns:a16="http://schemas.microsoft.com/office/drawing/2014/main" id="{9068544C-7A83-452C-B4E4-4A3EA00883BB}"/>
              </a:ext>
            </a:extLst>
          </p:cNvPr>
          <p:cNvSpPr/>
          <p:nvPr/>
        </p:nvSpPr>
        <p:spPr>
          <a:xfrm>
            <a:off x="2025946" y="411985"/>
            <a:ext cx="3006062" cy="2901462"/>
          </a:xfrm>
          <a:prstGeom prst="ellipse">
            <a:avLst/>
          </a:prstGeom>
          <a:solidFill>
            <a:schemeClr val="bg1"/>
          </a:solidFill>
          <a:ln w="38100">
            <a:solidFill>
              <a:srgbClr val="C55A11"/>
            </a:solidFill>
          </a:ln>
          <a:effectLst>
            <a:innerShdw blurRad="25400" dist="177800" dir="2700000">
              <a:prstClr val="black">
                <a:alpha val="1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accent2">
                    <a:lumMod val="50000"/>
                  </a:schemeClr>
                </a:solidFill>
                <a:latin typeface="Showcard Gothic" panose="04020904020102020604" pitchFamily="82" charset="0"/>
              </a:rPr>
              <a:t>The vertical line, </a:t>
            </a:r>
          </a:p>
          <a:p>
            <a:pPr algn="ctr"/>
            <a:r>
              <a:rPr lang="en-US" altLang="ko-KR" sz="2400" dirty="0">
                <a:solidFill>
                  <a:schemeClr val="accent2">
                    <a:lumMod val="50000"/>
                  </a:schemeClr>
                </a:solidFill>
                <a:latin typeface="Showcard Gothic" panose="04020904020102020604" pitchFamily="82" charset="0"/>
              </a:rPr>
              <a:t>Sit down! </a:t>
            </a:r>
            <a:endParaRPr lang="ko-KR" altLang="en-US" sz="2400" dirty="0">
              <a:solidFill>
                <a:schemeClr val="accent2">
                  <a:lumMod val="50000"/>
                </a:schemeClr>
              </a:solidFill>
              <a:latin typeface="Showcard Gothic" panose="04020904020102020604" pitchFamily="82" charset="0"/>
            </a:endParaRPr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8455285C-FE51-409C-8103-B5636E081287}"/>
              </a:ext>
            </a:extLst>
          </p:cNvPr>
          <p:cNvSpPr/>
          <p:nvPr/>
        </p:nvSpPr>
        <p:spPr>
          <a:xfrm>
            <a:off x="7159992" y="411985"/>
            <a:ext cx="3006062" cy="2901462"/>
          </a:xfrm>
          <a:prstGeom prst="ellipse">
            <a:avLst/>
          </a:prstGeom>
          <a:solidFill>
            <a:schemeClr val="bg1"/>
          </a:solidFill>
          <a:ln w="38100">
            <a:solidFill>
              <a:srgbClr val="C55A11"/>
            </a:solidFill>
          </a:ln>
          <a:effectLst>
            <a:innerShdw blurRad="25400" dist="177800" dir="2700000">
              <a:prstClr val="black">
                <a:alpha val="1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accent2">
                    <a:lumMod val="50000"/>
                  </a:schemeClr>
                </a:solidFill>
                <a:latin typeface="Showcard Gothic" panose="04020904020102020604" pitchFamily="82" charset="0"/>
              </a:rPr>
              <a:t>Everyone! </a:t>
            </a:r>
          </a:p>
          <a:p>
            <a:pPr algn="ctr"/>
            <a:r>
              <a:rPr lang="en-US" altLang="ko-KR" sz="2400" dirty="0">
                <a:solidFill>
                  <a:schemeClr val="accent2">
                    <a:lumMod val="50000"/>
                  </a:schemeClr>
                </a:solidFill>
                <a:latin typeface="Showcard Gothic" panose="04020904020102020604" pitchFamily="82" charset="0"/>
              </a:rPr>
              <a:t>Stand up! </a:t>
            </a:r>
            <a:endParaRPr lang="ko-KR" altLang="en-US" sz="2400" dirty="0">
              <a:solidFill>
                <a:schemeClr val="accent2">
                  <a:lumMod val="50000"/>
                </a:schemeClr>
              </a:solidFill>
              <a:latin typeface="Showcard Gothic" panose="04020904020102020604" pitchFamily="82" charset="0"/>
            </a:endParaRP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DB764A1F-F7AA-404C-AD33-3AC8E44988CE}"/>
              </a:ext>
            </a:extLst>
          </p:cNvPr>
          <p:cNvSpPr/>
          <p:nvPr/>
        </p:nvSpPr>
        <p:spPr>
          <a:xfrm>
            <a:off x="2025946" y="3544553"/>
            <a:ext cx="3006062" cy="2901462"/>
          </a:xfrm>
          <a:prstGeom prst="ellipse">
            <a:avLst/>
          </a:prstGeom>
          <a:solidFill>
            <a:schemeClr val="bg1"/>
          </a:solidFill>
          <a:ln w="38100">
            <a:solidFill>
              <a:srgbClr val="C55A11"/>
            </a:solidFill>
          </a:ln>
          <a:effectLst>
            <a:innerShdw blurRad="25400" dist="177800" dir="2700000">
              <a:prstClr val="black">
                <a:alpha val="1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accent2">
                    <a:lumMod val="50000"/>
                  </a:schemeClr>
                </a:solidFill>
                <a:latin typeface="Showcard Gothic" panose="04020904020102020604" pitchFamily="82" charset="0"/>
              </a:rPr>
              <a:t>The Horizontal line, </a:t>
            </a:r>
          </a:p>
          <a:p>
            <a:pPr algn="ctr"/>
            <a:r>
              <a:rPr lang="en-US" altLang="ko-KR" sz="2400" dirty="0">
                <a:solidFill>
                  <a:schemeClr val="accent2">
                    <a:lumMod val="50000"/>
                  </a:schemeClr>
                </a:solidFill>
                <a:latin typeface="Showcard Gothic" panose="04020904020102020604" pitchFamily="82" charset="0"/>
              </a:rPr>
              <a:t>stand up! </a:t>
            </a:r>
            <a:endParaRPr lang="ko-KR" altLang="en-US" sz="2400" dirty="0">
              <a:solidFill>
                <a:schemeClr val="accent2">
                  <a:lumMod val="50000"/>
                </a:schemeClr>
              </a:solidFill>
              <a:latin typeface="Showcard Gothic" panose="04020904020102020604" pitchFamily="82" charset="0"/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DC0CDFD6-FE63-4BE3-BA2F-BCD3AD840FA5}"/>
              </a:ext>
            </a:extLst>
          </p:cNvPr>
          <p:cNvSpPr/>
          <p:nvPr/>
        </p:nvSpPr>
        <p:spPr>
          <a:xfrm>
            <a:off x="7159992" y="3544553"/>
            <a:ext cx="3006062" cy="2901462"/>
          </a:xfrm>
          <a:prstGeom prst="ellipse">
            <a:avLst/>
          </a:prstGeom>
          <a:solidFill>
            <a:schemeClr val="bg1"/>
          </a:solidFill>
          <a:ln w="38100">
            <a:solidFill>
              <a:srgbClr val="C55A11"/>
            </a:solidFill>
          </a:ln>
          <a:effectLst>
            <a:innerShdw blurRad="25400" dist="177800" dir="2700000">
              <a:prstClr val="black">
                <a:alpha val="1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accent2">
                    <a:lumMod val="50000"/>
                  </a:schemeClr>
                </a:solidFill>
                <a:latin typeface="Showcard Gothic" panose="04020904020102020604" pitchFamily="82" charset="0"/>
              </a:rPr>
              <a:t>Choose 2 friends,</a:t>
            </a:r>
          </a:p>
          <a:p>
            <a:pPr algn="ctr"/>
            <a:r>
              <a:rPr lang="en-US" altLang="ko-KR" sz="2400" dirty="0">
                <a:solidFill>
                  <a:schemeClr val="accent2">
                    <a:lumMod val="50000"/>
                  </a:schemeClr>
                </a:solidFill>
                <a:latin typeface="Showcard Gothic" panose="04020904020102020604" pitchFamily="82" charset="0"/>
              </a:rPr>
              <a:t>Sit down!</a:t>
            </a:r>
            <a:endParaRPr lang="ko-KR" altLang="en-US" sz="2400" dirty="0">
              <a:solidFill>
                <a:schemeClr val="accent2">
                  <a:lumMod val="50000"/>
                </a:schemeClr>
              </a:solidFill>
              <a:latin typeface="Showcard Gothic" panose="04020904020102020604" pitchFamily="82" charset="0"/>
            </a:endParaRPr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67296847-FAD0-4006-B1E7-93AE6F66910A}"/>
              </a:ext>
            </a:extLst>
          </p:cNvPr>
          <p:cNvGrpSpPr/>
          <p:nvPr/>
        </p:nvGrpSpPr>
        <p:grpSpPr>
          <a:xfrm>
            <a:off x="2025947" y="411986"/>
            <a:ext cx="3006062" cy="2901462"/>
            <a:chOff x="2025946" y="411985"/>
            <a:chExt cx="3006062" cy="2901462"/>
          </a:xfrm>
        </p:grpSpPr>
        <p:sp>
          <p:nvSpPr>
            <p:cNvPr id="44" name="타원 43">
              <a:extLst>
                <a:ext uri="{FF2B5EF4-FFF2-40B4-BE49-F238E27FC236}">
                  <a16:creationId xmlns:a16="http://schemas.microsoft.com/office/drawing/2014/main" id="{720044E0-5441-4923-8648-EC60382E60C3}"/>
                </a:ext>
              </a:extLst>
            </p:cNvPr>
            <p:cNvSpPr/>
            <p:nvPr/>
          </p:nvSpPr>
          <p:spPr>
            <a:xfrm>
              <a:off x="2025946" y="411985"/>
              <a:ext cx="3006062" cy="290146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55A11"/>
              </a:solidFill>
            </a:ln>
            <a:effectLst>
              <a:innerShdw blurRad="25400" dist="177800" dir="27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solidFill>
                  <a:schemeClr val="accent2">
                    <a:lumMod val="50000"/>
                  </a:schemeClr>
                </a:solidFill>
                <a:latin typeface="Showcard Gothic" panose="04020904020102020604" pitchFamily="82" charset="0"/>
              </a:endParaRPr>
            </a:p>
          </p:txBody>
        </p:sp>
        <p:pic>
          <p:nvPicPr>
            <p:cNvPr id="45" name="Picture 4" descr="Korean street food, korean traditional food illustration 22151789 Vector  Art at Vecteezy">
              <a:extLst>
                <a:ext uri="{FF2B5EF4-FFF2-40B4-BE49-F238E27FC236}">
                  <a16:creationId xmlns:a16="http://schemas.microsoft.com/office/drawing/2014/main" id="{541E2F21-C44D-40C6-87DC-0D4CFD2F96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0" t="9115" r="66503" b="54714"/>
            <a:stretch/>
          </p:blipFill>
          <p:spPr bwMode="auto">
            <a:xfrm>
              <a:off x="2629679" y="1076353"/>
              <a:ext cx="1798596" cy="1572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9CD451CE-9721-43EF-A8F3-87A538C3A837}"/>
              </a:ext>
            </a:extLst>
          </p:cNvPr>
          <p:cNvGrpSpPr/>
          <p:nvPr/>
        </p:nvGrpSpPr>
        <p:grpSpPr>
          <a:xfrm>
            <a:off x="2025947" y="3544554"/>
            <a:ext cx="3006062" cy="2901462"/>
            <a:chOff x="2025946" y="3544553"/>
            <a:chExt cx="3006062" cy="2901462"/>
          </a:xfrm>
        </p:grpSpPr>
        <p:sp>
          <p:nvSpPr>
            <p:cNvPr id="47" name="타원 46">
              <a:extLst>
                <a:ext uri="{FF2B5EF4-FFF2-40B4-BE49-F238E27FC236}">
                  <a16:creationId xmlns:a16="http://schemas.microsoft.com/office/drawing/2014/main" id="{C8C8DF65-E775-4216-9464-10CDEA9D547E}"/>
                </a:ext>
              </a:extLst>
            </p:cNvPr>
            <p:cNvSpPr/>
            <p:nvPr/>
          </p:nvSpPr>
          <p:spPr>
            <a:xfrm>
              <a:off x="2025946" y="3544553"/>
              <a:ext cx="3006062" cy="290146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55A11"/>
              </a:solidFill>
            </a:ln>
            <a:effectLst>
              <a:innerShdw blurRad="25400" dist="177800" dir="27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solidFill>
                  <a:schemeClr val="accent2">
                    <a:lumMod val="50000"/>
                  </a:schemeClr>
                </a:solidFill>
                <a:latin typeface="Showcard Gothic" panose="04020904020102020604" pitchFamily="82" charset="0"/>
              </a:endParaRPr>
            </a:p>
          </p:txBody>
        </p:sp>
        <p:pic>
          <p:nvPicPr>
            <p:cNvPr id="48" name="Picture 4" descr="Korean street food, korean traditional food illustration 22151789 Vector  Art at Vecteezy">
              <a:extLst>
                <a:ext uri="{FF2B5EF4-FFF2-40B4-BE49-F238E27FC236}">
                  <a16:creationId xmlns:a16="http://schemas.microsoft.com/office/drawing/2014/main" id="{DD86A48C-E791-44FF-A8F5-13B62F2505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95" t="61233" r="5541" b="5002"/>
            <a:stretch/>
          </p:blipFill>
          <p:spPr bwMode="auto">
            <a:xfrm>
              <a:off x="2541841" y="4313492"/>
              <a:ext cx="1974272" cy="1468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94FF7844-181F-418F-B2D1-9E0BC57D593B}"/>
              </a:ext>
            </a:extLst>
          </p:cNvPr>
          <p:cNvGrpSpPr/>
          <p:nvPr/>
        </p:nvGrpSpPr>
        <p:grpSpPr>
          <a:xfrm>
            <a:off x="7159993" y="3544554"/>
            <a:ext cx="3006062" cy="2901462"/>
            <a:chOff x="7159992" y="3544553"/>
            <a:chExt cx="3006062" cy="2901462"/>
          </a:xfrm>
        </p:grpSpPr>
        <p:sp>
          <p:nvSpPr>
            <p:cNvPr id="50" name="타원 49">
              <a:extLst>
                <a:ext uri="{FF2B5EF4-FFF2-40B4-BE49-F238E27FC236}">
                  <a16:creationId xmlns:a16="http://schemas.microsoft.com/office/drawing/2014/main" id="{CFBD5388-5551-4163-A7E6-6A861F15B4ED}"/>
                </a:ext>
              </a:extLst>
            </p:cNvPr>
            <p:cNvSpPr/>
            <p:nvPr/>
          </p:nvSpPr>
          <p:spPr>
            <a:xfrm>
              <a:off x="7159992" y="3544553"/>
              <a:ext cx="3006062" cy="290146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55A11"/>
              </a:solidFill>
            </a:ln>
            <a:effectLst>
              <a:innerShdw blurRad="25400" dist="177800" dir="27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solidFill>
                  <a:schemeClr val="accent2">
                    <a:lumMod val="50000"/>
                  </a:schemeClr>
                </a:solidFill>
                <a:latin typeface="Showcard Gothic" panose="04020904020102020604" pitchFamily="82" charset="0"/>
              </a:endParaRPr>
            </a:p>
          </p:txBody>
        </p:sp>
        <p:pic>
          <p:nvPicPr>
            <p:cNvPr id="51" name="Picture 4" descr="Korean street food, korean traditional food illustration 22151789 Vector  Art at Vecteezy">
              <a:extLst>
                <a:ext uri="{FF2B5EF4-FFF2-40B4-BE49-F238E27FC236}">
                  <a16:creationId xmlns:a16="http://schemas.microsoft.com/office/drawing/2014/main" id="{13FCDB44-2D31-470F-8C3F-3816F8FD57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21" t="6349" r="27832" b="52094"/>
            <a:stretch/>
          </p:blipFill>
          <p:spPr bwMode="auto">
            <a:xfrm>
              <a:off x="7353812" y="4029239"/>
              <a:ext cx="2618421" cy="1806961"/>
            </a:xfrm>
            <a:prstGeom prst="roundRect">
              <a:avLst>
                <a:gd name="adj" fmla="val 41499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BEAC78C7-3465-4677-841F-F7E7DE6FE79A}"/>
              </a:ext>
            </a:extLst>
          </p:cNvPr>
          <p:cNvGrpSpPr/>
          <p:nvPr/>
        </p:nvGrpSpPr>
        <p:grpSpPr>
          <a:xfrm>
            <a:off x="7159993" y="411986"/>
            <a:ext cx="3006062" cy="2901462"/>
            <a:chOff x="8437806" y="411986"/>
            <a:chExt cx="3006062" cy="2901462"/>
          </a:xfrm>
        </p:grpSpPr>
        <p:sp>
          <p:nvSpPr>
            <p:cNvPr id="64" name="타원 63">
              <a:extLst>
                <a:ext uri="{FF2B5EF4-FFF2-40B4-BE49-F238E27FC236}">
                  <a16:creationId xmlns:a16="http://schemas.microsoft.com/office/drawing/2014/main" id="{3228DFE8-156A-4A5D-B59B-045F6AC45ECF}"/>
                </a:ext>
              </a:extLst>
            </p:cNvPr>
            <p:cNvSpPr/>
            <p:nvPr/>
          </p:nvSpPr>
          <p:spPr>
            <a:xfrm>
              <a:off x="8437806" y="411986"/>
              <a:ext cx="3006062" cy="290146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55A11"/>
              </a:solidFill>
            </a:ln>
            <a:effectLst>
              <a:innerShdw blurRad="25400" dist="177800" dir="27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solidFill>
                  <a:schemeClr val="accent2">
                    <a:lumMod val="50000"/>
                  </a:schemeClr>
                </a:solidFill>
                <a:latin typeface="Showcard Gothic" panose="04020904020102020604" pitchFamily="82" charset="0"/>
              </a:endParaRPr>
            </a:p>
          </p:txBody>
        </p:sp>
        <p:pic>
          <p:nvPicPr>
            <p:cNvPr id="65" name="그림 64">
              <a:extLst>
                <a:ext uri="{FF2B5EF4-FFF2-40B4-BE49-F238E27FC236}">
                  <a16:creationId xmlns:a16="http://schemas.microsoft.com/office/drawing/2014/main" id="{9674461B-517A-4E9B-B183-E37815885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68530" y="801920"/>
              <a:ext cx="2176461" cy="21215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633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98230">
              <a:srgbClr val="FF7F5A"/>
            </a:gs>
            <a:gs pos="81000">
              <a:srgbClr val="FDC07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8E1F176E-69F4-4AE1-B1C5-42CD36AC54C7}"/>
              </a:ext>
            </a:extLst>
          </p:cNvPr>
          <p:cNvSpPr/>
          <p:nvPr/>
        </p:nvSpPr>
        <p:spPr>
          <a:xfrm>
            <a:off x="0" y="2497015"/>
            <a:ext cx="12192000" cy="1863970"/>
          </a:xfrm>
          <a:prstGeom prst="rect">
            <a:avLst/>
          </a:prstGeom>
          <a:solidFill>
            <a:schemeClr val="bg1"/>
          </a:solidFill>
          <a:ln>
            <a:solidFill>
              <a:srgbClr val="FDC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howcard Gothic" panose="04020904020102020604" pitchFamily="82" charset="0"/>
              </a:rPr>
              <a:t>Sentence/word goes here.</a:t>
            </a:r>
            <a:endParaRPr lang="en-GB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185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98230">
              <a:srgbClr val="FF7F5A"/>
            </a:gs>
            <a:gs pos="81000">
              <a:srgbClr val="FDC07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김치송수정.mp4">
            <a:hlinkClick r:id="" action="ppaction://media"/>
            <a:extLst>
              <a:ext uri="{FF2B5EF4-FFF2-40B4-BE49-F238E27FC236}">
                <a16:creationId xmlns:a16="http://schemas.microsoft.com/office/drawing/2014/main" id="{4ED79B0D-DA1A-4BEE-A995-E047FAF0E39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7.1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2796" y="1036571"/>
            <a:ext cx="8506408" cy="478485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CF3097A1-80C8-43A4-9AB0-E26D0286CEF1}"/>
              </a:ext>
            </a:extLst>
          </p:cNvPr>
          <p:cNvGrpSpPr/>
          <p:nvPr/>
        </p:nvGrpSpPr>
        <p:grpSpPr>
          <a:xfrm>
            <a:off x="1452282" y="597158"/>
            <a:ext cx="9283850" cy="5653035"/>
            <a:chOff x="250084" y="265628"/>
            <a:chExt cx="11691832" cy="6326449"/>
          </a:xfrm>
        </p:grpSpPr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B55E4FAE-27AA-4DBD-BBA5-4EDEB558B913}"/>
                </a:ext>
              </a:extLst>
            </p:cNvPr>
            <p:cNvSpPr/>
            <p:nvPr/>
          </p:nvSpPr>
          <p:spPr>
            <a:xfrm>
              <a:off x="250372" y="265922"/>
              <a:ext cx="11691257" cy="6326155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F3D93425-6A6E-46B0-B8C0-DC1A0F04E1C2}"/>
                </a:ext>
              </a:extLst>
            </p:cNvPr>
            <p:cNvGrpSpPr/>
            <p:nvPr/>
          </p:nvGrpSpPr>
          <p:grpSpPr>
            <a:xfrm>
              <a:off x="250371" y="265922"/>
              <a:ext cx="895740" cy="895446"/>
              <a:chOff x="250371" y="265922"/>
              <a:chExt cx="895740" cy="895446"/>
            </a:xfrm>
          </p:grpSpPr>
          <p:sp>
            <p:nvSpPr>
              <p:cNvPr id="3" name="직사각형 2">
                <a:extLst>
                  <a:ext uri="{FF2B5EF4-FFF2-40B4-BE49-F238E27FC236}">
                    <a16:creationId xmlns:a16="http://schemas.microsoft.com/office/drawing/2014/main" id="{AA6B9274-40DA-4462-A5AC-FA19E7DCB855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D91C71EB-A2B1-49E7-B273-69799C560988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8E135BD9-6C13-4125-947B-B16EAA3EB9AE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81217350-28FE-4380-BBAB-BF94EB28098F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1AF7692F-E4BB-4575-8E70-E81A90EAB73A}"/>
                </a:ext>
              </a:extLst>
            </p:cNvPr>
            <p:cNvGrpSpPr/>
            <p:nvPr/>
          </p:nvGrpSpPr>
          <p:grpSpPr>
            <a:xfrm rot="5400000">
              <a:off x="11046029" y="265775"/>
              <a:ext cx="895740" cy="895446"/>
              <a:chOff x="250371" y="265922"/>
              <a:chExt cx="895740" cy="895446"/>
            </a:xfrm>
          </p:grpSpPr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A3774CD3-296D-4877-92A6-94608B6FD97E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AB9F4A2A-391F-42F8-B56A-0AC50B73F38E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직사각형 19">
                <a:extLst>
                  <a:ext uri="{FF2B5EF4-FFF2-40B4-BE49-F238E27FC236}">
                    <a16:creationId xmlns:a16="http://schemas.microsoft.com/office/drawing/2014/main" id="{4BCBE519-59EC-4ACA-AD4D-D34F0E8B9C17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2A9988F2-6546-41DC-82E8-05F1820BCC34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C5B43C7E-B2F7-4CAD-B40A-61A6352793FA}"/>
                </a:ext>
              </a:extLst>
            </p:cNvPr>
            <p:cNvGrpSpPr/>
            <p:nvPr/>
          </p:nvGrpSpPr>
          <p:grpSpPr>
            <a:xfrm rot="10800000">
              <a:off x="11046176" y="5696631"/>
              <a:ext cx="895740" cy="895446"/>
              <a:chOff x="250371" y="265922"/>
              <a:chExt cx="895740" cy="895446"/>
            </a:xfrm>
          </p:grpSpPr>
          <p:sp>
            <p:nvSpPr>
              <p:cNvPr id="23" name="직사각형 22">
                <a:extLst>
                  <a:ext uri="{FF2B5EF4-FFF2-40B4-BE49-F238E27FC236}">
                    <a16:creationId xmlns:a16="http://schemas.microsoft.com/office/drawing/2014/main" id="{1E8CC426-1D64-4793-9636-131314FA0E4D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직사각형 23">
                <a:extLst>
                  <a:ext uri="{FF2B5EF4-FFF2-40B4-BE49-F238E27FC236}">
                    <a16:creationId xmlns:a16="http://schemas.microsoft.com/office/drawing/2014/main" id="{F2A7E902-3E2B-4A4E-8C32-49658910E84B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직사각형 24">
                <a:extLst>
                  <a:ext uri="{FF2B5EF4-FFF2-40B4-BE49-F238E27FC236}">
                    <a16:creationId xmlns:a16="http://schemas.microsoft.com/office/drawing/2014/main" id="{FAD2D452-2A02-4A33-A3DB-00165118CDED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직사각형 25">
                <a:extLst>
                  <a:ext uri="{FF2B5EF4-FFF2-40B4-BE49-F238E27FC236}">
                    <a16:creationId xmlns:a16="http://schemas.microsoft.com/office/drawing/2014/main" id="{50D7FC3B-61E6-4A1F-8706-A5846CE05B95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E7CB9928-18CC-47C6-B602-2E75F4F6663C}"/>
                </a:ext>
              </a:extLst>
            </p:cNvPr>
            <p:cNvGrpSpPr/>
            <p:nvPr/>
          </p:nvGrpSpPr>
          <p:grpSpPr>
            <a:xfrm rot="16200000">
              <a:off x="249937" y="5696484"/>
              <a:ext cx="895740" cy="895446"/>
              <a:chOff x="250371" y="265922"/>
              <a:chExt cx="895740" cy="895446"/>
            </a:xfrm>
          </p:grpSpPr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id="{F2451D8A-7C16-4C92-A704-9D546EBB5EE5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직사각형 28">
                <a:extLst>
                  <a:ext uri="{FF2B5EF4-FFF2-40B4-BE49-F238E27FC236}">
                    <a16:creationId xmlns:a16="http://schemas.microsoft.com/office/drawing/2014/main" id="{FBECBA6B-022F-483C-98C2-7958284893A7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직사각형 29">
                <a:extLst>
                  <a:ext uri="{FF2B5EF4-FFF2-40B4-BE49-F238E27FC236}">
                    <a16:creationId xmlns:a16="http://schemas.microsoft.com/office/drawing/2014/main" id="{BB7CDAF3-00AC-4144-A1E6-4C935E83278C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직사각형 30">
                <a:extLst>
                  <a:ext uri="{FF2B5EF4-FFF2-40B4-BE49-F238E27FC236}">
                    <a16:creationId xmlns:a16="http://schemas.microsoft.com/office/drawing/2014/main" id="{D43210BE-8AEF-4B47-8BDA-8EF62320C3CB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599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98230">
              <a:srgbClr val="FF7F5A"/>
            </a:gs>
            <a:gs pos="81000">
              <a:srgbClr val="FDC07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8E1F176E-69F4-4AE1-B1C5-42CD36AC54C7}"/>
              </a:ext>
            </a:extLst>
          </p:cNvPr>
          <p:cNvSpPr/>
          <p:nvPr/>
        </p:nvSpPr>
        <p:spPr>
          <a:xfrm>
            <a:off x="0" y="2497015"/>
            <a:ext cx="12192000" cy="1863970"/>
          </a:xfrm>
          <a:prstGeom prst="rect">
            <a:avLst/>
          </a:prstGeom>
          <a:solidFill>
            <a:schemeClr val="bg1"/>
          </a:solidFill>
          <a:ln>
            <a:solidFill>
              <a:srgbClr val="FDC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howcard Gothic" panose="04020904020102020604" pitchFamily="82" charset="0"/>
              </a:rPr>
              <a:t>Sentence/word goes here.</a:t>
            </a:r>
            <a:endParaRPr lang="en-GB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540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98230">
              <a:srgbClr val="FF7F5A"/>
            </a:gs>
            <a:gs pos="81000">
              <a:srgbClr val="FDC07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김치송수정.mp4">
            <a:hlinkClick r:id="" action="ppaction://media"/>
            <a:extLst>
              <a:ext uri="{FF2B5EF4-FFF2-40B4-BE49-F238E27FC236}">
                <a16:creationId xmlns:a16="http://schemas.microsoft.com/office/drawing/2014/main" id="{4ED79B0D-DA1A-4BEE-A995-E047FAF0E39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7.1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2796" y="1036571"/>
            <a:ext cx="8506408" cy="478485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CF3097A1-80C8-43A4-9AB0-E26D0286CEF1}"/>
              </a:ext>
            </a:extLst>
          </p:cNvPr>
          <p:cNvGrpSpPr/>
          <p:nvPr/>
        </p:nvGrpSpPr>
        <p:grpSpPr>
          <a:xfrm>
            <a:off x="1452282" y="597158"/>
            <a:ext cx="9283850" cy="5653035"/>
            <a:chOff x="250084" y="265628"/>
            <a:chExt cx="11691832" cy="6326449"/>
          </a:xfrm>
        </p:grpSpPr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B55E4FAE-27AA-4DBD-BBA5-4EDEB558B913}"/>
                </a:ext>
              </a:extLst>
            </p:cNvPr>
            <p:cNvSpPr/>
            <p:nvPr/>
          </p:nvSpPr>
          <p:spPr>
            <a:xfrm>
              <a:off x="250372" y="265922"/>
              <a:ext cx="11691257" cy="6326155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F3D93425-6A6E-46B0-B8C0-DC1A0F04E1C2}"/>
                </a:ext>
              </a:extLst>
            </p:cNvPr>
            <p:cNvGrpSpPr/>
            <p:nvPr/>
          </p:nvGrpSpPr>
          <p:grpSpPr>
            <a:xfrm>
              <a:off x="250371" y="265922"/>
              <a:ext cx="895740" cy="895446"/>
              <a:chOff x="250371" y="265922"/>
              <a:chExt cx="895740" cy="895446"/>
            </a:xfrm>
          </p:grpSpPr>
          <p:sp>
            <p:nvSpPr>
              <p:cNvPr id="3" name="직사각형 2">
                <a:extLst>
                  <a:ext uri="{FF2B5EF4-FFF2-40B4-BE49-F238E27FC236}">
                    <a16:creationId xmlns:a16="http://schemas.microsoft.com/office/drawing/2014/main" id="{AA6B9274-40DA-4462-A5AC-FA19E7DCB855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D91C71EB-A2B1-49E7-B273-69799C560988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8E135BD9-6C13-4125-947B-B16EAA3EB9AE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81217350-28FE-4380-BBAB-BF94EB28098F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1AF7692F-E4BB-4575-8E70-E81A90EAB73A}"/>
                </a:ext>
              </a:extLst>
            </p:cNvPr>
            <p:cNvGrpSpPr/>
            <p:nvPr/>
          </p:nvGrpSpPr>
          <p:grpSpPr>
            <a:xfrm rot="5400000">
              <a:off x="11046029" y="265775"/>
              <a:ext cx="895740" cy="895446"/>
              <a:chOff x="250371" y="265922"/>
              <a:chExt cx="895740" cy="895446"/>
            </a:xfrm>
          </p:grpSpPr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A3774CD3-296D-4877-92A6-94608B6FD97E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AB9F4A2A-391F-42F8-B56A-0AC50B73F38E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직사각형 19">
                <a:extLst>
                  <a:ext uri="{FF2B5EF4-FFF2-40B4-BE49-F238E27FC236}">
                    <a16:creationId xmlns:a16="http://schemas.microsoft.com/office/drawing/2014/main" id="{4BCBE519-59EC-4ACA-AD4D-D34F0E8B9C17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2A9988F2-6546-41DC-82E8-05F1820BCC34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C5B43C7E-B2F7-4CAD-B40A-61A6352793FA}"/>
                </a:ext>
              </a:extLst>
            </p:cNvPr>
            <p:cNvGrpSpPr/>
            <p:nvPr/>
          </p:nvGrpSpPr>
          <p:grpSpPr>
            <a:xfrm rot="10800000">
              <a:off x="11046176" y="5696631"/>
              <a:ext cx="895740" cy="895446"/>
              <a:chOff x="250371" y="265922"/>
              <a:chExt cx="895740" cy="895446"/>
            </a:xfrm>
          </p:grpSpPr>
          <p:sp>
            <p:nvSpPr>
              <p:cNvPr id="23" name="직사각형 22">
                <a:extLst>
                  <a:ext uri="{FF2B5EF4-FFF2-40B4-BE49-F238E27FC236}">
                    <a16:creationId xmlns:a16="http://schemas.microsoft.com/office/drawing/2014/main" id="{1E8CC426-1D64-4793-9636-131314FA0E4D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직사각형 23">
                <a:extLst>
                  <a:ext uri="{FF2B5EF4-FFF2-40B4-BE49-F238E27FC236}">
                    <a16:creationId xmlns:a16="http://schemas.microsoft.com/office/drawing/2014/main" id="{F2A7E902-3E2B-4A4E-8C32-49658910E84B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직사각형 24">
                <a:extLst>
                  <a:ext uri="{FF2B5EF4-FFF2-40B4-BE49-F238E27FC236}">
                    <a16:creationId xmlns:a16="http://schemas.microsoft.com/office/drawing/2014/main" id="{FAD2D452-2A02-4A33-A3DB-00165118CDED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직사각형 25">
                <a:extLst>
                  <a:ext uri="{FF2B5EF4-FFF2-40B4-BE49-F238E27FC236}">
                    <a16:creationId xmlns:a16="http://schemas.microsoft.com/office/drawing/2014/main" id="{50D7FC3B-61E6-4A1F-8706-A5846CE05B95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E7CB9928-18CC-47C6-B602-2E75F4F6663C}"/>
                </a:ext>
              </a:extLst>
            </p:cNvPr>
            <p:cNvGrpSpPr/>
            <p:nvPr/>
          </p:nvGrpSpPr>
          <p:grpSpPr>
            <a:xfrm rot="16200000">
              <a:off x="249937" y="5696484"/>
              <a:ext cx="895740" cy="895446"/>
              <a:chOff x="250371" y="265922"/>
              <a:chExt cx="895740" cy="895446"/>
            </a:xfrm>
          </p:grpSpPr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id="{F2451D8A-7C16-4C92-A704-9D546EBB5EE5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직사각형 28">
                <a:extLst>
                  <a:ext uri="{FF2B5EF4-FFF2-40B4-BE49-F238E27FC236}">
                    <a16:creationId xmlns:a16="http://schemas.microsoft.com/office/drawing/2014/main" id="{FBECBA6B-022F-483C-98C2-7958284893A7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직사각형 29">
                <a:extLst>
                  <a:ext uri="{FF2B5EF4-FFF2-40B4-BE49-F238E27FC236}">
                    <a16:creationId xmlns:a16="http://schemas.microsoft.com/office/drawing/2014/main" id="{BB7CDAF3-00AC-4144-A1E6-4C935E83278C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직사각형 30">
                <a:extLst>
                  <a:ext uri="{FF2B5EF4-FFF2-40B4-BE49-F238E27FC236}">
                    <a16:creationId xmlns:a16="http://schemas.microsoft.com/office/drawing/2014/main" id="{D43210BE-8AEF-4B47-8BDA-8EF62320C3CB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859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98230">
              <a:srgbClr val="FF7F5A"/>
            </a:gs>
            <a:gs pos="81000">
              <a:srgbClr val="FDC07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8E1F176E-69F4-4AE1-B1C5-42CD36AC54C7}"/>
              </a:ext>
            </a:extLst>
          </p:cNvPr>
          <p:cNvSpPr/>
          <p:nvPr/>
        </p:nvSpPr>
        <p:spPr>
          <a:xfrm>
            <a:off x="0" y="2497015"/>
            <a:ext cx="12192000" cy="1863970"/>
          </a:xfrm>
          <a:prstGeom prst="rect">
            <a:avLst/>
          </a:prstGeom>
          <a:solidFill>
            <a:schemeClr val="bg1"/>
          </a:solidFill>
          <a:ln>
            <a:solidFill>
              <a:srgbClr val="FDC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howcard Gothic" panose="04020904020102020604" pitchFamily="82" charset="0"/>
              </a:rPr>
              <a:t>Sentence/word goes here.</a:t>
            </a:r>
            <a:endParaRPr lang="en-GB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8606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98230">
              <a:srgbClr val="FF7F5A"/>
            </a:gs>
            <a:gs pos="81000">
              <a:srgbClr val="FDC07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김치송수정.mp4">
            <a:hlinkClick r:id="" action="ppaction://media"/>
            <a:extLst>
              <a:ext uri="{FF2B5EF4-FFF2-40B4-BE49-F238E27FC236}">
                <a16:creationId xmlns:a16="http://schemas.microsoft.com/office/drawing/2014/main" id="{4ED79B0D-DA1A-4BEE-A995-E047FAF0E39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7.1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2796" y="1036571"/>
            <a:ext cx="8506408" cy="478485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CF3097A1-80C8-43A4-9AB0-E26D0286CEF1}"/>
              </a:ext>
            </a:extLst>
          </p:cNvPr>
          <p:cNvGrpSpPr/>
          <p:nvPr/>
        </p:nvGrpSpPr>
        <p:grpSpPr>
          <a:xfrm>
            <a:off x="1452282" y="597158"/>
            <a:ext cx="9283850" cy="5653035"/>
            <a:chOff x="250084" y="265628"/>
            <a:chExt cx="11691832" cy="6326449"/>
          </a:xfrm>
        </p:grpSpPr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B55E4FAE-27AA-4DBD-BBA5-4EDEB558B913}"/>
                </a:ext>
              </a:extLst>
            </p:cNvPr>
            <p:cNvSpPr/>
            <p:nvPr/>
          </p:nvSpPr>
          <p:spPr>
            <a:xfrm>
              <a:off x="250372" y="265922"/>
              <a:ext cx="11691257" cy="6326155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F3D93425-6A6E-46B0-B8C0-DC1A0F04E1C2}"/>
                </a:ext>
              </a:extLst>
            </p:cNvPr>
            <p:cNvGrpSpPr/>
            <p:nvPr/>
          </p:nvGrpSpPr>
          <p:grpSpPr>
            <a:xfrm>
              <a:off x="250371" y="265922"/>
              <a:ext cx="895740" cy="895446"/>
              <a:chOff x="250371" y="265922"/>
              <a:chExt cx="895740" cy="895446"/>
            </a:xfrm>
          </p:grpSpPr>
          <p:sp>
            <p:nvSpPr>
              <p:cNvPr id="3" name="직사각형 2">
                <a:extLst>
                  <a:ext uri="{FF2B5EF4-FFF2-40B4-BE49-F238E27FC236}">
                    <a16:creationId xmlns:a16="http://schemas.microsoft.com/office/drawing/2014/main" id="{AA6B9274-40DA-4462-A5AC-FA19E7DCB855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D91C71EB-A2B1-49E7-B273-69799C560988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8E135BD9-6C13-4125-947B-B16EAA3EB9AE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81217350-28FE-4380-BBAB-BF94EB28098F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1AF7692F-E4BB-4575-8E70-E81A90EAB73A}"/>
                </a:ext>
              </a:extLst>
            </p:cNvPr>
            <p:cNvGrpSpPr/>
            <p:nvPr/>
          </p:nvGrpSpPr>
          <p:grpSpPr>
            <a:xfrm rot="5400000">
              <a:off x="11046029" y="265775"/>
              <a:ext cx="895740" cy="895446"/>
              <a:chOff x="250371" y="265922"/>
              <a:chExt cx="895740" cy="895446"/>
            </a:xfrm>
          </p:grpSpPr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A3774CD3-296D-4877-92A6-94608B6FD97E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AB9F4A2A-391F-42F8-B56A-0AC50B73F38E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직사각형 19">
                <a:extLst>
                  <a:ext uri="{FF2B5EF4-FFF2-40B4-BE49-F238E27FC236}">
                    <a16:creationId xmlns:a16="http://schemas.microsoft.com/office/drawing/2014/main" id="{4BCBE519-59EC-4ACA-AD4D-D34F0E8B9C17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2A9988F2-6546-41DC-82E8-05F1820BCC34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C5B43C7E-B2F7-4CAD-B40A-61A6352793FA}"/>
                </a:ext>
              </a:extLst>
            </p:cNvPr>
            <p:cNvGrpSpPr/>
            <p:nvPr/>
          </p:nvGrpSpPr>
          <p:grpSpPr>
            <a:xfrm rot="10800000">
              <a:off x="11046176" y="5696631"/>
              <a:ext cx="895740" cy="895446"/>
              <a:chOff x="250371" y="265922"/>
              <a:chExt cx="895740" cy="895446"/>
            </a:xfrm>
          </p:grpSpPr>
          <p:sp>
            <p:nvSpPr>
              <p:cNvPr id="23" name="직사각형 22">
                <a:extLst>
                  <a:ext uri="{FF2B5EF4-FFF2-40B4-BE49-F238E27FC236}">
                    <a16:creationId xmlns:a16="http://schemas.microsoft.com/office/drawing/2014/main" id="{1E8CC426-1D64-4793-9636-131314FA0E4D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직사각형 23">
                <a:extLst>
                  <a:ext uri="{FF2B5EF4-FFF2-40B4-BE49-F238E27FC236}">
                    <a16:creationId xmlns:a16="http://schemas.microsoft.com/office/drawing/2014/main" id="{F2A7E902-3E2B-4A4E-8C32-49658910E84B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직사각형 24">
                <a:extLst>
                  <a:ext uri="{FF2B5EF4-FFF2-40B4-BE49-F238E27FC236}">
                    <a16:creationId xmlns:a16="http://schemas.microsoft.com/office/drawing/2014/main" id="{FAD2D452-2A02-4A33-A3DB-00165118CDED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직사각형 25">
                <a:extLst>
                  <a:ext uri="{FF2B5EF4-FFF2-40B4-BE49-F238E27FC236}">
                    <a16:creationId xmlns:a16="http://schemas.microsoft.com/office/drawing/2014/main" id="{50D7FC3B-61E6-4A1F-8706-A5846CE05B95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E7CB9928-18CC-47C6-B602-2E75F4F6663C}"/>
                </a:ext>
              </a:extLst>
            </p:cNvPr>
            <p:cNvGrpSpPr/>
            <p:nvPr/>
          </p:nvGrpSpPr>
          <p:grpSpPr>
            <a:xfrm rot="16200000">
              <a:off x="249937" y="5696484"/>
              <a:ext cx="895740" cy="895446"/>
              <a:chOff x="250371" y="265922"/>
              <a:chExt cx="895740" cy="895446"/>
            </a:xfrm>
          </p:grpSpPr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id="{F2451D8A-7C16-4C92-A704-9D546EBB5EE5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직사각형 28">
                <a:extLst>
                  <a:ext uri="{FF2B5EF4-FFF2-40B4-BE49-F238E27FC236}">
                    <a16:creationId xmlns:a16="http://schemas.microsoft.com/office/drawing/2014/main" id="{FBECBA6B-022F-483C-98C2-7958284893A7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직사각형 29">
                <a:extLst>
                  <a:ext uri="{FF2B5EF4-FFF2-40B4-BE49-F238E27FC236}">
                    <a16:creationId xmlns:a16="http://schemas.microsoft.com/office/drawing/2014/main" id="{BB7CDAF3-00AC-4144-A1E6-4C935E83278C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직사각형 30">
                <a:extLst>
                  <a:ext uri="{FF2B5EF4-FFF2-40B4-BE49-F238E27FC236}">
                    <a16:creationId xmlns:a16="http://schemas.microsoft.com/office/drawing/2014/main" id="{D43210BE-8AEF-4B47-8BDA-8EF62320C3CB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832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98230">
              <a:srgbClr val="FF7F5A"/>
            </a:gs>
            <a:gs pos="81000">
              <a:srgbClr val="FDC07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8E1F176E-69F4-4AE1-B1C5-42CD36AC54C7}"/>
              </a:ext>
            </a:extLst>
          </p:cNvPr>
          <p:cNvSpPr/>
          <p:nvPr/>
        </p:nvSpPr>
        <p:spPr>
          <a:xfrm>
            <a:off x="0" y="2497015"/>
            <a:ext cx="12192000" cy="1863970"/>
          </a:xfrm>
          <a:prstGeom prst="rect">
            <a:avLst/>
          </a:prstGeom>
          <a:solidFill>
            <a:schemeClr val="bg1"/>
          </a:solidFill>
          <a:ln>
            <a:solidFill>
              <a:srgbClr val="FDC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howcard Gothic" panose="04020904020102020604" pitchFamily="82" charset="0"/>
              </a:rPr>
              <a:t>Sentence/word goes here.</a:t>
            </a:r>
            <a:endParaRPr lang="en-GB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4155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98230">
              <a:srgbClr val="FF7F5A"/>
            </a:gs>
            <a:gs pos="81000">
              <a:srgbClr val="FDC07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>
            <a:extLst>
              <a:ext uri="{FF2B5EF4-FFF2-40B4-BE49-F238E27FC236}">
                <a16:creationId xmlns:a16="http://schemas.microsoft.com/office/drawing/2014/main" id="{CF44F9EC-C7A2-451A-9536-2131433EFB91}"/>
              </a:ext>
            </a:extLst>
          </p:cNvPr>
          <p:cNvGrpSpPr/>
          <p:nvPr/>
        </p:nvGrpSpPr>
        <p:grpSpPr>
          <a:xfrm>
            <a:off x="2515747" y="101273"/>
            <a:ext cx="7099952" cy="6655454"/>
            <a:chOff x="1467306" y="202546"/>
            <a:chExt cx="7099952" cy="6655454"/>
          </a:xfrm>
        </p:grpSpPr>
        <p:sp>
          <p:nvSpPr>
            <p:cNvPr id="6" name="자유형: 도형 5">
              <a:extLst>
                <a:ext uri="{FF2B5EF4-FFF2-40B4-BE49-F238E27FC236}">
                  <a16:creationId xmlns:a16="http://schemas.microsoft.com/office/drawing/2014/main" id="{A927DF8B-3416-4C6C-A4F4-BF6403FEC78D}"/>
                </a:ext>
              </a:extLst>
            </p:cNvPr>
            <p:cNvSpPr/>
            <p:nvPr/>
          </p:nvSpPr>
          <p:spPr>
            <a:xfrm>
              <a:off x="3609975" y="2600325"/>
              <a:ext cx="4899967" cy="3560159"/>
            </a:xfrm>
            <a:custGeom>
              <a:avLst/>
              <a:gdLst>
                <a:gd name="connsiteX0" fmla="*/ 2261017 w 4694009"/>
                <a:gd name="connsiteY0" fmla="*/ 293021 h 3538855"/>
                <a:gd name="connsiteX1" fmla="*/ 4204117 w 4694009"/>
                <a:gd name="connsiteY1" fmla="*/ 7271 h 3538855"/>
                <a:gd name="connsiteX2" fmla="*/ 4537492 w 4694009"/>
                <a:gd name="connsiteY2" fmla="*/ 92996 h 3538855"/>
                <a:gd name="connsiteX3" fmla="*/ 4651792 w 4694009"/>
                <a:gd name="connsiteY3" fmla="*/ 178721 h 3538855"/>
                <a:gd name="connsiteX4" fmla="*/ 3832642 w 4694009"/>
                <a:gd name="connsiteY4" fmla="*/ 1293146 h 3538855"/>
                <a:gd name="connsiteX5" fmla="*/ 4042192 w 4694009"/>
                <a:gd name="connsiteY5" fmla="*/ 2017046 h 3538855"/>
                <a:gd name="connsiteX6" fmla="*/ 2489617 w 4694009"/>
                <a:gd name="connsiteY6" fmla="*/ 2531396 h 3538855"/>
                <a:gd name="connsiteX7" fmla="*/ 2546767 w 4694009"/>
                <a:gd name="connsiteY7" fmla="*/ 2998121 h 3538855"/>
                <a:gd name="connsiteX8" fmla="*/ 994192 w 4694009"/>
                <a:gd name="connsiteY8" fmla="*/ 3531521 h 3538855"/>
                <a:gd name="connsiteX9" fmla="*/ 270292 w 4694009"/>
                <a:gd name="connsiteY9" fmla="*/ 3312446 h 3538855"/>
                <a:gd name="connsiteX10" fmla="*/ 3592 w 4694009"/>
                <a:gd name="connsiteY10" fmla="*/ 3369596 h 3538855"/>
                <a:gd name="connsiteX11" fmla="*/ 432217 w 4694009"/>
                <a:gd name="connsiteY11" fmla="*/ 3017171 h 3538855"/>
                <a:gd name="connsiteX12" fmla="*/ 946567 w 4694009"/>
                <a:gd name="connsiteY12" fmla="*/ 3217196 h 3538855"/>
                <a:gd name="connsiteX13" fmla="*/ 1737142 w 4694009"/>
                <a:gd name="connsiteY13" fmla="*/ 2836196 h 3538855"/>
                <a:gd name="connsiteX14" fmla="*/ 1537117 w 4694009"/>
                <a:gd name="connsiteY14" fmla="*/ 2350421 h 3538855"/>
                <a:gd name="connsiteX15" fmla="*/ 2470567 w 4694009"/>
                <a:gd name="connsiteY15" fmla="*/ 1826546 h 3538855"/>
                <a:gd name="connsiteX16" fmla="*/ 2880142 w 4694009"/>
                <a:gd name="connsiteY16" fmla="*/ 1274096 h 3538855"/>
                <a:gd name="connsiteX17" fmla="*/ 2318167 w 4694009"/>
                <a:gd name="connsiteY17" fmla="*/ 607346 h 3538855"/>
                <a:gd name="connsiteX18" fmla="*/ 2261017 w 4694009"/>
                <a:gd name="connsiteY18" fmla="*/ 293021 h 3538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94009" h="3538855">
                  <a:moveTo>
                    <a:pt x="2261017" y="293021"/>
                  </a:moveTo>
                  <a:cubicBezTo>
                    <a:pt x="2575342" y="193008"/>
                    <a:pt x="3824705" y="40608"/>
                    <a:pt x="4204117" y="7271"/>
                  </a:cubicBezTo>
                  <a:cubicBezTo>
                    <a:pt x="4583529" y="-26066"/>
                    <a:pt x="4462880" y="64421"/>
                    <a:pt x="4537492" y="92996"/>
                  </a:cubicBezTo>
                  <a:cubicBezTo>
                    <a:pt x="4612104" y="121571"/>
                    <a:pt x="4769267" y="-21304"/>
                    <a:pt x="4651792" y="178721"/>
                  </a:cubicBezTo>
                  <a:cubicBezTo>
                    <a:pt x="4534317" y="378746"/>
                    <a:pt x="3934242" y="986759"/>
                    <a:pt x="3832642" y="1293146"/>
                  </a:cubicBezTo>
                  <a:cubicBezTo>
                    <a:pt x="3731042" y="1599533"/>
                    <a:pt x="4266030" y="1810671"/>
                    <a:pt x="4042192" y="2017046"/>
                  </a:cubicBezTo>
                  <a:cubicBezTo>
                    <a:pt x="3818355" y="2223421"/>
                    <a:pt x="2738855" y="2367883"/>
                    <a:pt x="2489617" y="2531396"/>
                  </a:cubicBezTo>
                  <a:cubicBezTo>
                    <a:pt x="2240379" y="2694909"/>
                    <a:pt x="2796004" y="2831434"/>
                    <a:pt x="2546767" y="2998121"/>
                  </a:cubicBezTo>
                  <a:cubicBezTo>
                    <a:pt x="2297530" y="3164808"/>
                    <a:pt x="1373604" y="3479134"/>
                    <a:pt x="994192" y="3531521"/>
                  </a:cubicBezTo>
                  <a:cubicBezTo>
                    <a:pt x="614780" y="3583908"/>
                    <a:pt x="435392" y="3339434"/>
                    <a:pt x="270292" y="3312446"/>
                  </a:cubicBezTo>
                  <a:cubicBezTo>
                    <a:pt x="105192" y="3285458"/>
                    <a:pt x="-23395" y="3418808"/>
                    <a:pt x="3592" y="3369596"/>
                  </a:cubicBezTo>
                  <a:cubicBezTo>
                    <a:pt x="30579" y="3320384"/>
                    <a:pt x="275055" y="3042571"/>
                    <a:pt x="432217" y="3017171"/>
                  </a:cubicBezTo>
                  <a:cubicBezTo>
                    <a:pt x="589379" y="2991771"/>
                    <a:pt x="729079" y="3247359"/>
                    <a:pt x="946567" y="3217196"/>
                  </a:cubicBezTo>
                  <a:cubicBezTo>
                    <a:pt x="1164054" y="3187034"/>
                    <a:pt x="1638717" y="2980659"/>
                    <a:pt x="1737142" y="2836196"/>
                  </a:cubicBezTo>
                  <a:cubicBezTo>
                    <a:pt x="1835567" y="2691733"/>
                    <a:pt x="1414879" y="2518696"/>
                    <a:pt x="1537117" y="2350421"/>
                  </a:cubicBezTo>
                  <a:cubicBezTo>
                    <a:pt x="1659355" y="2182146"/>
                    <a:pt x="2246730" y="2005933"/>
                    <a:pt x="2470567" y="1826546"/>
                  </a:cubicBezTo>
                  <a:cubicBezTo>
                    <a:pt x="2694404" y="1647159"/>
                    <a:pt x="2905542" y="1477296"/>
                    <a:pt x="2880142" y="1274096"/>
                  </a:cubicBezTo>
                  <a:cubicBezTo>
                    <a:pt x="2854742" y="1070896"/>
                    <a:pt x="2419767" y="774033"/>
                    <a:pt x="2318167" y="607346"/>
                  </a:cubicBezTo>
                  <a:cubicBezTo>
                    <a:pt x="2216567" y="440659"/>
                    <a:pt x="1946692" y="393034"/>
                    <a:pt x="2261017" y="293021"/>
                  </a:cubicBezTo>
                  <a:close/>
                </a:path>
              </a:pathLst>
            </a:custGeom>
            <a:solidFill>
              <a:srgbClr val="FFE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50" name="Picture 2" descr="FAQ - Genie Traveler">
              <a:extLst>
                <a:ext uri="{FF2B5EF4-FFF2-40B4-BE49-F238E27FC236}">
                  <a16:creationId xmlns:a16="http://schemas.microsoft.com/office/drawing/2014/main" id="{A3D8D989-A402-4E23-9B00-D35AC513AE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833" r="66812"/>
            <a:stretch/>
          </p:blipFill>
          <p:spPr bwMode="auto">
            <a:xfrm>
              <a:off x="1467306" y="5543550"/>
              <a:ext cx="2276019" cy="1314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Kimchi - Free food and restaurant icons">
              <a:extLst>
                <a:ext uri="{FF2B5EF4-FFF2-40B4-BE49-F238E27FC236}">
                  <a16:creationId xmlns:a16="http://schemas.microsoft.com/office/drawing/2014/main" id="{26614305-D8F9-40F2-9A38-95260B0A24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77633">
              <a:off x="5528271" y="202546"/>
              <a:ext cx="3038987" cy="3038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자유형: 도형 8">
              <a:extLst>
                <a:ext uri="{FF2B5EF4-FFF2-40B4-BE49-F238E27FC236}">
                  <a16:creationId xmlns:a16="http://schemas.microsoft.com/office/drawing/2014/main" id="{E6CB5C4F-BC7F-4CDF-8F0C-23049F2395F1}"/>
                </a:ext>
              </a:extLst>
            </p:cNvPr>
            <p:cNvSpPr/>
            <p:nvPr/>
          </p:nvSpPr>
          <p:spPr>
            <a:xfrm>
              <a:off x="5671820" y="2746632"/>
              <a:ext cx="880918" cy="886160"/>
            </a:xfrm>
            <a:custGeom>
              <a:avLst/>
              <a:gdLst>
                <a:gd name="connsiteX0" fmla="*/ 17385 w 880918"/>
                <a:gd name="connsiteY0" fmla="*/ 126 h 886160"/>
                <a:gd name="connsiteX1" fmla="*/ 277117 w 880918"/>
                <a:gd name="connsiteY1" fmla="*/ 427083 h 886160"/>
                <a:gd name="connsiteX2" fmla="*/ 842835 w 880918"/>
                <a:gd name="connsiteY2" fmla="*/ 886062 h 886160"/>
                <a:gd name="connsiteX3" fmla="*/ 743212 w 880918"/>
                <a:gd name="connsiteY3" fmla="*/ 387945 h 886160"/>
                <a:gd name="connsiteX4" fmla="*/ 17385 w 880918"/>
                <a:gd name="connsiteY4" fmla="*/ 126 h 88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0918" h="886160">
                  <a:moveTo>
                    <a:pt x="17385" y="126"/>
                  </a:moveTo>
                  <a:cubicBezTo>
                    <a:pt x="-60297" y="6649"/>
                    <a:pt x="139542" y="279427"/>
                    <a:pt x="277117" y="427083"/>
                  </a:cubicBezTo>
                  <a:cubicBezTo>
                    <a:pt x="414692" y="574739"/>
                    <a:pt x="765153" y="892585"/>
                    <a:pt x="842835" y="886062"/>
                  </a:cubicBezTo>
                  <a:cubicBezTo>
                    <a:pt x="920517" y="879539"/>
                    <a:pt x="875450" y="535601"/>
                    <a:pt x="743212" y="387945"/>
                  </a:cubicBezTo>
                  <a:cubicBezTo>
                    <a:pt x="610974" y="240289"/>
                    <a:pt x="95067" y="-6397"/>
                    <a:pt x="17385" y="126"/>
                  </a:cubicBezTo>
                  <a:close/>
                </a:path>
              </a:pathLst>
            </a:custGeom>
            <a:solidFill>
              <a:srgbClr val="FFE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C9538E87-8F45-4E1E-992B-5E6E77CC9DFB}"/>
                </a:ext>
              </a:extLst>
            </p:cNvPr>
            <p:cNvSpPr/>
            <p:nvPr/>
          </p:nvSpPr>
          <p:spPr>
            <a:xfrm>
              <a:off x="7183253" y="2629059"/>
              <a:ext cx="1371480" cy="780176"/>
            </a:xfrm>
            <a:custGeom>
              <a:avLst/>
              <a:gdLst>
                <a:gd name="connsiteX0" fmla="*/ 1355891 w 1371480"/>
                <a:gd name="connsiteY0" fmla="*/ 286 h 780176"/>
                <a:gd name="connsiteX1" fmla="*/ 1238478 w 1371480"/>
                <a:gd name="connsiteY1" fmla="*/ 249344 h 780176"/>
                <a:gd name="connsiteX2" fmla="*/ 872006 w 1371480"/>
                <a:gd name="connsiteY2" fmla="*/ 644280 h 780176"/>
                <a:gd name="connsiteX3" fmla="*/ 765267 w 1371480"/>
                <a:gd name="connsiteY3" fmla="*/ 733229 h 780176"/>
                <a:gd name="connsiteX4" fmla="*/ 580252 w 1371480"/>
                <a:gd name="connsiteY4" fmla="*/ 772367 h 780176"/>
                <a:gd name="connsiteX5" fmla="*/ 210222 w 1371480"/>
                <a:gd name="connsiteY5" fmla="*/ 580236 h 780176"/>
                <a:gd name="connsiteX6" fmla="*/ 42998 w 1371480"/>
                <a:gd name="connsiteY6" fmla="*/ 509076 h 780176"/>
                <a:gd name="connsiteX7" fmla="*/ 32324 w 1371480"/>
                <a:gd name="connsiteY7" fmla="*/ 341852 h 780176"/>
                <a:gd name="connsiteX8" fmla="*/ 423701 w 1371480"/>
                <a:gd name="connsiteY8" fmla="*/ 363199 h 780176"/>
                <a:gd name="connsiteX9" fmla="*/ 925376 w 1371480"/>
                <a:gd name="connsiteY9" fmla="*/ 295598 h 780176"/>
                <a:gd name="connsiteX10" fmla="*/ 1355891 w 1371480"/>
                <a:gd name="connsiteY10" fmla="*/ 286 h 780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71480" h="780176">
                  <a:moveTo>
                    <a:pt x="1355891" y="286"/>
                  </a:moveTo>
                  <a:cubicBezTo>
                    <a:pt x="1408075" y="-7423"/>
                    <a:pt x="1319125" y="142012"/>
                    <a:pt x="1238478" y="249344"/>
                  </a:cubicBezTo>
                  <a:cubicBezTo>
                    <a:pt x="1157831" y="356676"/>
                    <a:pt x="950874" y="563633"/>
                    <a:pt x="872006" y="644280"/>
                  </a:cubicBezTo>
                  <a:cubicBezTo>
                    <a:pt x="793138" y="724927"/>
                    <a:pt x="813893" y="711881"/>
                    <a:pt x="765267" y="733229"/>
                  </a:cubicBezTo>
                  <a:cubicBezTo>
                    <a:pt x="716641" y="754577"/>
                    <a:pt x="672759" y="797866"/>
                    <a:pt x="580252" y="772367"/>
                  </a:cubicBezTo>
                  <a:cubicBezTo>
                    <a:pt x="487744" y="746868"/>
                    <a:pt x="299764" y="624118"/>
                    <a:pt x="210222" y="580236"/>
                  </a:cubicBezTo>
                  <a:cubicBezTo>
                    <a:pt x="120680" y="536354"/>
                    <a:pt x="72648" y="548807"/>
                    <a:pt x="42998" y="509076"/>
                  </a:cubicBezTo>
                  <a:cubicBezTo>
                    <a:pt x="13348" y="469345"/>
                    <a:pt x="-31126" y="366165"/>
                    <a:pt x="32324" y="341852"/>
                  </a:cubicBezTo>
                  <a:cubicBezTo>
                    <a:pt x="95774" y="317539"/>
                    <a:pt x="274859" y="370908"/>
                    <a:pt x="423701" y="363199"/>
                  </a:cubicBezTo>
                  <a:cubicBezTo>
                    <a:pt x="572543" y="355490"/>
                    <a:pt x="773569" y="350746"/>
                    <a:pt x="925376" y="295598"/>
                  </a:cubicBezTo>
                  <a:cubicBezTo>
                    <a:pt x="1077183" y="240450"/>
                    <a:pt x="1303707" y="7995"/>
                    <a:pt x="1355891" y="286"/>
                  </a:cubicBezTo>
                  <a:close/>
                </a:path>
              </a:pathLst>
            </a:custGeom>
            <a:solidFill>
              <a:srgbClr val="FFF4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CC3E2B5-094A-42AD-A635-48C1A90DABB1}"/>
              </a:ext>
            </a:extLst>
          </p:cNvPr>
          <p:cNvSpPr txBox="1"/>
          <p:nvPr/>
        </p:nvSpPr>
        <p:spPr>
          <a:xfrm rot="19617730">
            <a:off x="190272" y="1344890"/>
            <a:ext cx="53874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200" b="1" i="0" u="none" strike="noStrike" kern="1200" cap="none" spc="0" normalizeH="0" baseline="0" noProof="0" dirty="0">
                <a:ln w="38100">
                  <a:solidFill>
                    <a:schemeClr val="accent2">
                      <a:lumMod val="50000"/>
                    </a:schemeClr>
                  </a:solidFill>
                </a:ln>
                <a:solidFill>
                  <a:prstClr val="white">
                    <a:alpha val="56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맑은 고딕" panose="020B0503020000020004" pitchFamily="50" charset="-127"/>
              </a:rPr>
              <a:t>Choose 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200" b="1" i="0" u="none" strike="noStrike" kern="1200" cap="none" spc="0" normalizeH="0" baseline="0" noProof="0" dirty="0">
                <a:ln w="38100">
                  <a:solidFill>
                    <a:schemeClr val="accent2">
                      <a:lumMod val="50000"/>
                    </a:schemeClr>
                  </a:solidFill>
                </a:ln>
                <a:solidFill>
                  <a:prstClr val="white">
                    <a:alpha val="56000"/>
                  </a:prstClr>
                </a:solidFill>
                <a:effectLst/>
                <a:uLnTx/>
                <a:uFillTx/>
                <a:latin typeface="Showcard Gothic" panose="04020904020102020604" pitchFamily="82" charset="0"/>
                <a:ea typeface="맑은 고딕" panose="020B0503020000020004" pitchFamily="50" charset="-127"/>
              </a:rPr>
              <a:t>only one!</a:t>
            </a:r>
            <a:endParaRPr kumimoji="0" lang="ko-KR" altLang="en-US" sz="7200" b="1" i="0" u="none" strike="noStrike" kern="1200" cap="none" spc="0" normalizeH="0" baseline="0" noProof="0" dirty="0">
              <a:ln w="38100">
                <a:solidFill>
                  <a:schemeClr val="accent2">
                    <a:lumMod val="50000"/>
                  </a:schemeClr>
                </a:solidFill>
              </a:ln>
              <a:solidFill>
                <a:prstClr val="white">
                  <a:alpha val="56000"/>
                </a:prstClr>
              </a:solidFill>
              <a:effectLst/>
              <a:uLnTx/>
              <a:uFillTx/>
              <a:latin typeface="Showcard Gothic" panose="04020904020102020604" pitchFamily="82" charset="0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83413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98230">
              <a:srgbClr val="FF7F5A"/>
            </a:gs>
            <a:gs pos="81000">
              <a:srgbClr val="FDC07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B0F926E6-2DC7-4814-ABB4-EFFE7A6CE94D}"/>
              </a:ext>
            </a:extLst>
          </p:cNvPr>
          <p:cNvSpPr/>
          <p:nvPr/>
        </p:nvSpPr>
        <p:spPr>
          <a:xfrm>
            <a:off x="1543050" y="1361400"/>
            <a:ext cx="9105900" cy="4956175"/>
          </a:xfrm>
          <a:prstGeom prst="rect">
            <a:avLst/>
          </a:prstGeom>
          <a:solidFill>
            <a:srgbClr val="C55A1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3711A1C-14CB-4F02-B9A1-5548BC85FB7A}"/>
              </a:ext>
            </a:extLst>
          </p:cNvPr>
          <p:cNvSpPr txBox="1"/>
          <p:nvPr/>
        </p:nvSpPr>
        <p:spPr>
          <a:xfrm>
            <a:off x="3757903" y="125258"/>
            <a:ext cx="46761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800" b="0" i="0" u="none" strike="noStrike" kern="1200" cap="none" spc="0" normalizeH="0" baseline="0" noProof="0" dirty="0">
                <a:ln w="38100">
                  <a:solidFill>
                    <a:schemeClr val="accent2">
                      <a:lumMod val="7500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메이플스토리 OTF" panose="02000800000000000000" pitchFamily="50" charset="-127"/>
                <a:ea typeface="메이플스토리 OTF" panose="02000800000000000000" pitchFamily="50" charset="-127"/>
                <a:cs typeface="+mn-cs"/>
              </a:rPr>
              <a:t>김치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7D8B767-7529-4FB4-8976-73ABD3DFA803}"/>
              </a:ext>
            </a:extLst>
          </p:cNvPr>
          <p:cNvSpPr txBox="1"/>
          <p:nvPr/>
        </p:nvSpPr>
        <p:spPr>
          <a:xfrm>
            <a:off x="2443064" y="1683329"/>
            <a:ext cx="77646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dirty="0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맑은 고딕" panose="020B0503020000020004" pitchFamily="50" charset="-127"/>
                <a:cs typeface="+mn-cs"/>
              </a:rPr>
              <a:t>You can choose to read 1,2, or 3 words.</a:t>
            </a:r>
            <a:endParaRPr kumimoji="0" lang="ko-KR" altLang="en-US" sz="4400" b="1" i="0" u="none" strike="noStrike" kern="1200" cap="none" spc="0" normalizeH="0" baseline="0" noProof="0" dirty="0">
              <a:ln w="19050">
                <a:solidFill>
                  <a:schemeClr val="accent2">
                    <a:lumMod val="50000"/>
                  </a:schemeClr>
                </a:solidFill>
              </a:ln>
              <a:solidFill>
                <a:prstClr val="white"/>
              </a:solidFill>
              <a:effectLst/>
              <a:uLnTx/>
              <a:uFillTx/>
              <a:latin typeface="Showcard Gothic" panose="04020904020102020604" pitchFamily="82" charset="0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36C9AF6-39DD-4EA1-B8FD-E1F4E1325C3F}"/>
              </a:ext>
            </a:extLst>
          </p:cNvPr>
          <p:cNvSpPr txBox="1"/>
          <p:nvPr/>
        </p:nvSpPr>
        <p:spPr>
          <a:xfrm>
            <a:off x="2443064" y="3839488"/>
            <a:ext cx="77646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dirty="0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맑은 고딕" panose="020B0503020000020004" pitchFamily="50" charset="-127"/>
                <a:cs typeface="+mn-cs"/>
              </a:rPr>
              <a:t>The student caught in the ‘kimchi’ must sit down.</a:t>
            </a:r>
            <a:endParaRPr kumimoji="0" lang="ko-KR" altLang="en-US" sz="4400" b="1" i="0" u="none" strike="noStrike" kern="1200" cap="none" spc="0" normalizeH="0" baseline="0" noProof="0" dirty="0">
              <a:ln w="19050">
                <a:solidFill>
                  <a:schemeClr val="accent2">
                    <a:lumMod val="50000"/>
                  </a:schemeClr>
                </a:solidFill>
              </a:ln>
              <a:solidFill>
                <a:prstClr val="white"/>
              </a:solidFill>
              <a:effectLst/>
              <a:uLnTx/>
              <a:uFillTx/>
              <a:latin typeface="Showcard Gothic" panose="04020904020102020604" pitchFamily="82" charset="0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7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98230">
              <a:srgbClr val="FF7F5A"/>
            </a:gs>
            <a:gs pos="81000">
              <a:srgbClr val="FDC07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타원 12">
            <a:extLst>
              <a:ext uri="{FF2B5EF4-FFF2-40B4-BE49-F238E27FC236}">
                <a16:creationId xmlns:a16="http://schemas.microsoft.com/office/drawing/2014/main" id="{9068544C-7A83-452C-B4E4-4A3EA00883BB}"/>
              </a:ext>
            </a:extLst>
          </p:cNvPr>
          <p:cNvSpPr/>
          <p:nvPr/>
        </p:nvSpPr>
        <p:spPr>
          <a:xfrm>
            <a:off x="2025946" y="411985"/>
            <a:ext cx="3006062" cy="2901462"/>
          </a:xfrm>
          <a:prstGeom prst="ellipse">
            <a:avLst/>
          </a:prstGeom>
          <a:solidFill>
            <a:schemeClr val="bg1"/>
          </a:solidFill>
          <a:ln w="38100">
            <a:solidFill>
              <a:srgbClr val="C55A11"/>
            </a:solidFill>
          </a:ln>
          <a:effectLst>
            <a:innerShdw blurRad="25400" dist="177800" dir="2700000">
              <a:prstClr val="black">
                <a:alpha val="1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accent2">
                    <a:lumMod val="50000"/>
                  </a:schemeClr>
                </a:solidFill>
                <a:latin typeface="Showcard Gothic" panose="04020904020102020604" pitchFamily="82" charset="0"/>
              </a:rPr>
              <a:t>Choose 2 friends, </a:t>
            </a:r>
          </a:p>
          <a:p>
            <a:pPr algn="ctr"/>
            <a:r>
              <a:rPr lang="en-US" altLang="ko-KR" sz="2400" dirty="0">
                <a:solidFill>
                  <a:schemeClr val="accent2">
                    <a:lumMod val="50000"/>
                  </a:schemeClr>
                </a:solidFill>
                <a:latin typeface="Showcard Gothic" panose="04020904020102020604" pitchFamily="82" charset="0"/>
              </a:rPr>
              <a:t>Stand up!</a:t>
            </a:r>
            <a:endParaRPr lang="ko-KR" altLang="en-US" sz="2400" dirty="0">
              <a:solidFill>
                <a:schemeClr val="accent2">
                  <a:lumMod val="50000"/>
                </a:schemeClr>
              </a:solidFill>
              <a:latin typeface="Showcard Gothic" panose="04020904020102020604" pitchFamily="82" charset="0"/>
            </a:endParaRPr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8455285C-FE51-409C-8103-B5636E081287}"/>
              </a:ext>
            </a:extLst>
          </p:cNvPr>
          <p:cNvSpPr/>
          <p:nvPr/>
        </p:nvSpPr>
        <p:spPr>
          <a:xfrm>
            <a:off x="7159992" y="411985"/>
            <a:ext cx="3006062" cy="2901462"/>
          </a:xfrm>
          <a:prstGeom prst="ellipse">
            <a:avLst/>
          </a:prstGeom>
          <a:solidFill>
            <a:schemeClr val="bg1"/>
          </a:solidFill>
          <a:ln w="38100">
            <a:solidFill>
              <a:srgbClr val="C55A11"/>
            </a:solidFill>
          </a:ln>
          <a:effectLst>
            <a:innerShdw blurRad="25400" dist="177800" dir="2700000">
              <a:prstClr val="black">
                <a:alpha val="1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accent2">
                    <a:lumMod val="50000"/>
                  </a:schemeClr>
                </a:solidFill>
                <a:latin typeface="Showcard Gothic" panose="04020904020102020604" pitchFamily="82" charset="0"/>
              </a:rPr>
              <a:t>Everyone! </a:t>
            </a:r>
          </a:p>
          <a:p>
            <a:pPr algn="ctr"/>
            <a:r>
              <a:rPr lang="en-US" altLang="ko-KR" sz="2400" dirty="0">
                <a:solidFill>
                  <a:schemeClr val="accent2">
                    <a:lumMod val="50000"/>
                  </a:schemeClr>
                </a:solidFill>
                <a:latin typeface="Showcard Gothic" panose="04020904020102020604" pitchFamily="82" charset="0"/>
              </a:rPr>
              <a:t>Stand up!</a:t>
            </a:r>
            <a:endParaRPr lang="ko-KR" altLang="en-US" sz="2400" dirty="0">
              <a:solidFill>
                <a:schemeClr val="accent2">
                  <a:lumMod val="50000"/>
                </a:schemeClr>
              </a:solidFill>
              <a:latin typeface="Showcard Gothic" panose="04020904020102020604" pitchFamily="82" charset="0"/>
            </a:endParaRP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DB764A1F-F7AA-404C-AD33-3AC8E44988CE}"/>
              </a:ext>
            </a:extLst>
          </p:cNvPr>
          <p:cNvSpPr/>
          <p:nvPr/>
        </p:nvSpPr>
        <p:spPr>
          <a:xfrm>
            <a:off x="2025946" y="3544553"/>
            <a:ext cx="3006062" cy="2901462"/>
          </a:xfrm>
          <a:prstGeom prst="ellipse">
            <a:avLst/>
          </a:prstGeom>
          <a:solidFill>
            <a:schemeClr val="bg1"/>
          </a:solidFill>
          <a:ln w="38100">
            <a:solidFill>
              <a:srgbClr val="C55A11"/>
            </a:solidFill>
          </a:ln>
          <a:effectLst>
            <a:innerShdw blurRad="25400" dist="177800" dir="2700000">
              <a:prstClr val="black">
                <a:alpha val="1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accent2">
                    <a:lumMod val="50000"/>
                  </a:schemeClr>
                </a:solidFill>
                <a:latin typeface="Showcard Gothic" panose="04020904020102020604" pitchFamily="82" charset="0"/>
              </a:rPr>
              <a:t>Choose 2 friends, </a:t>
            </a:r>
          </a:p>
          <a:p>
            <a:pPr algn="ctr"/>
            <a:r>
              <a:rPr lang="en-US" altLang="ko-KR" sz="2400" dirty="0">
                <a:solidFill>
                  <a:schemeClr val="accent2">
                    <a:lumMod val="50000"/>
                  </a:schemeClr>
                </a:solidFill>
                <a:latin typeface="Showcard Gothic" panose="04020904020102020604" pitchFamily="82" charset="0"/>
              </a:rPr>
              <a:t>Sit down! </a:t>
            </a:r>
            <a:endParaRPr lang="ko-KR" altLang="en-US" sz="2400" dirty="0">
              <a:solidFill>
                <a:schemeClr val="accent2">
                  <a:lumMod val="50000"/>
                </a:schemeClr>
              </a:solidFill>
              <a:latin typeface="Showcard Gothic" panose="04020904020102020604" pitchFamily="82" charset="0"/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DC0CDFD6-FE63-4BE3-BA2F-BCD3AD840FA5}"/>
              </a:ext>
            </a:extLst>
          </p:cNvPr>
          <p:cNvSpPr/>
          <p:nvPr/>
        </p:nvSpPr>
        <p:spPr>
          <a:xfrm>
            <a:off x="7159992" y="3544553"/>
            <a:ext cx="3006062" cy="2901462"/>
          </a:xfrm>
          <a:prstGeom prst="ellipse">
            <a:avLst/>
          </a:prstGeom>
          <a:solidFill>
            <a:schemeClr val="bg1"/>
          </a:solidFill>
          <a:ln w="38100">
            <a:solidFill>
              <a:srgbClr val="C55A11"/>
            </a:solidFill>
          </a:ln>
          <a:effectLst>
            <a:innerShdw blurRad="25400" dist="177800" dir="2700000">
              <a:prstClr val="black">
                <a:alpha val="1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accent2">
                    <a:lumMod val="50000"/>
                  </a:schemeClr>
                </a:solidFill>
                <a:latin typeface="Showcard Gothic" panose="04020904020102020604" pitchFamily="82" charset="0"/>
              </a:rPr>
              <a:t>The vertical line, </a:t>
            </a:r>
          </a:p>
          <a:p>
            <a:pPr algn="ctr"/>
            <a:r>
              <a:rPr lang="en-US" altLang="ko-KR" sz="2400" dirty="0">
                <a:solidFill>
                  <a:schemeClr val="accent2">
                    <a:lumMod val="50000"/>
                  </a:schemeClr>
                </a:solidFill>
                <a:latin typeface="Showcard Gothic" panose="04020904020102020604" pitchFamily="82" charset="0"/>
              </a:rPr>
              <a:t>Sit down! </a:t>
            </a:r>
            <a:endParaRPr lang="ko-KR" altLang="en-US" sz="2400" dirty="0">
              <a:solidFill>
                <a:schemeClr val="accent2">
                  <a:lumMod val="50000"/>
                </a:schemeClr>
              </a:solidFill>
              <a:latin typeface="Showcard Gothic" panose="04020904020102020604" pitchFamily="82" charset="0"/>
            </a:endParaRPr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F1FE6601-E0BB-4DFE-9CFB-7E447BFB7620}"/>
              </a:ext>
            </a:extLst>
          </p:cNvPr>
          <p:cNvGrpSpPr/>
          <p:nvPr/>
        </p:nvGrpSpPr>
        <p:grpSpPr>
          <a:xfrm>
            <a:off x="2025946" y="411986"/>
            <a:ext cx="3006062" cy="2901462"/>
            <a:chOff x="2025946" y="411985"/>
            <a:chExt cx="3006062" cy="2901462"/>
          </a:xfrm>
        </p:grpSpPr>
        <p:sp>
          <p:nvSpPr>
            <p:cNvPr id="44" name="타원 43">
              <a:extLst>
                <a:ext uri="{FF2B5EF4-FFF2-40B4-BE49-F238E27FC236}">
                  <a16:creationId xmlns:a16="http://schemas.microsoft.com/office/drawing/2014/main" id="{9C174388-DEC6-4555-8D41-E6D834565383}"/>
                </a:ext>
              </a:extLst>
            </p:cNvPr>
            <p:cNvSpPr/>
            <p:nvPr/>
          </p:nvSpPr>
          <p:spPr>
            <a:xfrm>
              <a:off x="2025946" y="411985"/>
              <a:ext cx="3006062" cy="290146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55A11"/>
              </a:solidFill>
            </a:ln>
            <a:effectLst>
              <a:innerShdw blurRad="25400" dist="177800" dir="27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solidFill>
                  <a:schemeClr val="accent2">
                    <a:lumMod val="50000"/>
                  </a:schemeClr>
                </a:solidFill>
                <a:latin typeface="Showcard Gothic" panose="04020904020102020604" pitchFamily="82" charset="0"/>
              </a:endParaRPr>
            </a:p>
          </p:txBody>
        </p:sp>
        <p:pic>
          <p:nvPicPr>
            <p:cNvPr id="45" name="Picture 4" descr="Korean street food, korean traditional food illustration 22151789 Vector  Art at Vecteezy">
              <a:extLst>
                <a:ext uri="{FF2B5EF4-FFF2-40B4-BE49-F238E27FC236}">
                  <a16:creationId xmlns:a16="http://schemas.microsoft.com/office/drawing/2014/main" id="{49CC208A-B4E6-4356-B4AC-CDB2B56D28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0" t="9115" r="66503" b="54714"/>
            <a:stretch/>
          </p:blipFill>
          <p:spPr bwMode="auto">
            <a:xfrm>
              <a:off x="2629679" y="1076353"/>
              <a:ext cx="1798596" cy="1572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C4AA360E-61FA-4CBD-AD79-45828FE1556F}"/>
              </a:ext>
            </a:extLst>
          </p:cNvPr>
          <p:cNvGrpSpPr/>
          <p:nvPr/>
        </p:nvGrpSpPr>
        <p:grpSpPr>
          <a:xfrm>
            <a:off x="2025946" y="3544554"/>
            <a:ext cx="3006062" cy="2901462"/>
            <a:chOff x="2025946" y="3544553"/>
            <a:chExt cx="3006062" cy="2901462"/>
          </a:xfrm>
        </p:grpSpPr>
        <p:sp>
          <p:nvSpPr>
            <p:cNvPr id="47" name="타원 46">
              <a:extLst>
                <a:ext uri="{FF2B5EF4-FFF2-40B4-BE49-F238E27FC236}">
                  <a16:creationId xmlns:a16="http://schemas.microsoft.com/office/drawing/2014/main" id="{684BF300-B16E-41C0-A7F9-4E8034C1DD8F}"/>
                </a:ext>
              </a:extLst>
            </p:cNvPr>
            <p:cNvSpPr/>
            <p:nvPr/>
          </p:nvSpPr>
          <p:spPr>
            <a:xfrm>
              <a:off x="2025946" y="3544553"/>
              <a:ext cx="3006062" cy="290146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55A11"/>
              </a:solidFill>
            </a:ln>
            <a:effectLst>
              <a:innerShdw blurRad="25400" dist="177800" dir="27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solidFill>
                  <a:schemeClr val="accent2">
                    <a:lumMod val="50000"/>
                  </a:schemeClr>
                </a:solidFill>
                <a:latin typeface="Showcard Gothic" panose="04020904020102020604" pitchFamily="82" charset="0"/>
              </a:endParaRPr>
            </a:p>
          </p:txBody>
        </p:sp>
        <p:pic>
          <p:nvPicPr>
            <p:cNvPr id="48" name="Picture 4" descr="Korean street food, korean traditional food illustration 22151789 Vector  Art at Vecteezy">
              <a:extLst>
                <a:ext uri="{FF2B5EF4-FFF2-40B4-BE49-F238E27FC236}">
                  <a16:creationId xmlns:a16="http://schemas.microsoft.com/office/drawing/2014/main" id="{F44DFA1B-27D0-4727-9BAE-B2FB654FCD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95" t="61233" r="5541" b="5002"/>
            <a:stretch/>
          </p:blipFill>
          <p:spPr bwMode="auto">
            <a:xfrm>
              <a:off x="2541841" y="4313492"/>
              <a:ext cx="1974272" cy="1468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044DF924-1187-4911-861B-F213AE8ACEF0}"/>
              </a:ext>
            </a:extLst>
          </p:cNvPr>
          <p:cNvGrpSpPr/>
          <p:nvPr/>
        </p:nvGrpSpPr>
        <p:grpSpPr>
          <a:xfrm>
            <a:off x="7159992" y="3544554"/>
            <a:ext cx="3006062" cy="2901462"/>
            <a:chOff x="7159992" y="3544553"/>
            <a:chExt cx="3006062" cy="2901462"/>
          </a:xfrm>
        </p:grpSpPr>
        <p:sp>
          <p:nvSpPr>
            <p:cNvPr id="50" name="타원 49">
              <a:extLst>
                <a:ext uri="{FF2B5EF4-FFF2-40B4-BE49-F238E27FC236}">
                  <a16:creationId xmlns:a16="http://schemas.microsoft.com/office/drawing/2014/main" id="{35EF3742-16E9-4EB6-8100-21E051BCBF4D}"/>
                </a:ext>
              </a:extLst>
            </p:cNvPr>
            <p:cNvSpPr/>
            <p:nvPr/>
          </p:nvSpPr>
          <p:spPr>
            <a:xfrm>
              <a:off x="7159992" y="3544553"/>
              <a:ext cx="3006062" cy="290146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55A11"/>
              </a:solidFill>
            </a:ln>
            <a:effectLst>
              <a:innerShdw blurRad="25400" dist="177800" dir="27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solidFill>
                  <a:schemeClr val="accent2">
                    <a:lumMod val="50000"/>
                  </a:schemeClr>
                </a:solidFill>
                <a:latin typeface="Showcard Gothic" panose="04020904020102020604" pitchFamily="82" charset="0"/>
              </a:endParaRPr>
            </a:p>
          </p:txBody>
        </p:sp>
        <p:pic>
          <p:nvPicPr>
            <p:cNvPr id="51" name="Picture 4" descr="Korean street food, korean traditional food illustration 22151789 Vector  Art at Vecteezy">
              <a:extLst>
                <a:ext uri="{FF2B5EF4-FFF2-40B4-BE49-F238E27FC236}">
                  <a16:creationId xmlns:a16="http://schemas.microsoft.com/office/drawing/2014/main" id="{358CB065-C511-4636-BF0C-CCB68E88C0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21" t="6349" r="27832" b="52094"/>
            <a:stretch/>
          </p:blipFill>
          <p:spPr bwMode="auto">
            <a:xfrm>
              <a:off x="7353812" y="4029239"/>
              <a:ext cx="2618421" cy="1806961"/>
            </a:xfrm>
            <a:prstGeom prst="roundRect">
              <a:avLst>
                <a:gd name="adj" fmla="val 41499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그룹 56">
            <a:extLst>
              <a:ext uri="{FF2B5EF4-FFF2-40B4-BE49-F238E27FC236}">
                <a16:creationId xmlns:a16="http://schemas.microsoft.com/office/drawing/2014/main" id="{1CF032AA-8F3C-4462-A628-64B53F0DF5AF}"/>
              </a:ext>
            </a:extLst>
          </p:cNvPr>
          <p:cNvGrpSpPr/>
          <p:nvPr/>
        </p:nvGrpSpPr>
        <p:grpSpPr>
          <a:xfrm>
            <a:off x="7159992" y="411986"/>
            <a:ext cx="3006062" cy="2901462"/>
            <a:chOff x="8437806" y="411986"/>
            <a:chExt cx="3006062" cy="2901462"/>
          </a:xfrm>
        </p:grpSpPr>
        <p:sp>
          <p:nvSpPr>
            <p:cNvPr id="58" name="타원 57">
              <a:extLst>
                <a:ext uri="{FF2B5EF4-FFF2-40B4-BE49-F238E27FC236}">
                  <a16:creationId xmlns:a16="http://schemas.microsoft.com/office/drawing/2014/main" id="{C395E2F0-2934-45E0-A2FF-B27EEC736229}"/>
                </a:ext>
              </a:extLst>
            </p:cNvPr>
            <p:cNvSpPr/>
            <p:nvPr/>
          </p:nvSpPr>
          <p:spPr>
            <a:xfrm>
              <a:off x="8437806" y="411986"/>
              <a:ext cx="3006062" cy="290146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55A11"/>
              </a:solidFill>
            </a:ln>
            <a:effectLst>
              <a:innerShdw blurRad="25400" dist="177800" dir="27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solidFill>
                  <a:schemeClr val="accent2">
                    <a:lumMod val="50000"/>
                  </a:schemeClr>
                </a:solidFill>
                <a:latin typeface="Showcard Gothic" panose="04020904020102020604" pitchFamily="82" charset="0"/>
              </a:endParaRPr>
            </a:p>
          </p:txBody>
        </p:sp>
        <p:pic>
          <p:nvPicPr>
            <p:cNvPr id="59" name="그림 58">
              <a:extLst>
                <a:ext uri="{FF2B5EF4-FFF2-40B4-BE49-F238E27FC236}">
                  <a16:creationId xmlns:a16="http://schemas.microsoft.com/office/drawing/2014/main" id="{10F0DAA2-713B-47B6-9CDC-045044D8F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68530" y="801920"/>
              <a:ext cx="2176461" cy="2121592"/>
            </a:xfrm>
            <a:prstGeom prst="rect">
              <a:avLst/>
            </a:prstGeom>
          </p:spPr>
        </p:pic>
      </p:grp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D911E1DB-FF88-4C35-8297-FAB7C9A7B7A0}"/>
              </a:ext>
            </a:extLst>
          </p:cNvPr>
          <p:cNvGrpSpPr/>
          <p:nvPr/>
        </p:nvGrpSpPr>
        <p:grpSpPr>
          <a:xfrm>
            <a:off x="9369644" y="4313493"/>
            <a:ext cx="2477524" cy="2322416"/>
            <a:chOff x="1467306" y="202546"/>
            <a:chExt cx="7099952" cy="6655454"/>
          </a:xfrm>
        </p:grpSpPr>
        <p:sp>
          <p:nvSpPr>
            <p:cNvPr id="61" name="자유형: 도형 60">
              <a:extLst>
                <a:ext uri="{FF2B5EF4-FFF2-40B4-BE49-F238E27FC236}">
                  <a16:creationId xmlns:a16="http://schemas.microsoft.com/office/drawing/2014/main" id="{433697D3-4EAD-4FB5-A92E-95E5892DBBB2}"/>
                </a:ext>
              </a:extLst>
            </p:cNvPr>
            <p:cNvSpPr/>
            <p:nvPr/>
          </p:nvSpPr>
          <p:spPr>
            <a:xfrm>
              <a:off x="3609975" y="2600325"/>
              <a:ext cx="4899967" cy="3560159"/>
            </a:xfrm>
            <a:custGeom>
              <a:avLst/>
              <a:gdLst>
                <a:gd name="connsiteX0" fmla="*/ 2261017 w 4694009"/>
                <a:gd name="connsiteY0" fmla="*/ 293021 h 3538855"/>
                <a:gd name="connsiteX1" fmla="*/ 4204117 w 4694009"/>
                <a:gd name="connsiteY1" fmla="*/ 7271 h 3538855"/>
                <a:gd name="connsiteX2" fmla="*/ 4537492 w 4694009"/>
                <a:gd name="connsiteY2" fmla="*/ 92996 h 3538855"/>
                <a:gd name="connsiteX3" fmla="*/ 4651792 w 4694009"/>
                <a:gd name="connsiteY3" fmla="*/ 178721 h 3538855"/>
                <a:gd name="connsiteX4" fmla="*/ 3832642 w 4694009"/>
                <a:gd name="connsiteY4" fmla="*/ 1293146 h 3538855"/>
                <a:gd name="connsiteX5" fmla="*/ 4042192 w 4694009"/>
                <a:gd name="connsiteY5" fmla="*/ 2017046 h 3538855"/>
                <a:gd name="connsiteX6" fmla="*/ 2489617 w 4694009"/>
                <a:gd name="connsiteY6" fmla="*/ 2531396 h 3538855"/>
                <a:gd name="connsiteX7" fmla="*/ 2546767 w 4694009"/>
                <a:gd name="connsiteY7" fmla="*/ 2998121 h 3538855"/>
                <a:gd name="connsiteX8" fmla="*/ 994192 w 4694009"/>
                <a:gd name="connsiteY8" fmla="*/ 3531521 h 3538855"/>
                <a:gd name="connsiteX9" fmla="*/ 270292 w 4694009"/>
                <a:gd name="connsiteY9" fmla="*/ 3312446 h 3538855"/>
                <a:gd name="connsiteX10" fmla="*/ 3592 w 4694009"/>
                <a:gd name="connsiteY10" fmla="*/ 3369596 h 3538855"/>
                <a:gd name="connsiteX11" fmla="*/ 432217 w 4694009"/>
                <a:gd name="connsiteY11" fmla="*/ 3017171 h 3538855"/>
                <a:gd name="connsiteX12" fmla="*/ 946567 w 4694009"/>
                <a:gd name="connsiteY12" fmla="*/ 3217196 h 3538855"/>
                <a:gd name="connsiteX13" fmla="*/ 1737142 w 4694009"/>
                <a:gd name="connsiteY13" fmla="*/ 2836196 h 3538855"/>
                <a:gd name="connsiteX14" fmla="*/ 1537117 w 4694009"/>
                <a:gd name="connsiteY14" fmla="*/ 2350421 h 3538855"/>
                <a:gd name="connsiteX15" fmla="*/ 2470567 w 4694009"/>
                <a:gd name="connsiteY15" fmla="*/ 1826546 h 3538855"/>
                <a:gd name="connsiteX16" fmla="*/ 2880142 w 4694009"/>
                <a:gd name="connsiteY16" fmla="*/ 1274096 h 3538855"/>
                <a:gd name="connsiteX17" fmla="*/ 2318167 w 4694009"/>
                <a:gd name="connsiteY17" fmla="*/ 607346 h 3538855"/>
                <a:gd name="connsiteX18" fmla="*/ 2261017 w 4694009"/>
                <a:gd name="connsiteY18" fmla="*/ 293021 h 3538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94009" h="3538855">
                  <a:moveTo>
                    <a:pt x="2261017" y="293021"/>
                  </a:moveTo>
                  <a:cubicBezTo>
                    <a:pt x="2575342" y="193008"/>
                    <a:pt x="3824705" y="40608"/>
                    <a:pt x="4204117" y="7271"/>
                  </a:cubicBezTo>
                  <a:cubicBezTo>
                    <a:pt x="4583529" y="-26066"/>
                    <a:pt x="4462880" y="64421"/>
                    <a:pt x="4537492" y="92996"/>
                  </a:cubicBezTo>
                  <a:cubicBezTo>
                    <a:pt x="4612104" y="121571"/>
                    <a:pt x="4769267" y="-21304"/>
                    <a:pt x="4651792" y="178721"/>
                  </a:cubicBezTo>
                  <a:cubicBezTo>
                    <a:pt x="4534317" y="378746"/>
                    <a:pt x="3934242" y="986759"/>
                    <a:pt x="3832642" y="1293146"/>
                  </a:cubicBezTo>
                  <a:cubicBezTo>
                    <a:pt x="3731042" y="1599533"/>
                    <a:pt x="4266030" y="1810671"/>
                    <a:pt x="4042192" y="2017046"/>
                  </a:cubicBezTo>
                  <a:cubicBezTo>
                    <a:pt x="3818355" y="2223421"/>
                    <a:pt x="2738855" y="2367883"/>
                    <a:pt x="2489617" y="2531396"/>
                  </a:cubicBezTo>
                  <a:cubicBezTo>
                    <a:pt x="2240379" y="2694909"/>
                    <a:pt x="2796004" y="2831434"/>
                    <a:pt x="2546767" y="2998121"/>
                  </a:cubicBezTo>
                  <a:cubicBezTo>
                    <a:pt x="2297530" y="3164808"/>
                    <a:pt x="1373604" y="3479134"/>
                    <a:pt x="994192" y="3531521"/>
                  </a:cubicBezTo>
                  <a:cubicBezTo>
                    <a:pt x="614780" y="3583908"/>
                    <a:pt x="435392" y="3339434"/>
                    <a:pt x="270292" y="3312446"/>
                  </a:cubicBezTo>
                  <a:cubicBezTo>
                    <a:pt x="105192" y="3285458"/>
                    <a:pt x="-23395" y="3418808"/>
                    <a:pt x="3592" y="3369596"/>
                  </a:cubicBezTo>
                  <a:cubicBezTo>
                    <a:pt x="30579" y="3320384"/>
                    <a:pt x="275055" y="3042571"/>
                    <a:pt x="432217" y="3017171"/>
                  </a:cubicBezTo>
                  <a:cubicBezTo>
                    <a:pt x="589379" y="2991771"/>
                    <a:pt x="729079" y="3247359"/>
                    <a:pt x="946567" y="3217196"/>
                  </a:cubicBezTo>
                  <a:cubicBezTo>
                    <a:pt x="1164054" y="3187034"/>
                    <a:pt x="1638717" y="2980659"/>
                    <a:pt x="1737142" y="2836196"/>
                  </a:cubicBezTo>
                  <a:cubicBezTo>
                    <a:pt x="1835567" y="2691733"/>
                    <a:pt x="1414879" y="2518696"/>
                    <a:pt x="1537117" y="2350421"/>
                  </a:cubicBezTo>
                  <a:cubicBezTo>
                    <a:pt x="1659355" y="2182146"/>
                    <a:pt x="2246730" y="2005933"/>
                    <a:pt x="2470567" y="1826546"/>
                  </a:cubicBezTo>
                  <a:cubicBezTo>
                    <a:pt x="2694404" y="1647159"/>
                    <a:pt x="2905542" y="1477296"/>
                    <a:pt x="2880142" y="1274096"/>
                  </a:cubicBezTo>
                  <a:cubicBezTo>
                    <a:pt x="2854742" y="1070896"/>
                    <a:pt x="2419767" y="774033"/>
                    <a:pt x="2318167" y="607346"/>
                  </a:cubicBezTo>
                  <a:cubicBezTo>
                    <a:pt x="2216567" y="440659"/>
                    <a:pt x="1946692" y="393034"/>
                    <a:pt x="2261017" y="293021"/>
                  </a:cubicBezTo>
                  <a:close/>
                </a:path>
              </a:pathLst>
            </a:custGeom>
            <a:solidFill>
              <a:srgbClr val="FFE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2" name="Picture 2" descr="FAQ - Genie Traveler">
              <a:extLst>
                <a:ext uri="{FF2B5EF4-FFF2-40B4-BE49-F238E27FC236}">
                  <a16:creationId xmlns:a16="http://schemas.microsoft.com/office/drawing/2014/main" id="{1CAFF4F3-9A5A-42A2-B372-FE1BD1D2B4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833" r="66812"/>
            <a:stretch/>
          </p:blipFill>
          <p:spPr bwMode="auto">
            <a:xfrm>
              <a:off x="1467306" y="5543550"/>
              <a:ext cx="2276019" cy="1314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" descr="Kimchi - Free food and restaurant icons">
              <a:extLst>
                <a:ext uri="{FF2B5EF4-FFF2-40B4-BE49-F238E27FC236}">
                  <a16:creationId xmlns:a16="http://schemas.microsoft.com/office/drawing/2014/main" id="{1284CBCC-6451-4D54-93FF-C3F7241684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77633">
              <a:off x="5528271" y="202546"/>
              <a:ext cx="3038987" cy="3038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자유형: 도형 63">
              <a:extLst>
                <a:ext uri="{FF2B5EF4-FFF2-40B4-BE49-F238E27FC236}">
                  <a16:creationId xmlns:a16="http://schemas.microsoft.com/office/drawing/2014/main" id="{FBB67908-33AB-4E5E-85DB-D974FD027B85}"/>
                </a:ext>
              </a:extLst>
            </p:cNvPr>
            <p:cNvSpPr/>
            <p:nvPr/>
          </p:nvSpPr>
          <p:spPr>
            <a:xfrm>
              <a:off x="5671820" y="2746632"/>
              <a:ext cx="880918" cy="886160"/>
            </a:xfrm>
            <a:custGeom>
              <a:avLst/>
              <a:gdLst>
                <a:gd name="connsiteX0" fmla="*/ 17385 w 880918"/>
                <a:gd name="connsiteY0" fmla="*/ 126 h 886160"/>
                <a:gd name="connsiteX1" fmla="*/ 277117 w 880918"/>
                <a:gd name="connsiteY1" fmla="*/ 427083 h 886160"/>
                <a:gd name="connsiteX2" fmla="*/ 842835 w 880918"/>
                <a:gd name="connsiteY2" fmla="*/ 886062 h 886160"/>
                <a:gd name="connsiteX3" fmla="*/ 743212 w 880918"/>
                <a:gd name="connsiteY3" fmla="*/ 387945 h 886160"/>
                <a:gd name="connsiteX4" fmla="*/ 17385 w 880918"/>
                <a:gd name="connsiteY4" fmla="*/ 126 h 88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0918" h="886160">
                  <a:moveTo>
                    <a:pt x="17385" y="126"/>
                  </a:moveTo>
                  <a:cubicBezTo>
                    <a:pt x="-60297" y="6649"/>
                    <a:pt x="139542" y="279427"/>
                    <a:pt x="277117" y="427083"/>
                  </a:cubicBezTo>
                  <a:cubicBezTo>
                    <a:pt x="414692" y="574739"/>
                    <a:pt x="765153" y="892585"/>
                    <a:pt x="842835" y="886062"/>
                  </a:cubicBezTo>
                  <a:cubicBezTo>
                    <a:pt x="920517" y="879539"/>
                    <a:pt x="875450" y="535601"/>
                    <a:pt x="743212" y="387945"/>
                  </a:cubicBezTo>
                  <a:cubicBezTo>
                    <a:pt x="610974" y="240289"/>
                    <a:pt x="95067" y="-6397"/>
                    <a:pt x="17385" y="126"/>
                  </a:cubicBezTo>
                  <a:close/>
                </a:path>
              </a:pathLst>
            </a:custGeom>
            <a:solidFill>
              <a:srgbClr val="FFE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자유형: 도형 64">
              <a:extLst>
                <a:ext uri="{FF2B5EF4-FFF2-40B4-BE49-F238E27FC236}">
                  <a16:creationId xmlns:a16="http://schemas.microsoft.com/office/drawing/2014/main" id="{FF8B8F9C-4056-46C6-A05A-D65726C76A3B}"/>
                </a:ext>
              </a:extLst>
            </p:cNvPr>
            <p:cNvSpPr/>
            <p:nvPr/>
          </p:nvSpPr>
          <p:spPr>
            <a:xfrm>
              <a:off x="7183253" y="2629059"/>
              <a:ext cx="1371480" cy="780176"/>
            </a:xfrm>
            <a:custGeom>
              <a:avLst/>
              <a:gdLst>
                <a:gd name="connsiteX0" fmla="*/ 1355891 w 1371480"/>
                <a:gd name="connsiteY0" fmla="*/ 286 h 780176"/>
                <a:gd name="connsiteX1" fmla="*/ 1238478 w 1371480"/>
                <a:gd name="connsiteY1" fmla="*/ 249344 h 780176"/>
                <a:gd name="connsiteX2" fmla="*/ 872006 w 1371480"/>
                <a:gd name="connsiteY2" fmla="*/ 644280 h 780176"/>
                <a:gd name="connsiteX3" fmla="*/ 765267 w 1371480"/>
                <a:gd name="connsiteY3" fmla="*/ 733229 h 780176"/>
                <a:gd name="connsiteX4" fmla="*/ 580252 w 1371480"/>
                <a:gd name="connsiteY4" fmla="*/ 772367 h 780176"/>
                <a:gd name="connsiteX5" fmla="*/ 210222 w 1371480"/>
                <a:gd name="connsiteY5" fmla="*/ 580236 h 780176"/>
                <a:gd name="connsiteX6" fmla="*/ 42998 w 1371480"/>
                <a:gd name="connsiteY6" fmla="*/ 509076 h 780176"/>
                <a:gd name="connsiteX7" fmla="*/ 32324 w 1371480"/>
                <a:gd name="connsiteY7" fmla="*/ 341852 h 780176"/>
                <a:gd name="connsiteX8" fmla="*/ 423701 w 1371480"/>
                <a:gd name="connsiteY8" fmla="*/ 363199 h 780176"/>
                <a:gd name="connsiteX9" fmla="*/ 925376 w 1371480"/>
                <a:gd name="connsiteY9" fmla="*/ 295598 h 780176"/>
                <a:gd name="connsiteX10" fmla="*/ 1355891 w 1371480"/>
                <a:gd name="connsiteY10" fmla="*/ 286 h 780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71480" h="780176">
                  <a:moveTo>
                    <a:pt x="1355891" y="286"/>
                  </a:moveTo>
                  <a:cubicBezTo>
                    <a:pt x="1408075" y="-7423"/>
                    <a:pt x="1319125" y="142012"/>
                    <a:pt x="1238478" y="249344"/>
                  </a:cubicBezTo>
                  <a:cubicBezTo>
                    <a:pt x="1157831" y="356676"/>
                    <a:pt x="950874" y="563633"/>
                    <a:pt x="872006" y="644280"/>
                  </a:cubicBezTo>
                  <a:cubicBezTo>
                    <a:pt x="793138" y="724927"/>
                    <a:pt x="813893" y="711881"/>
                    <a:pt x="765267" y="733229"/>
                  </a:cubicBezTo>
                  <a:cubicBezTo>
                    <a:pt x="716641" y="754577"/>
                    <a:pt x="672759" y="797866"/>
                    <a:pt x="580252" y="772367"/>
                  </a:cubicBezTo>
                  <a:cubicBezTo>
                    <a:pt x="487744" y="746868"/>
                    <a:pt x="299764" y="624118"/>
                    <a:pt x="210222" y="580236"/>
                  </a:cubicBezTo>
                  <a:cubicBezTo>
                    <a:pt x="120680" y="536354"/>
                    <a:pt x="72648" y="548807"/>
                    <a:pt x="42998" y="509076"/>
                  </a:cubicBezTo>
                  <a:cubicBezTo>
                    <a:pt x="13348" y="469345"/>
                    <a:pt x="-31126" y="366165"/>
                    <a:pt x="32324" y="341852"/>
                  </a:cubicBezTo>
                  <a:cubicBezTo>
                    <a:pt x="95774" y="317539"/>
                    <a:pt x="274859" y="370908"/>
                    <a:pt x="423701" y="363199"/>
                  </a:cubicBezTo>
                  <a:cubicBezTo>
                    <a:pt x="572543" y="355490"/>
                    <a:pt x="773569" y="350746"/>
                    <a:pt x="925376" y="295598"/>
                  </a:cubicBezTo>
                  <a:cubicBezTo>
                    <a:pt x="1077183" y="240450"/>
                    <a:pt x="1303707" y="7995"/>
                    <a:pt x="1355891" y="286"/>
                  </a:cubicBezTo>
                  <a:close/>
                </a:path>
              </a:pathLst>
            </a:custGeom>
            <a:solidFill>
              <a:srgbClr val="FFF4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13754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98230">
              <a:srgbClr val="FF7F5A"/>
            </a:gs>
            <a:gs pos="81000">
              <a:srgbClr val="FDC07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8E1F176E-69F4-4AE1-B1C5-42CD36AC54C7}"/>
              </a:ext>
            </a:extLst>
          </p:cNvPr>
          <p:cNvSpPr/>
          <p:nvPr/>
        </p:nvSpPr>
        <p:spPr>
          <a:xfrm>
            <a:off x="0" y="2497015"/>
            <a:ext cx="12192000" cy="1863970"/>
          </a:xfrm>
          <a:prstGeom prst="rect">
            <a:avLst/>
          </a:prstGeom>
          <a:solidFill>
            <a:schemeClr val="bg1"/>
          </a:solidFill>
          <a:ln>
            <a:solidFill>
              <a:srgbClr val="FDC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howcard Gothic" panose="04020904020102020604" pitchFamily="82" charset="0"/>
              </a:rPr>
              <a:t>Sentence/word goes here.</a:t>
            </a:r>
            <a:endParaRPr lang="en-GB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0456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98230">
              <a:srgbClr val="FF7F5A"/>
            </a:gs>
            <a:gs pos="81000">
              <a:srgbClr val="FDC07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김치송수정.mp4">
            <a:hlinkClick r:id="" action="ppaction://media"/>
            <a:extLst>
              <a:ext uri="{FF2B5EF4-FFF2-40B4-BE49-F238E27FC236}">
                <a16:creationId xmlns:a16="http://schemas.microsoft.com/office/drawing/2014/main" id="{4ED79B0D-DA1A-4BEE-A995-E047FAF0E39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7.1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2796" y="1036571"/>
            <a:ext cx="8506408" cy="478485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CF3097A1-80C8-43A4-9AB0-E26D0286CEF1}"/>
              </a:ext>
            </a:extLst>
          </p:cNvPr>
          <p:cNvGrpSpPr/>
          <p:nvPr/>
        </p:nvGrpSpPr>
        <p:grpSpPr>
          <a:xfrm>
            <a:off x="1452282" y="597158"/>
            <a:ext cx="9283850" cy="5653035"/>
            <a:chOff x="250084" y="265628"/>
            <a:chExt cx="11691832" cy="6326449"/>
          </a:xfrm>
        </p:grpSpPr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B55E4FAE-27AA-4DBD-BBA5-4EDEB558B913}"/>
                </a:ext>
              </a:extLst>
            </p:cNvPr>
            <p:cNvSpPr/>
            <p:nvPr/>
          </p:nvSpPr>
          <p:spPr>
            <a:xfrm>
              <a:off x="250372" y="265922"/>
              <a:ext cx="11691257" cy="6326155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F3D93425-6A6E-46B0-B8C0-DC1A0F04E1C2}"/>
                </a:ext>
              </a:extLst>
            </p:cNvPr>
            <p:cNvGrpSpPr/>
            <p:nvPr/>
          </p:nvGrpSpPr>
          <p:grpSpPr>
            <a:xfrm>
              <a:off x="250371" y="265922"/>
              <a:ext cx="895740" cy="895446"/>
              <a:chOff x="250371" y="265922"/>
              <a:chExt cx="895740" cy="895446"/>
            </a:xfrm>
          </p:grpSpPr>
          <p:sp>
            <p:nvSpPr>
              <p:cNvPr id="3" name="직사각형 2">
                <a:extLst>
                  <a:ext uri="{FF2B5EF4-FFF2-40B4-BE49-F238E27FC236}">
                    <a16:creationId xmlns:a16="http://schemas.microsoft.com/office/drawing/2014/main" id="{AA6B9274-40DA-4462-A5AC-FA19E7DCB855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D91C71EB-A2B1-49E7-B273-69799C560988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8E135BD9-6C13-4125-947B-B16EAA3EB9AE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81217350-28FE-4380-BBAB-BF94EB28098F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1AF7692F-E4BB-4575-8E70-E81A90EAB73A}"/>
                </a:ext>
              </a:extLst>
            </p:cNvPr>
            <p:cNvGrpSpPr/>
            <p:nvPr/>
          </p:nvGrpSpPr>
          <p:grpSpPr>
            <a:xfrm rot="5400000">
              <a:off x="11046029" y="265775"/>
              <a:ext cx="895740" cy="895446"/>
              <a:chOff x="250371" y="265922"/>
              <a:chExt cx="895740" cy="895446"/>
            </a:xfrm>
          </p:grpSpPr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A3774CD3-296D-4877-92A6-94608B6FD97E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AB9F4A2A-391F-42F8-B56A-0AC50B73F38E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직사각형 19">
                <a:extLst>
                  <a:ext uri="{FF2B5EF4-FFF2-40B4-BE49-F238E27FC236}">
                    <a16:creationId xmlns:a16="http://schemas.microsoft.com/office/drawing/2014/main" id="{4BCBE519-59EC-4ACA-AD4D-D34F0E8B9C17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2A9988F2-6546-41DC-82E8-05F1820BCC34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C5B43C7E-B2F7-4CAD-B40A-61A6352793FA}"/>
                </a:ext>
              </a:extLst>
            </p:cNvPr>
            <p:cNvGrpSpPr/>
            <p:nvPr/>
          </p:nvGrpSpPr>
          <p:grpSpPr>
            <a:xfrm rot="10800000">
              <a:off x="11046176" y="5696631"/>
              <a:ext cx="895740" cy="895446"/>
              <a:chOff x="250371" y="265922"/>
              <a:chExt cx="895740" cy="895446"/>
            </a:xfrm>
          </p:grpSpPr>
          <p:sp>
            <p:nvSpPr>
              <p:cNvPr id="23" name="직사각형 22">
                <a:extLst>
                  <a:ext uri="{FF2B5EF4-FFF2-40B4-BE49-F238E27FC236}">
                    <a16:creationId xmlns:a16="http://schemas.microsoft.com/office/drawing/2014/main" id="{1E8CC426-1D64-4793-9636-131314FA0E4D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직사각형 23">
                <a:extLst>
                  <a:ext uri="{FF2B5EF4-FFF2-40B4-BE49-F238E27FC236}">
                    <a16:creationId xmlns:a16="http://schemas.microsoft.com/office/drawing/2014/main" id="{F2A7E902-3E2B-4A4E-8C32-49658910E84B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직사각형 24">
                <a:extLst>
                  <a:ext uri="{FF2B5EF4-FFF2-40B4-BE49-F238E27FC236}">
                    <a16:creationId xmlns:a16="http://schemas.microsoft.com/office/drawing/2014/main" id="{FAD2D452-2A02-4A33-A3DB-00165118CDED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직사각형 25">
                <a:extLst>
                  <a:ext uri="{FF2B5EF4-FFF2-40B4-BE49-F238E27FC236}">
                    <a16:creationId xmlns:a16="http://schemas.microsoft.com/office/drawing/2014/main" id="{50D7FC3B-61E6-4A1F-8706-A5846CE05B95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E7CB9928-18CC-47C6-B602-2E75F4F6663C}"/>
                </a:ext>
              </a:extLst>
            </p:cNvPr>
            <p:cNvGrpSpPr/>
            <p:nvPr/>
          </p:nvGrpSpPr>
          <p:grpSpPr>
            <a:xfrm rot="16200000">
              <a:off x="249937" y="5696484"/>
              <a:ext cx="895740" cy="895446"/>
              <a:chOff x="250371" y="265922"/>
              <a:chExt cx="895740" cy="895446"/>
            </a:xfrm>
          </p:grpSpPr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id="{F2451D8A-7C16-4C92-A704-9D546EBB5EE5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직사각형 28">
                <a:extLst>
                  <a:ext uri="{FF2B5EF4-FFF2-40B4-BE49-F238E27FC236}">
                    <a16:creationId xmlns:a16="http://schemas.microsoft.com/office/drawing/2014/main" id="{FBECBA6B-022F-483C-98C2-7958284893A7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직사각형 29">
                <a:extLst>
                  <a:ext uri="{FF2B5EF4-FFF2-40B4-BE49-F238E27FC236}">
                    <a16:creationId xmlns:a16="http://schemas.microsoft.com/office/drawing/2014/main" id="{BB7CDAF3-00AC-4144-A1E6-4C935E83278C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직사각형 30">
                <a:extLst>
                  <a:ext uri="{FF2B5EF4-FFF2-40B4-BE49-F238E27FC236}">
                    <a16:creationId xmlns:a16="http://schemas.microsoft.com/office/drawing/2014/main" id="{D43210BE-8AEF-4B47-8BDA-8EF62320C3CB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982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98230">
              <a:srgbClr val="FF7F5A"/>
            </a:gs>
            <a:gs pos="81000">
              <a:srgbClr val="FDC07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8E1F176E-69F4-4AE1-B1C5-42CD36AC54C7}"/>
              </a:ext>
            </a:extLst>
          </p:cNvPr>
          <p:cNvSpPr/>
          <p:nvPr/>
        </p:nvSpPr>
        <p:spPr>
          <a:xfrm>
            <a:off x="0" y="2497015"/>
            <a:ext cx="12192000" cy="1863970"/>
          </a:xfrm>
          <a:prstGeom prst="rect">
            <a:avLst/>
          </a:prstGeom>
          <a:solidFill>
            <a:schemeClr val="bg1"/>
          </a:solidFill>
          <a:ln>
            <a:solidFill>
              <a:srgbClr val="FDC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howcard Gothic" panose="04020904020102020604" pitchFamily="82" charset="0"/>
              </a:rPr>
              <a:t>Sentence/word goes here.</a:t>
            </a:r>
            <a:endParaRPr lang="en-GB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761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98230">
              <a:srgbClr val="FF7F5A"/>
            </a:gs>
            <a:gs pos="81000">
              <a:srgbClr val="FDC07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김치송수정.mp4">
            <a:hlinkClick r:id="" action="ppaction://media"/>
            <a:extLst>
              <a:ext uri="{FF2B5EF4-FFF2-40B4-BE49-F238E27FC236}">
                <a16:creationId xmlns:a16="http://schemas.microsoft.com/office/drawing/2014/main" id="{4ED79B0D-DA1A-4BEE-A995-E047FAF0E39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7.1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2796" y="1036571"/>
            <a:ext cx="8506408" cy="478485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CF3097A1-80C8-43A4-9AB0-E26D0286CEF1}"/>
              </a:ext>
            </a:extLst>
          </p:cNvPr>
          <p:cNvGrpSpPr/>
          <p:nvPr/>
        </p:nvGrpSpPr>
        <p:grpSpPr>
          <a:xfrm>
            <a:off x="1452282" y="597158"/>
            <a:ext cx="9283850" cy="5653035"/>
            <a:chOff x="250084" y="265628"/>
            <a:chExt cx="11691832" cy="6326449"/>
          </a:xfrm>
        </p:grpSpPr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B55E4FAE-27AA-4DBD-BBA5-4EDEB558B913}"/>
                </a:ext>
              </a:extLst>
            </p:cNvPr>
            <p:cNvSpPr/>
            <p:nvPr/>
          </p:nvSpPr>
          <p:spPr>
            <a:xfrm>
              <a:off x="250372" y="265922"/>
              <a:ext cx="11691257" cy="6326155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F3D93425-6A6E-46B0-B8C0-DC1A0F04E1C2}"/>
                </a:ext>
              </a:extLst>
            </p:cNvPr>
            <p:cNvGrpSpPr/>
            <p:nvPr/>
          </p:nvGrpSpPr>
          <p:grpSpPr>
            <a:xfrm>
              <a:off x="250371" y="265922"/>
              <a:ext cx="895740" cy="895446"/>
              <a:chOff x="250371" y="265922"/>
              <a:chExt cx="895740" cy="895446"/>
            </a:xfrm>
          </p:grpSpPr>
          <p:sp>
            <p:nvSpPr>
              <p:cNvPr id="3" name="직사각형 2">
                <a:extLst>
                  <a:ext uri="{FF2B5EF4-FFF2-40B4-BE49-F238E27FC236}">
                    <a16:creationId xmlns:a16="http://schemas.microsoft.com/office/drawing/2014/main" id="{AA6B9274-40DA-4462-A5AC-FA19E7DCB855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D91C71EB-A2B1-49E7-B273-69799C560988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8E135BD9-6C13-4125-947B-B16EAA3EB9AE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81217350-28FE-4380-BBAB-BF94EB28098F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1AF7692F-E4BB-4575-8E70-E81A90EAB73A}"/>
                </a:ext>
              </a:extLst>
            </p:cNvPr>
            <p:cNvGrpSpPr/>
            <p:nvPr/>
          </p:nvGrpSpPr>
          <p:grpSpPr>
            <a:xfrm rot="5400000">
              <a:off x="11046029" y="265775"/>
              <a:ext cx="895740" cy="895446"/>
              <a:chOff x="250371" y="265922"/>
              <a:chExt cx="895740" cy="895446"/>
            </a:xfrm>
          </p:grpSpPr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A3774CD3-296D-4877-92A6-94608B6FD97E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AB9F4A2A-391F-42F8-B56A-0AC50B73F38E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직사각형 19">
                <a:extLst>
                  <a:ext uri="{FF2B5EF4-FFF2-40B4-BE49-F238E27FC236}">
                    <a16:creationId xmlns:a16="http://schemas.microsoft.com/office/drawing/2014/main" id="{4BCBE519-59EC-4ACA-AD4D-D34F0E8B9C17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2A9988F2-6546-41DC-82E8-05F1820BCC34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C5B43C7E-B2F7-4CAD-B40A-61A6352793FA}"/>
                </a:ext>
              </a:extLst>
            </p:cNvPr>
            <p:cNvGrpSpPr/>
            <p:nvPr/>
          </p:nvGrpSpPr>
          <p:grpSpPr>
            <a:xfrm rot="10800000">
              <a:off x="11046176" y="5696631"/>
              <a:ext cx="895740" cy="895446"/>
              <a:chOff x="250371" y="265922"/>
              <a:chExt cx="895740" cy="895446"/>
            </a:xfrm>
          </p:grpSpPr>
          <p:sp>
            <p:nvSpPr>
              <p:cNvPr id="23" name="직사각형 22">
                <a:extLst>
                  <a:ext uri="{FF2B5EF4-FFF2-40B4-BE49-F238E27FC236}">
                    <a16:creationId xmlns:a16="http://schemas.microsoft.com/office/drawing/2014/main" id="{1E8CC426-1D64-4793-9636-131314FA0E4D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직사각형 23">
                <a:extLst>
                  <a:ext uri="{FF2B5EF4-FFF2-40B4-BE49-F238E27FC236}">
                    <a16:creationId xmlns:a16="http://schemas.microsoft.com/office/drawing/2014/main" id="{F2A7E902-3E2B-4A4E-8C32-49658910E84B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직사각형 24">
                <a:extLst>
                  <a:ext uri="{FF2B5EF4-FFF2-40B4-BE49-F238E27FC236}">
                    <a16:creationId xmlns:a16="http://schemas.microsoft.com/office/drawing/2014/main" id="{FAD2D452-2A02-4A33-A3DB-00165118CDED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직사각형 25">
                <a:extLst>
                  <a:ext uri="{FF2B5EF4-FFF2-40B4-BE49-F238E27FC236}">
                    <a16:creationId xmlns:a16="http://schemas.microsoft.com/office/drawing/2014/main" id="{50D7FC3B-61E6-4A1F-8706-A5846CE05B95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E7CB9928-18CC-47C6-B602-2E75F4F6663C}"/>
                </a:ext>
              </a:extLst>
            </p:cNvPr>
            <p:cNvGrpSpPr/>
            <p:nvPr/>
          </p:nvGrpSpPr>
          <p:grpSpPr>
            <a:xfrm rot="16200000">
              <a:off x="249937" y="5696484"/>
              <a:ext cx="895740" cy="895446"/>
              <a:chOff x="250371" y="265922"/>
              <a:chExt cx="895740" cy="895446"/>
            </a:xfrm>
          </p:grpSpPr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id="{F2451D8A-7C16-4C92-A704-9D546EBB5EE5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직사각형 28">
                <a:extLst>
                  <a:ext uri="{FF2B5EF4-FFF2-40B4-BE49-F238E27FC236}">
                    <a16:creationId xmlns:a16="http://schemas.microsoft.com/office/drawing/2014/main" id="{FBECBA6B-022F-483C-98C2-7958284893A7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직사각형 29">
                <a:extLst>
                  <a:ext uri="{FF2B5EF4-FFF2-40B4-BE49-F238E27FC236}">
                    <a16:creationId xmlns:a16="http://schemas.microsoft.com/office/drawing/2014/main" id="{BB7CDAF3-00AC-4144-A1E6-4C935E83278C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직사각형 30">
                <a:extLst>
                  <a:ext uri="{FF2B5EF4-FFF2-40B4-BE49-F238E27FC236}">
                    <a16:creationId xmlns:a16="http://schemas.microsoft.com/office/drawing/2014/main" id="{D43210BE-8AEF-4B47-8BDA-8EF62320C3CB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783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98230">
              <a:srgbClr val="FF7F5A"/>
            </a:gs>
            <a:gs pos="81000">
              <a:srgbClr val="FDC07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Kimchi - Free food and restaurant icons">
            <a:extLst>
              <a:ext uri="{FF2B5EF4-FFF2-40B4-BE49-F238E27FC236}">
                <a16:creationId xmlns:a16="http://schemas.microsoft.com/office/drawing/2014/main" id="{B7129E16-4F3E-413C-9F4F-C4075B093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243" y="831101"/>
            <a:ext cx="3037514" cy="303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F72BF3-7347-40F2-B6EC-888D5EF7ADE2}"/>
              </a:ext>
            </a:extLst>
          </p:cNvPr>
          <p:cNvSpPr txBox="1"/>
          <p:nvPr/>
        </p:nvSpPr>
        <p:spPr>
          <a:xfrm>
            <a:off x="2306846" y="3380021"/>
            <a:ext cx="757830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600" b="0" i="0" u="none" strike="noStrike" kern="1200" cap="none" spc="0" normalizeH="0" baseline="0" noProof="0" dirty="0">
                <a:ln w="76200">
                  <a:solidFill>
                    <a:schemeClr val="accent2">
                      <a:lumMod val="7500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메이플스토리 OTF" panose="02000800000000000000" pitchFamily="50" charset="-127"/>
              </a:rPr>
              <a:t>Finish</a:t>
            </a:r>
            <a:endParaRPr kumimoji="0" lang="ko-KR" altLang="en-US" sz="16600" b="0" i="0" u="none" strike="noStrike" kern="1200" cap="none" spc="0" normalizeH="0" baseline="0" noProof="0" dirty="0">
              <a:ln w="76200">
                <a:solidFill>
                  <a:schemeClr val="accent2">
                    <a:lumMod val="75000"/>
                  </a:schemeClr>
                </a:solidFill>
              </a:ln>
              <a:solidFill>
                <a:prstClr val="white"/>
              </a:solidFill>
              <a:effectLst/>
              <a:uLnTx/>
              <a:uFillTx/>
              <a:latin typeface="Showcard Gothic" panose="04020904020102020604" pitchFamily="82" charset="0"/>
              <a:ea typeface="메이플스토리 OTF" panose="020008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9743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98230">
              <a:srgbClr val="FF7F5A"/>
            </a:gs>
            <a:gs pos="81000">
              <a:srgbClr val="FDC07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B0F926E6-2DC7-4814-ABB4-EFFE7A6CE94D}"/>
              </a:ext>
            </a:extLst>
          </p:cNvPr>
          <p:cNvSpPr/>
          <p:nvPr/>
        </p:nvSpPr>
        <p:spPr>
          <a:xfrm>
            <a:off x="1543050" y="1361400"/>
            <a:ext cx="9105900" cy="4956175"/>
          </a:xfrm>
          <a:prstGeom prst="rect">
            <a:avLst/>
          </a:prstGeom>
          <a:solidFill>
            <a:srgbClr val="C55A1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3711A1C-14CB-4F02-B9A1-5548BC85FB7A}"/>
              </a:ext>
            </a:extLst>
          </p:cNvPr>
          <p:cNvSpPr txBox="1"/>
          <p:nvPr/>
        </p:nvSpPr>
        <p:spPr>
          <a:xfrm>
            <a:off x="3757903" y="125258"/>
            <a:ext cx="46761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800" b="0" i="0" u="none" strike="noStrike" kern="1200" cap="none" spc="0" normalizeH="0" baseline="0" noProof="0" dirty="0">
                <a:ln w="38100">
                  <a:solidFill>
                    <a:schemeClr val="accent2">
                      <a:lumMod val="7500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메이플스토리 OTF" panose="02000800000000000000" pitchFamily="50" charset="-127"/>
                <a:ea typeface="메이플스토리 OTF" panose="02000800000000000000" pitchFamily="50" charset="-127"/>
                <a:cs typeface="+mn-cs"/>
              </a:rPr>
              <a:t>김치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7D8B767-7529-4FB4-8976-73ABD3DFA803}"/>
              </a:ext>
            </a:extLst>
          </p:cNvPr>
          <p:cNvSpPr txBox="1"/>
          <p:nvPr/>
        </p:nvSpPr>
        <p:spPr>
          <a:xfrm>
            <a:off x="2443064" y="1683329"/>
            <a:ext cx="77646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dirty="0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맑은 고딕" panose="020B0503020000020004" pitchFamily="50" charset="-127"/>
                <a:cs typeface="+mn-cs"/>
              </a:rPr>
              <a:t>When the </a:t>
            </a:r>
            <a:r>
              <a:rPr kumimoji="0" lang="en-US" altLang="ko-KR" sz="4400" b="1" i="0" u="none" strike="noStrike" kern="1200" cap="none" spc="0" normalizeH="0" baseline="0" noProof="0" dirty="0" err="1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맑은 고딕" panose="020B0503020000020004" pitchFamily="50" charset="-127"/>
                <a:cs typeface="+mn-cs"/>
              </a:rPr>
              <a:t>kimch-enie</a:t>
            </a:r>
            <a:r>
              <a:rPr kumimoji="0" lang="en-US" altLang="ko-KR" sz="4400" b="1" i="0" u="none" strike="noStrike" kern="1200" cap="none" spc="0" normalizeH="0" baseline="0" noProof="0" dirty="0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맑은 고딕" panose="020B0503020000020004" pitchFamily="50" charset="-127"/>
                <a:cs typeface="+mn-cs"/>
              </a:rPr>
              <a:t> appears, choose a snack.</a:t>
            </a:r>
            <a:endParaRPr kumimoji="0" lang="ko-KR" altLang="en-US" sz="4400" b="1" i="0" u="none" strike="noStrike" kern="1200" cap="none" spc="0" normalizeH="0" baseline="0" noProof="0" dirty="0">
              <a:ln w="19050">
                <a:solidFill>
                  <a:schemeClr val="accent2">
                    <a:lumMod val="50000"/>
                  </a:schemeClr>
                </a:solidFill>
              </a:ln>
              <a:solidFill>
                <a:prstClr val="white"/>
              </a:solidFill>
              <a:effectLst/>
              <a:uLnTx/>
              <a:uFillTx/>
              <a:latin typeface="Showcard Gothic" panose="04020904020102020604" pitchFamily="82" charset="0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36C9AF6-39DD-4EA1-B8FD-E1F4E1325C3F}"/>
              </a:ext>
            </a:extLst>
          </p:cNvPr>
          <p:cNvSpPr txBox="1"/>
          <p:nvPr/>
        </p:nvSpPr>
        <p:spPr>
          <a:xfrm>
            <a:off x="2443064" y="3839488"/>
            <a:ext cx="77646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dirty="0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맑은 고딕" panose="020B0503020000020004" pitchFamily="50" charset="-127"/>
                <a:cs typeface="+mn-cs"/>
              </a:rPr>
              <a:t>The genie will grant the wish the snack hides.</a:t>
            </a:r>
            <a:endParaRPr kumimoji="0" lang="ko-KR" altLang="en-US" sz="4400" b="1" i="0" u="none" strike="noStrike" kern="1200" cap="none" spc="0" normalizeH="0" baseline="0" noProof="0" dirty="0">
              <a:ln w="19050">
                <a:solidFill>
                  <a:schemeClr val="accent2">
                    <a:lumMod val="50000"/>
                  </a:schemeClr>
                </a:solidFill>
              </a:ln>
              <a:solidFill>
                <a:prstClr val="white"/>
              </a:solidFill>
              <a:effectLst/>
              <a:uLnTx/>
              <a:uFillTx/>
              <a:latin typeface="Showcard Gothic" panose="04020904020102020604" pitchFamily="82" charset="0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511A5D98-14F4-4F64-9A59-9652A93FD795}"/>
              </a:ext>
            </a:extLst>
          </p:cNvPr>
          <p:cNvGrpSpPr/>
          <p:nvPr/>
        </p:nvGrpSpPr>
        <p:grpSpPr>
          <a:xfrm>
            <a:off x="9071440" y="1405706"/>
            <a:ext cx="2477524" cy="2322416"/>
            <a:chOff x="1467306" y="202546"/>
            <a:chExt cx="7099952" cy="6655454"/>
          </a:xfrm>
        </p:grpSpPr>
        <p:sp>
          <p:nvSpPr>
            <p:cNvPr id="29" name="자유형: 도형 28">
              <a:extLst>
                <a:ext uri="{FF2B5EF4-FFF2-40B4-BE49-F238E27FC236}">
                  <a16:creationId xmlns:a16="http://schemas.microsoft.com/office/drawing/2014/main" id="{947EB04E-7A11-42AD-BE13-CBD36E6F0941}"/>
                </a:ext>
              </a:extLst>
            </p:cNvPr>
            <p:cNvSpPr/>
            <p:nvPr/>
          </p:nvSpPr>
          <p:spPr>
            <a:xfrm>
              <a:off x="3609975" y="2600325"/>
              <a:ext cx="4899967" cy="3560159"/>
            </a:xfrm>
            <a:custGeom>
              <a:avLst/>
              <a:gdLst>
                <a:gd name="connsiteX0" fmla="*/ 2261017 w 4694009"/>
                <a:gd name="connsiteY0" fmla="*/ 293021 h 3538855"/>
                <a:gd name="connsiteX1" fmla="*/ 4204117 w 4694009"/>
                <a:gd name="connsiteY1" fmla="*/ 7271 h 3538855"/>
                <a:gd name="connsiteX2" fmla="*/ 4537492 w 4694009"/>
                <a:gd name="connsiteY2" fmla="*/ 92996 h 3538855"/>
                <a:gd name="connsiteX3" fmla="*/ 4651792 w 4694009"/>
                <a:gd name="connsiteY3" fmla="*/ 178721 h 3538855"/>
                <a:gd name="connsiteX4" fmla="*/ 3832642 w 4694009"/>
                <a:gd name="connsiteY4" fmla="*/ 1293146 h 3538855"/>
                <a:gd name="connsiteX5" fmla="*/ 4042192 w 4694009"/>
                <a:gd name="connsiteY5" fmla="*/ 2017046 h 3538855"/>
                <a:gd name="connsiteX6" fmla="*/ 2489617 w 4694009"/>
                <a:gd name="connsiteY6" fmla="*/ 2531396 h 3538855"/>
                <a:gd name="connsiteX7" fmla="*/ 2546767 w 4694009"/>
                <a:gd name="connsiteY7" fmla="*/ 2998121 h 3538855"/>
                <a:gd name="connsiteX8" fmla="*/ 994192 w 4694009"/>
                <a:gd name="connsiteY8" fmla="*/ 3531521 h 3538855"/>
                <a:gd name="connsiteX9" fmla="*/ 270292 w 4694009"/>
                <a:gd name="connsiteY9" fmla="*/ 3312446 h 3538855"/>
                <a:gd name="connsiteX10" fmla="*/ 3592 w 4694009"/>
                <a:gd name="connsiteY10" fmla="*/ 3369596 h 3538855"/>
                <a:gd name="connsiteX11" fmla="*/ 432217 w 4694009"/>
                <a:gd name="connsiteY11" fmla="*/ 3017171 h 3538855"/>
                <a:gd name="connsiteX12" fmla="*/ 946567 w 4694009"/>
                <a:gd name="connsiteY12" fmla="*/ 3217196 h 3538855"/>
                <a:gd name="connsiteX13" fmla="*/ 1737142 w 4694009"/>
                <a:gd name="connsiteY13" fmla="*/ 2836196 h 3538855"/>
                <a:gd name="connsiteX14" fmla="*/ 1537117 w 4694009"/>
                <a:gd name="connsiteY14" fmla="*/ 2350421 h 3538855"/>
                <a:gd name="connsiteX15" fmla="*/ 2470567 w 4694009"/>
                <a:gd name="connsiteY15" fmla="*/ 1826546 h 3538855"/>
                <a:gd name="connsiteX16" fmla="*/ 2880142 w 4694009"/>
                <a:gd name="connsiteY16" fmla="*/ 1274096 h 3538855"/>
                <a:gd name="connsiteX17" fmla="*/ 2318167 w 4694009"/>
                <a:gd name="connsiteY17" fmla="*/ 607346 h 3538855"/>
                <a:gd name="connsiteX18" fmla="*/ 2261017 w 4694009"/>
                <a:gd name="connsiteY18" fmla="*/ 293021 h 3538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94009" h="3538855">
                  <a:moveTo>
                    <a:pt x="2261017" y="293021"/>
                  </a:moveTo>
                  <a:cubicBezTo>
                    <a:pt x="2575342" y="193008"/>
                    <a:pt x="3824705" y="40608"/>
                    <a:pt x="4204117" y="7271"/>
                  </a:cubicBezTo>
                  <a:cubicBezTo>
                    <a:pt x="4583529" y="-26066"/>
                    <a:pt x="4462880" y="64421"/>
                    <a:pt x="4537492" y="92996"/>
                  </a:cubicBezTo>
                  <a:cubicBezTo>
                    <a:pt x="4612104" y="121571"/>
                    <a:pt x="4769267" y="-21304"/>
                    <a:pt x="4651792" y="178721"/>
                  </a:cubicBezTo>
                  <a:cubicBezTo>
                    <a:pt x="4534317" y="378746"/>
                    <a:pt x="3934242" y="986759"/>
                    <a:pt x="3832642" y="1293146"/>
                  </a:cubicBezTo>
                  <a:cubicBezTo>
                    <a:pt x="3731042" y="1599533"/>
                    <a:pt x="4266030" y="1810671"/>
                    <a:pt x="4042192" y="2017046"/>
                  </a:cubicBezTo>
                  <a:cubicBezTo>
                    <a:pt x="3818355" y="2223421"/>
                    <a:pt x="2738855" y="2367883"/>
                    <a:pt x="2489617" y="2531396"/>
                  </a:cubicBezTo>
                  <a:cubicBezTo>
                    <a:pt x="2240379" y="2694909"/>
                    <a:pt x="2796004" y="2831434"/>
                    <a:pt x="2546767" y="2998121"/>
                  </a:cubicBezTo>
                  <a:cubicBezTo>
                    <a:pt x="2297530" y="3164808"/>
                    <a:pt x="1373604" y="3479134"/>
                    <a:pt x="994192" y="3531521"/>
                  </a:cubicBezTo>
                  <a:cubicBezTo>
                    <a:pt x="614780" y="3583908"/>
                    <a:pt x="435392" y="3339434"/>
                    <a:pt x="270292" y="3312446"/>
                  </a:cubicBezTo>
                  <a:cubicBezTo>
                    <a:pt x="105192" y="3285458"/>
                    <a:pt x="-23395" y="3418808"/>
                    <a:pt x="3592" y="3369596"/>
                  </a:cubicBezTo>
                  <a:cubicBezTo>
                    <a:pt x="30579" y="3320384"/>
                    <a:pt x="275055" y="3042571"/>
                    <a:pt x="432217" y="3017171"/>
                  </a:cubicBezTo>
                  <a:cubicBezTo>
                    <a:pt x="589379" y="2991771"/>
                    <a:pt x="729079" y="3247359"/>
                    <a:pt x="946567" y="3217196"/>
                  </a:cubicBezTo>
                  <a:cubicBezTo>
                    <a:pt x="1164054" y="3187034"/>
                    <a:pt x="1638717" y="2980659"/>
                    <a:pt x="1737142" y="2836196"/>
                  </a:cubicBezTo>
                  <a:cubicBezTo>
                    <a:pt x="1835567" y="2691733"/>
                    <a:pt x="1414879" y="2518696"/>
                    <a:pt x="1537117" y="2350421"/>
                  </a:cubicBezTo>
                  <a:cubicBezTo>
                    <a:pt x="1659355" y="2182146"/>
                    <a:pt x="2246730" y="2005933"/>
                    <a:pt x="2470567" y="1826546"/>
                  </a:cubicBezTo>
                  <a:cubicBezTo>
                    <a:pt x="2694404" y="1647159"/>
                    <a:pt x="2905542" y="1477296"/>
                    <a:pt x="2880142" y="1274096"/>
                  </a:cubicBezTo>
                  <a:cubicBezTo>
                    <a:pt x="2854742" y="1070896"/>
                    <a:pt x="2419767" y="774033"/>
                    <a:pt x="2318167" y="607346"/>
                  </a:cubicBezTo>
                  <a:cubicBezTo>
                    <a:pt x="2216567" y="440659"/>
                    <a:pt x="1946692" y="393034"/>
                    <a:pt x="2261017" y="293021"/>
                  </a:cubicBezTo>
                  <a:close/>
                </a:path>
              </a:pathLst>
            </a:custGeom>
            <a:solidFill>
              <a:srgbClr val="FFE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" name="Picture 2" descr="FAQ - Genie Traveler">
              <a:extLst>
                <a:ext uri="{FF2B5EF4-FFF2-40B4-BE49-F238E27FC236}">
                  <a16:creationId xmlns:a16="http://schemas.microsoft.com/office/drawing/2014/main" id="{EA3F6579-F36D-4B28-A209-5F784B47FC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833" r="66812"/>
            <a:stretch/>
          </p:blipFill>
          <p:spPr bwMode="auto">
            <a:xfrm>
              <a:off x="1467306" y="5543550"/>
              <a:ext cx="2276019" cy="1314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Kimchi - Free food and restaurant icons">
              <a:extLst>
                <a:ext uri="{FF2B5EF4-FFF2-40B4-BE49-F238E27FC236}">
                  <a16:creationId xmlns:a16="http://schemas.microsoft.com/office/drawing/2014/main" id="{95AF10F3-2A06-4A93-95A9-961480C0FE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77633">
              <a:off x="5528271" y="202546"/>
              <a:ext cx="3038987" cy="3038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자유형: 도형 31">
              <a:extLst>
                <a:ext uri="{FF2B5EF4-FFF2-40B4-BE49-F238E27FC236}">
                  <a16:creationId xmlns:a16="http://schemas.microsoft.com/office/drawing/2014/main" id="{7896C21C-C8C6-4137-84A3-A08F8F9D1011}"/>
                </a:ext>
              </a:extLst>
            </p:cNvPr>
            <p:cNvSpPr/>
            <p:nvPr/>
          </p:nvSpPr>
          <p:spPr>
            <a:xfrm>
              <a:off x="5671820" y="2746632"/>
              <a:ext cx="880918" cy="886160"/>
            </a:xfrm>
            <a:custGeom>
              <a:avLst/>
              <a:gdLst>
                <a:gd name="connsiteX0" fmla="*/ 17385 w 880918"/>
                <a:gd name="connsiteY0" fmla="*/ 126 h 886160"/>
                <a:gd name="connsiteX1" fmla="*/ 277117 w 880918"/>
                <a:gd name="connsiteY1" fmla="*/ 427083 h 886160"/>
                <a:gd name="connsiteX2" fmla="*/ 842835 w 880918"/>
                <a:gd name="connsiteY2" fmla="*/ 886062 h 886160"/>
                <a:gd name="connsiteX3" fmla="*/ 743212 w 880918"/>
                <a:gd name="connsiteY3" fmla="*/ 387945 h 886160"/>
                <a:gd name="connsiteX4" fmla="*/ 17385 w 880918"/>
                <a:gd name="connsiteY4" fmla="*/ 126 h 88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0918" h="886160">
                  <a:moveTo>
                    <a:pt x="17385" y="126"/>
                  </a:moveTo>
                  <a:cubicBezTo>
                    <a:pt x="-60297" y="6649"/>
                    <a:pt x="139542" y="279427"/>
                    <a:pt x="277117" y="427083"/>
                  </a:cubicBezTo>
                  <a:cubicBezTo>
                    <a:pt x="414692" y="574739"/>
                    <a:pt x="765153" y="892585"/>
                    <a:pt x="842835" y="886062"/>
                  </a:cubicBezTo>
                  <a:cubicBezTo>
                    <a:pt x="920517" y="879539"/>
                    <a:pt x="875450" y="535601"/>
                    <a:pt x="743212" y="387945"/>
                  </a:cubicBezTo>
                  <a:cubicBezTo>
                    <a:pt x="610974" y="240289"/>
                    <a:pt x="95067" y="-6397"/>
                    <a:pt x="17385" y="126"/>
                  </a:cubicBezTo>
                  <a:close/>
                </a:path>
              </a:pathLst>
            </a:custGeom>
            <a:solidFill>
              <a:srgbClr val="FFE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자유형: 도형 32">
              <a:extLst>
                <a:ext uri="{FF2B5EF4-FFF2-40B4-BE49-F238E27FC236}">
                  <a16:creationId xmlns:a16="http://schemas.microsoft.com/office/drawing/2014/main" id="{021AC4A7-518F-4D3F-9DE8-74033260DF1B}"/>
                </a:ext>
              </a:extLst>
            </p:cNvPr>
            <p:cNvSpPr/>
            <p:nvPr/>
          </p:nvSpPr>
          <p:spPr>
            <a:xfrm>
              <a:off x="7183253" y="2629059"/>
              <a:ext cx="1371480" cy="780176"/>
            </a:xfrm>
            <a:custGeom>
              <a:avLst/>
              <a:gdLst>
                <a:gd name="connsiteX0" fmla="*/ 1355891 w 1371480"/>
                <a:gd name="connsiteY0" fmla="*/ 286 h 780176"/>
                <a:gd name="connsiteX1" fmla="*/ 1238478 w 1371480"/>
                <a:gd name="connsiteY1" fmla="*/ 249344 h 780176"/>
                <a:gd name="connsiteX2" fmla="*/ 872006 w 1371480"/>
                <a:gd name="connsiteY2" fmla="*/ 644280 h 780176"/>
                <a:gd name="connsiteX3" fmla="*/ 765267 w 1371480"/>
                <a:gd name="connsiteY3" fmla="*/ 733229 h 780176"/>
                <a:gd name="connsiteX4" fmla="*/ 580252 w 1371480"/>
                <a:gd name="connsiteY4" fmla="*/ 772367 h 780176"/>
                <a:gd name="connsiteX5" fmla="*/ 210222 w 1371480"/>
                <a:gd name="connsiteY5" fmla="*/ 580236 h 780176"/>
                <a:gd name="connsiteX6" fmla="*/ 42998 w 1371480"/>
                <a:gd name="connsiteY6" fmla="*/ 509076 h 780176"/>
                <a:gd name="connsiteX7" fmla="*/ 32324 w 1371480"/>
                <a:gd name="connsiteY7" fmla="*/ 341852 h 780176"/>
                <a:gd name="connsiteX8" fmla="*/ 423701 w 1371480"/>
                <a:gd name="connsiteY8" fmla="*/ 363199 h 780176"/>
                <a:gd name="connsiteX9" fmla="*/ 925376 w 1371480"/>
                <a:gd name="connsiteY9" fmla="*/ 295598 h 780176"/>
                <a:gd name="connsiteX10" fmla="*/ 1355891 w 1371480"/>
                <a:gd name="connsiteY10" fmla="*/ 286 h 780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71480" h="780176">
                  <a:moveTo>
                    <a:pt x="1355891" y="286"/>
                  </a:moveTo>
                  <a:cubicBezTo>
                    <a:pt x="1408075" y="-7423"/>
                    <a:pt x="1319125" y="142012"/>
                    <a:pt x="1238478" y="249344"/>
                  </a:cubicBezTo>
                  <a:cubicBezTo>
                    <a:pt x="1157831" y="356676"/>
                    <a:pt x="950874" y="563633"/>
                    <a:pt x="872006" y="644280"/>
                  </a:cubicBezTo>
                  <a:cubicBezTo>
                    <a:pt x="793138" y="724927"/>
                    <a:pt x="813893" y="711881"/>
                    <a:pt x="765267" y="733229"/>
                  </a:cubicBezTo>
                  <a:cubicBezTo>
                    <a:pt x="716641" y="754577"/>
                    <a:pt x="672759" y="797866"/>
                    <a:pt x="580252" y="772367"/>
                  </a:cubicBezTo>
                  <a:cubicBezTo>
                    <a:pt x="487744" y="746868"/>
                    <a:pt x="299764" y="624118"/>
                    <a:pt x="210222" y="580236"/>
                  </a:cubicBezTo>
                  <a:cubicBezTo>
                    <a:pt x="120680" y="536354"/>
                    <a:pt x="72648" y="548807"/>
                    <a:pt x="42998" y="509076"/>
                  </a:cubicBezTo>
                  <a:cubicBezTo>
                    <a:pt x="13348" y="469345"/>
                    <a:pt x="-31126" y="366165"/>
                    <a:pt x="32324" y="341852"/>
                  </a:cubicBezTo>
                  <a:cubicBezTo>
                    <a:pt x="95774" y="317539"/>
                    <a:pt x="274859" y="370908"/>
                    <a:pt x="423701" y="363199"/>
                  </a:cubicBezTo>
                  <a:cubicBezTo>
                    <a:pt x="572543" y="355490"/>
                    <a:pt x="773569" y="350746"/>
                    <a:pt x="925376" y="295598"/>
                  </a:cubicBezTo>
                  <a:cubicBezTo>
                    <a:pt x="1077183" y="240450"/>
                    <a:pt x="1303707" y="7995"/>
                    <a:pt x="1355891" y="286"/>
                  </a:cubicBezTo>
                  <a:close/>
                </a:path>
              </a:pathLst>
            </a:custGeom>
            <a:solidFill>
              <a:srgbClr val="FFF4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24257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98230">
              <a:srgbClr val="FF7F5A"/>
            </a:gs>
            <a:gs pos="81000">
              <a:srgbClr val="FDC07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Kimchi - Free food and restaurant icons">
            <a:extLst>
              <a:ext uri="{FF2B5EF4-FFF2-40B4-BE49-F238E27FC236}">
                <a16:creationId xmlns:a16="http://schemas.microsoft.com/office/drawing/2014/main" id="{B7129E16-4F3E-413C-9F4F-C4075B093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243" y="831101"/>
            <a:ext cx="3037514" cy="303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F72BF3-7347-40F2-B6EC-888D5EF7ADE2}"/>
              </a:ext>
            </a:extLst>
          </p:cNvPr>
          <p:cNvSpPr txBox="1"/>
          <p:nvPr/>
        </p:nvSpPr>
        <p:spPr>
          <a:xfrm>
            <a:off x="2306846" y="3380021"/>
            <a:ext cx="757830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600" b="0" i="0" u="none" strike="noStrike" kern="1200" cap="none" spc="0" normalizeH="0" baseline="0" noProof="0" dirty="0">
                <a:ln w="76200">
                  <a:solidFill>
                    <a:schemeClr val="accent2">
                      <a:lumMod val="7500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howcard Gothic" panose="04020904020102020604" pitchFamily="82" charset="0"/>
                <a:ea typeface="메이플스토리 OTF" panose="02000800000000000000" pitchFamily="50" charset="-127"/>
              </a:rPr>
              <a:t>Ready!</a:t>
            </a:r>
            <a:endParaRPr kumimoji="0" lang="ko-KR" altLang="en-US" sz="16600" b="0" i="0" u="none" strike="noStrike" kern="1200" cap="none" spc="0" normalizeH="0" baseline="0" noProof="0" dirty="0">
              <a:ln w="76200">
                <a:solidFill>
                  <a:schemeClr val="accent2">
                    <a:lumMod val="75000"/>
                  </a:schemeClr>
                </a:solidFill>
              </a:ln>
              <a:solidFill>
                <a:prstClr val="white"/>
              </a:solidFill>
              <a:effectLst/>
              <a:uLnTx/>
              <a:uFillTx/>
              <a:latin typeface="Showcard Gothic" panose="04020904020102020604" pitchFamily="82" charset="0"/>
              <a:ea typeface="메이플스토리 OTF" panose="020008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6995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98230">
              <a:srgbClr val="FF7F5A"/>
            </a:gs>
            <a:gs pos="81000">
              <a:srgbClr val="FDC07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8E1F176E-69F4-4AE1-B1C5-42CD36AC54C7}"/>
              </a:ext>
            </a:extLst>
          </p:cNvPr>
          <p:cNvSpPr/>
          <p:nvPr/>
        </p:nvSpPr>
        <p:spPr>
          <a:xfrm>
            <a:off x="0" y="2497015"/>
            <a:ext cx="12192000" cy="1863970"/>
          </a:xfrm>
          <a:prstGeom prst="rect">
            <a:avLst/>
          </a:prstGeom>
          <a:solidFill>
            <a:schemeClr val="bg1"/>
          </a:solidFill>
          <a:ln>
            <a:solidFill>
              <a:srgbClr val="FDC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howcard Gothic" panose="04020904020102020604" pitchFamily="82" charset="0"/>
              </a:rPr>
              <a:t>Sentence/word goes here.</a:t>
            </a:r>
            <a:endParaRPr lang="en-GB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561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98230">
              <a:srgbClr val="FF7F5A"/>
            </a:gs>
            <a:gs pos="81000">
              <a:srgbClr val="FDC07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김치송수정.mp4">
            <a:hlinkClick r:id="" action="ppaction://media"/>
            <a:extLst>
              <a:ext uri="{FF2B5EF4-FFF2-40B4-BE49-F238E27FC236}">
                <a16:creationId xmlns:a16="http://schemas.microsoft.com/office/drawing/2014/main" id="{4ED79B0D-DA1A-4BEE-A995-E047FAF0E39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7.1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2796" y="1036571"/>
            <a:ext cx="8506408" cy="478485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CF3097A1-80C8-43A4-9AB0-E26D0286CEF1}"/>
              </a:ext>
            </a:extLst>
          </p:cNvPr>
          <p:cNvGrpSpPr/>
          <p:nvPr/>
        </p:nvGrpSpPr>
        <p:grpSpPr>
          <a:xfrm>
            <a:off x="1452282" y="597158"/>
            <a:ext cx="9283850" cy="5653035"/>
            <a:chOff x="250084" y="265628"/>
            <a:chExt cx="11691832" cy="6326449"/>
          </a:xfrm>
        </p:grpSpPr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B55E4FAE-27AA-4DBD-BBA5-4EDEB558B913}"/>
                </a:ext>
              </a:extLst>
            </p:cNvPr>
            <p:cNvSpPr/>
            <p:nvPr/>
          </p:nvSpPr>
          <p:spPr>
            <a:xfrm>
              <a:off x="250372" y="265922"/>
              <a:ext cx="11691257" cy="6326155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F3D93425-6A6E-46B0-B8C0-DC1A0F04E1C2}"/>
                </a:ext>
              </a:extLst>
            </p:cNvPr>
            <p:cNvGrpSpPr/>
            <p:nvPr/>
          </p:nvGrpSpPr>
          <p:grpSpPr>
            <a:xfrm>
              <a:off x="250371" y="265922"/>
              <a:ext cx="895740" cy="895446"/>
              <a:chOff x="250371" y="265922"/>
              <a:chExt cx="895740" cy="895446"/>
            </a:xfrm>
          </p:grpSpPr>
          <p:sp>
            <p:nvSpPr>
              <p:cNvPr id="3" name="직사각형 2">
                <a:extLst>
                  <a:ext uri="{FF2B5EF4-FFF2-40B4-BE49-F238E27FC236}">
                    <a16:creationId xmlns:a16="http://schemas.microsoft.com/office/drawing/2014/main" id="{AA6B9274-40DA-4462-A5AC-FA19E7DCB855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D91C71EB-A2B1-49E7-B273-69799C560988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8E135BD9-6C13-4125-947B-B16EAA3EB9AE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81217350-28FE-4380-BBAB-BF94EB28098F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1AF7692F-E4BB-4575-8E70-E81A90EAB73A}"/>
                </a:ext>
              </a:extLst>
            </p:cNvPr>
            <p:cNvGrpSpPr/>
            <p:nvPr/>
          </p:nvGrpSpPr>
          <p:grpSpPr>
            <a:xfrm rot="5400000">
              <a:off x="11046029" y="265775"/>
              <a:ext cx="895740" cy="895446"/>
              <a:chOff x="250371" y="265922"/>
              <a:chExt cx="895740" cy="895446"/>
            </a:xfrm>
          </p:grpSpPr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A3774CD3-296D-4877-92A6-94608B6FD97E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AB9F4A2A-391F-42F8-B56A-0AC50B73F38E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직사각형 19">
                <a:extLst>
                  <a:ext uri="{FF2B5EF4-FFF2-40B4-BE49-F238E27FC236}">
                    <a16:creationId xmlns:a16="http://schemas.microsoft.com/office/drawing/2014/main" id="{4BCBE519-59EC-4ACA-AD4D-D34F0E8B9C17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2A9988F2-6546-41DC-82E8-05F1820BCC34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C5B43C7E-B2F7-4CAD-B40A-61A6352793FA}"/>
                </a:ext>
              </a:extLst>
            </p:cNvPr>
            <p:cNvGrpSpPr/>
            <p:nvPr/>
          </p:nvGrpSpPr>
          <p:grpSpPr>
            <a:xfrm rot="10800000">
              <a:off x="11046176" y="5696631"/>
              <a:ext cx="895740" cy="895446"/>
              <a:chOff x="250371" y="265922"/>
              <a:chExt cx="895740" cy="895446"/>
            </a:xfrm>
          </p:grpSpPr>
          <p:sp>
            <p:nvSpPr>
              <p:cNvPr id="23" name="직사각형 22">
                <a:extLst>
                  <a:ext uri="{FF2B5EF4-FFF2-40B4-BE49-F238E27FC236}">
                    <a16:creationId xmlns:a16="http://schemas.microsoft.com/office/drawing/2014/main" id="{1E8CC426-1D64-4793-9636-131314FA0E4D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직사각형 23">
                <a:extLst>
                  <a:ext uri="{FF2B5EF4-FFF2-40B4-BE49-F238E27FC236}">
                    <a16:creationId xmlns:a16="http://schemas.microsoft.com/office/drawing/2014/main" id="{F2A7E902-3E2B-4A4E-8C32-49658910E84B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직사각형 24">
                <a:extLst>
                  <a:ext uri="{FF2B5EF4-FFF2-40B4-BE49-F238E27FC236}">
                    <a16:creationId xmlns:a16="http://schemas.microsoft.com/office/drawing/2014/main" id="{FAD2D452-2A02-4A33-A3DB-00165118CDED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직사각형 25">
                <a:extLst>
                  <a:ext uri="{FF2B5EF4-FFF2-40B4-BE49-F238E27FC236}">
                    <a16:creationId xmlns:a16="http://schemas.microsoft.com/office/drawing/2014/main" id="{50D7FC3B-61E6-4A1F-8706-A5846CE05B95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E7CB9928-18CC-47C6-B602-2E75F4F6663C}"/>
                </a:ext>
              </a:extLst>
            </p:cNvPr>
            <p:cNvGrpSpPr/>
            <p:nvPr/>
          </p:nvGrpSpPr>
          <p:grpSpPr>
            <a:xfrm rot="16200000">
              <a:off x="249937" y="5696484"/>
              <a:ext cx="895740" cy="895446"/>
              <a:chOff x="250371" y="265922"/>
              <a:chExt cx="895740" cy="895446"/>
            </a:xfrm>
          </p:grpSpPr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id="{F2451D8A-7C16-4C92-A704-9D546EBB5EE5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직사각형 28">
                <a:extLst>
                  <a:ext uri="{FF2B5EF4-FFF2-40B4-BE49-F238E27FC236}">
                    <a16:creationId xmlns:a16="http://schemas.microsoft.com/office/drawing/2014/main" id="{FBECBA6B-022F-483C-98C2-7958284893A7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직사각형 29">
                <a:extLst>
                  <a:ext uri="{FF2B5EF4-FFF2-40B4-BE49-F238E27FC236}">
                    <a16:creationId xmlns:a16="http://schemas.microsoft.com/office/drawing/2014/main" id="{BB7CDAF3-00AC-4144-A1E6-4C935E83278C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직사각형 30">
                <a:extLst>
                  <a:ext uri="{FF2B5EF4-FFF2-40B4-BE49-F238E27FC236}">
                    <a16:creationId xmlns:a16="http://schemas.microsoft.com/office/drawing/2014/main" id="{D43210BE-8AEF-4B47-8BDA-8EF62320C3CB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783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98230">
              <a:srgbClr val="FF7F5A"/>
            </a:gs>
            <a:gs pos="81000">
              <a:srgbClr val="FDC07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8E1F176E-69F4-4AE1-B1C5-42CD36AC54C7}"/>
              </a:ext>
            </a:extLst>
          </p:cNvPr>
          <p:cNvSpPr/>
          <p:nvPr/>
        </p:nvSpPr>
        <p:spPr>
          <a:xfrm>
            <a:off x="0" y="2497015"/>
            <a:ext cx="12192000" cy="1863970"/>
          </a:xfrm>
          <a:prstGeom prst="rect">
            <a:avLst/>
          </a:prstGeom>
          <a:solidFill>
            <a:schemeClr val="bg1"/>
          </a:solidFill>
          <a:ln>
            <a:solidFill>
              <a:srgbClr val="FDC0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howcard Gothic" panose="04020904020102020604" pitchFamily="82" charset="0"/>
              </a:rPr>
              <a:t>Sentence/word goes here.</a:t>
            </a:r>
            <a:endParaRPr lang="en-GB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578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bg1"/>
            </a:gs>
            <a:gs pos="98230">
              <a:srgbClr val="FF7F5A"/>
            </a:gs>
            <a:gs pos="81000">
              <a:srgbClr val="FDC07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김치송수정.mp4">
            <a:hlinkClick r:id="" action="ppaction://media"/>
            <a:extLst>
              <a:ext uri="{FF2B5EF4-FFF2-40B4-BE49-F238E27FC236}">
                <a16:creationId xmlns:a16="http://schemas.microsoft.com/office/drawing/2014/main" id="{4ED79B0D-DA1A-4BEE-A995-E047FAF0E39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7.1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2796" y="1036571"/>
            <a:ext cx="8506408" cy="478485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CF3097A1-80C8-43A4-9AB0-E26D0286CEF1}"/>
              </a:ext>
            </a:extLst>
          </p:cNvPr>
          <p:cNvGrpSpPr/>
          <p:nvPr/>
        </p:nvGrpSpPr>
        <p:grpSpPr>
          <a:xfrm>
            <a:off x="1452282" y="597158"/>
            <a:ext cx="9283850" cy="5653035"/>
            <a:chOff x="250084" y="265628"/>
            <a:chExt cx="11691832" cy="6326449"/>
          </a:xfrm>
        </p:grpSpPr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B55E4FAE-27AA-4DBD-BBA5-4EDEB558B913}"/>
                </a:ext>
              </a:extLst>
            </p:cNvPr>
            <p:cNvSpPr/>
            <p:nvPr/>
          </p:nvSpPr>
          <p:spPr>
            <a:xfrm>
              <a:off x="250372" y="265922"/>
              <a:ext cx="11691257" cy="6326155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F3D93425-6A6E-46B0-B8C0-DC1A0F04E1C2}"/>
                </a:ext>
              </a:extLst>
            </p:cNvPr>
            <p:cNvGrpSpPr/>
            <p:nvPr/>
          </p:nvGrpSpPr>
          <p:grpSpPr>
            <a:xfrm>
              <a:off x="250371" y="265922"/>
              <a:ext cx="895740" cy="895446"/>
              <a:chOff x="250371" y="265922"/>
              <a:chExt cx="895740" cy="895446"/>
            </a:xfrm>
          </p:grpSpPr>
          <p:sp>
            <p:nvSpPr>
              <p:cNvPr id="3" name="직사각형 2">
                <a:extLst>
                  <a:ext uri="{FF2B5EF4-FFF2-40B4-BE49-F238E27FC236}">
                    <a16:creationId xmlns:a16="http://schemas.microsoft.com/office/drawing/2014/main" id="{AA6B9274-40DA-4462-A5AC-FA19E7DCB855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D91C71EB-A2B1-49E7-B273-69799C560988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8E135BD9-6C13-4125-947B-B16EAA3EB9AE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81217350-28FE-4380-BBAB-BF94EB28098F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1AF7692F-E4BB-4575-8E70-E81A90EAB73A}"/>
                </a:ext>
              </a:extLst>
            </p:cNvPr>
            <p:cNvGrpSpPr/>
            <p:nvPr/>
          </p:nvGrpSpPr>
          <p:grpSpPr>
            <a:xfrm rot="5400000">
              <a:off x="11046029" y="265775"/>
              <a:ext cx="895740" cy="895446"/>
              <a:chOff x="250371" y="265922"/>
              <a:chExt cx="895740" cy="895446"/>
            </a:xfrm>
          </p:grpSpPr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A3774CD3-296D-4877-92A6-94608B6FD97E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AB9F4A2A-391F-42F8-B56A-0AC50B73F38E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직사각형 19">
                <a:extLst>
                  <a:ext uri="{FF2B5EF4-FFF2-40B4-BE49-F238E27FC236}">
                    <a16:creationId xmlns:a16="http://schemas.microsoft.com/office/drawing/2014/main" id="{4BCBE519-59EC-4ACA-AD4D-D34F0E8B9C17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2A9988F2-6546-41DC-82E8-05F1820BCC34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C5B43C7E-B2F7-4CAD-B40A-61A6352793FA}"/>
                </a:ext>
              </a:extLst>
            </p:cNvPr>
            <p:cNvGrpSpPr/>
            <p:nvPr/>
          </p:nvGrpSpPr>
          <p:grpSpPr>
            <a:xfrm rot="10800000">
              <a:off x="11046176" y="5696631"/>
              <a:ext cx="895740" cy="895446"/>
              <a:chOff x="250371" y="265922"/>
              <a:chExt cx="895740" cy="895446"/>
            </a:xfrm>
          </p:grpSpPr>
          <p:sp>
            <p:nvSpPr>
              <p:cNvPr id="23" name="직사각형 22">
                <a:extLst>
                  <a:ext uri="{FF2B5EF4-FFF2-40B4-BE49-F238E27FC236}">
                    <a16:creationId xmlns:a16="http://schemas.microsoft.com/office/drawing/2014/main" id="{1E8CC426-1D64-4793-9636-131314FA0E4D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직사각형 23">
                <a:extLst>
                  <a:ext uri="{FF2B5EF4-FFF2-40B4-BE49-F238E27FC236}">
                    <a16:creationId xmlns:a16="http://schemas.microsoft.com/office/drawing/2014/main" id="{F2A7E902-3E2B-4A4E-8C32-49658910E84B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직사각형 24">
                <a:extLst>
                  <a:ext uri="{FF2B5EF4-FFF2-40B4-BE49-F238E27FC236}">
                    <a16:creationId xmlns:a16="http://schemas.microsoft.com/office/drawing/2014/main" id="{FAD2D452-2A02-4A33-A3DB-00165118CDED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직사각형 25">
                <a:extLst>
                  <a:ext uri="{FF2B5EF4-FFF2-40B4-BE49-F238E27FC236}">
                    <a16:creationId xmlns:a16="http://schemas.microsoft.com/office/drawing/2014/main" id="{50D7FC3B-61E6-4A1F-8706-A5846CE05B95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E7CB9928-18CC-47C6-B602-2E75F4F6663C}"/>
                </a:ext>
              </a:extLst>
            </p:cNvPr>
            <p:cNvGrpSpPr/>
            <p:nvPr/>
          </p:nvGrpSpPr>
          <p:grpSpPr>
            <a:xfrm rot="16200000">
              <a:off x="249937" y="5696484"/>
              <a:ext cx="895740" cy="895446"/>
              <a:chOff x="250371" y="265922"/>
              <a:chExt cx="895740" cy="895446"/>
            </a:xfrm>
          </p:grpSpPr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id="{F2451D8A-7C16-4C92-A704-9D546EBB5EE5}"/>
                  </a:ext>
                </a:extLst>
              </p:cNvPr>
              <p:cNvSpPr/>
              <p:nvPr/>
            </p:nvSpPr>
            <p:spPr>
              <a:xfrm>
                <a:off x="25037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직사각형 28">
                <a:extLst>
                  <a:ext uri="{FF2B5EF4-FFF2-40B4-BE49-F238E27FC236}">
                    <a16:creationId xmlns:a16="http://schemas.microsoft.com/office/drawing/2014/main" id="{FBECBA6B-022F-483C-98C2-7958284893A7}"/>
                  </a:ext>
                </a:extLst>
              </p:cNvPr>
              <p:cNvSpPr/>
              <p:nvPr/>
            </p:nvSpPr>
            <p:spPr>
              <a:xfrm>
                <a:off x="250371" y="713498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직사각형 29">
                <a:extLst>
                  <a:ext uri="{FF2B5EF4-FFF2-40B4-BE49-F238E27FC236}">
                    <a16:creationId xmlns:a16="http://schemas.microsoft.com/office/drawing/2014/main" id="{BB7CDAF3-00AC-4144-A1E6-4C935E83278C}"/>
                  </a:ext>
                </a:extLst>
              </p:cNvPr>
              <p:cNvSpPr/>
              <p:nvPr/>
            </p:nvSpPr>
            <p:spPr>
              <a:xfrm>
                <a:off x="698241" y="265922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직사각형 30">
                <a:extLst>
                  <a:ext uri="{FF2B5EF4-FFF2-40B4-BE49-F238E27FC236}">
                    <a16:creationId xmlns:a16="http://schemas.microsoft.com/office/drawing/2014/main" id="{D43210BE-8AEF-4B47-8BDA-8EF62320C3CB}"/>
                  </a:ext>
                </a:extLst>
              </p:cNvPr>
              <p:cNvSpPr/>
              <p:nvPr/>
            </p:nvSpPr>
            <p:spPr>
              <a:xfrm>
                <a:off x="510074" y="548551"/>
                <a:ext cx="447870" cy="447870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5804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2023</Words>
  <Application>Microsoft Office PowerPoint</Application>
  <PresentationFormat>와이드스크린</PresentationFormat>
  <Paragraphs>371</Paragraphs>
  <Slides>35</Slides>
  <Notes>35</Notes>
  <HiddenSlides>0</HiddenSlides>
  <MMClips>10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35</vt:i4>
      </vt:variant>
    </vt:vector>
  </HeadingPairs>
  <TitlesOfParts>
    <vt:vector size="42" baseType="lpstr">
      <vt:lpstr>Arial Black</vt:lpstr>
      <vt:lpstr>Arial</vt:lpstr>
      <vt:lpstr>Calibri</vt:lpstr>
      <vt:lpstr>맑은 고딕</vt:lpstr>
      <vt:lpstr>Showcard Gothic</vt:lpstr>
      <vt:lpstr>메이플스토리 OTF</vt:lpstr>
      <vt:lpstr>1_Office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18</cp:revision>
  <dcterms:created xsi:type="dcterms:W3CDTF">2024-05-03T05:06:28Z</dcterms:created>
  <dcterms:modified xsi:type="dcterms:W3CDTF">2024-05-03T06:53:02Z</dcterms:modified>
</cp:coreProperties>
</file>