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31"/>
  </p:notesMasterIdLst>
  <p:sldIdLst>
    <p:sldId id="285" r:id="rId3"/>
    <p:sldId id="293" r:id="rId4"/>
    <p:sldId id="350" r:id="rId5"/>
    <p:sldId id="351" r:id="rId6"/>
    <p:sldId id="352" r:id="rId7"/>
    <p:sldId id="300" r:id="rId8"/>
    <p:sldId id="353" r:id="rId9"/>
    <p:sldId id="331" r:id="rId10"/>
    <p:sldId id="333" r:id="rId11"/>
    <p:sldId id="332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4" r:id="rId29"/>
    <p:sldId id="291" r:id="rId30"/>
  </p:sldIdLst>
  <p:sldSz cx="12192000" cy="6858000"/>
  <p:notesSz cx="6858000" cy="9144000"/>
  <p:embeddedFontLst>
    <p:embeddedFont>
      <p:font typeface="Arial Black" panose="020B0A04020102020204" pitchFamily="34" charset="0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f Foxes Cookies" panose="02000503000000000000" pitchFamily="2" charset="0"/>
      <p:regular r:id="rId39"/>
    </p:embeddedFont>
    <p:embeddedFont>
      <p:font typeface="Gill Sans Ultra Bold Condensed" panose="020B0A06020104020203" pitchFamily="34" charset="0"/>
      <p:regular r:id="rId40"/>
    </p:embeddedFont>
    <p:embeddedFont>
      <p:font typeface="맑은 고딕" panose="020B0503020000020004" pitchFamily="50" charset="-127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:" id="{755B9072-8291-461A-B755-F51BB33B6430}">
          <p14:sldIdLst>
            <p14:sldId id="285"/>
          </p14:sldIdLst>
        </p14:section>
        <p14:section name="How to play:" id="{94172A61-EC34-4351-A039-2BF0ABDEB876}">
          <p14:sldIdLst>
            <p14:sldId id="293"/>
            <p14:sldId id="350"/>
            <p14:sldId id="351"/>
            <p14:sldId id="352"/>
          </p14:sldIdLst>
        </p14:section>
        <p14:section name="Game" id="{262BAA78-356D-4AB1-9350-9DF91411524D}">
          <p14:sldIdLst>
            <p14:sldId id="300"/>
            <p14:sldId id="353"/>
            <p14:sldId id="331"/>
            <p14:sldId id="333"/>
            <p14:sldId id="332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4"/>
          </p14:sldIdLst>
        </p14:section>
        <p14:section name="To print- Score card:" id="{A10F0788-52EF-47F6-BD76-2D9E386BCEC8}">
          <p14:sldIdLst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8014"/>
    <a:srgbClr val="E7AD30"/>
    <a:srgbClr val="862B2B"/>
    <a:srgbClr val="9D35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489" autoAdjust="0"/>
  </p:normalViewPr>
  <p:slideViewPr>
    <p:cSldViewPr snapToGrid="0">
      <p:cViewPr varScale="1">
        <p:scale>
          <a:sx n="95" d="100"/>
          <a:sy n="95" d="100"/>
        </p:scale>
        <p:origin x="113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D4443-C363-4149-B09C-4E7ECA8EE04E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D2FD3-A663-4194-8AED-5D099DE2E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092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Cooke Run Crunch Game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D2FD3-A663-4194-8AED-5D099DE2E7A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818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Teacher’s Notes:</a:t>
            </a:r>
          </a:p>
          <a:p>
            <a:endParaRPr lang="en-GB" b="1" dirty="0"/>
          </a:p>
          <a:p>
            <a:r>
              <a:rPr lang="en-GB" b="0" dirty="0"/>
              <a:t>Click/space bar to reveal.</a:t>
            </a:r>
          </a:p>
          <a:p>
            <a:endParaRPr lang="en-GB" b="0" dirty="0"/>
          </a:p>
          <a:p>
            <a:r>
              <a:rPr lang="en-GB" b="1" dirty="0"/>
              <a:t>Win: B</a:t>
            </a:r>
          </a:p>
          <a:p>
            <a:r>
              <a:rPr lang="en-GB" b="1" dirty="0"/>
              <a:t>Lose: A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3D2FD3-A663-4194-8AED-5D099DE2E7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99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Teacher’s Notes:</a:t>
            </a:r>
          </a:p>
          <a:p>
            <a:endParaRPr lang="en-GB" b="1" dirty="0"/>
          </a:p>
          <a:p>
            <a:r>
              <a:rPr lang="en-GB" b="0" dirty="0"/>
              <a:t>Click/space bar to reveal.</a:t>
            </a:r>
          </a:p>
          <a:p>
            <a:endParaRPr lang="en-GB" b="0" dirty="0"/>
          </a:p>
          <a:p>
            <a:r>
              <a:rPr lang="en-GB" b="1" dirty="0"/>
              <a:t>Win: A</a:t>
            </a:r>
          </a:p>
          <a:p>
            <a:r>
              <a:rPr lang="en-GB" b="1" dirty="0"/>
              <a:t>Lose: B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3D2FD3-A663-4194-8AED-5D099DE2E7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712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Teacher’s Notes:</a:t>
            </a:r>
          </a:p>
          <a:p>
            <a:endParaRPr lang="en-GB" b="1" dirty="0"/>
          </a:p>
          <a:p>
            <a:r>
              <a:rPr lang="en-GB" b="0" dirty="0"/>
              <a:t>Click/space bar to reveal.</a:t>
            </a:r>
          </a:p>
          <a:p>
            <a:endParaRPr lang="en-GB" b="0" dirty="0"/>
          </a:p>
          <a:p>
            <a:r>
              <a:rPr lang="en-GB" b="1" dirty="0"/>
              <a:t>Win: B</a:t>
            </a:r>
          </a:p>
          <a:p>
            <a:r>
              <a:rPr lang="en-GB" b="1" dirty="0"/>
              <a:t>Lose: A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3D2FD3-A663-4194-8AED-5D099DE2E7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364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Teacher’s Notes:</a:t>
            </a:r>
          </a:p>
          <a:p>
            <a:endParaRPr lang="en-GB" b="1" dirty="0"/>
          </a:p>
          <a:p>
            <a:r>
              <a:rPr lang="en-GB" b="0" dirty="0"/>
              <a:t>Click/space bar to reveal.</a:t>
            </a:r>
          </a:p>
          <a:p>
            <a:endParaRPr lang="en-GB" b="0" dirty="0"/>
          </a:p>
          <a:p>
            <a:r>
              <a:rPr lang="en-GB" b="1" dirty="0"/>
              <a:t>Win: B</a:t>
            </a:r>
          </a:p>
          <a:p>
            <a:r>
              <a:rPr lang="en-GB" b="1" dirty="0"/>
              <a:t>Lose: A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3D2FD3-A663-4194-8AED-5D099DE2E7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558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Teacher’s Notes:</a:t>
            </a:r>
          </a:p>
          <a:p>
            <a:endParaRPr lang="en-GB" b="1" dirty="0"/>
          </a:p>
          <a:p>
            <a:r>
              <a:rPr lang="en-GB" b="0" dirty="0"/>
              <a:t>Click/space bar to reveal.</a:t>
            </a:r>
          </a:p>
          <a:p>
            <a:endParaRPr lang="en-GB" b="0" dirty="0"/>
          </a:p>
          <a:p>
            <a:r>
              <a:rPr lang="en-GB" b="1" dirty="0"/>
              <a:t>Win: B</a:t>
            </a:r>
          </a:p>
          <a:p>
            <a:r>
              <a:rPr lang="en-GB" b="1" dirty="0"/>
              <a:t>Lose: A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3D2FD3-A663-4194-8AED-5D099DE2E7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33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Teacher’s Notes:</a:t>
            </a:r>
          </a:p>
          <a:p>
            <a:endParaRPr lang="en-GB" b="1" dirty="0"/>
          </a:p>
          <a:p>
            <a:r>
              <a:rPr lang="en-GB" b="0" dirty="0"/>
              <a:t>Click/space bar to reveal.</a:t>
            </a:r>
          </a:p>
          <a:p>
            <a:endParaRPr lang="en-GB" b="0" dirty="0"/>
          </a:p>
          <a:p>
            <a:r>
              <a:rPr lang="en-GB" b="1" dirty="0"/>
              <a:t>Win: A</a:t>
            </a:r>
          </a:p>
          <a:p>
            <a:r>
              <a:rPr lang="en-GB" b="1" dirty="0"/>
              <a:t>Lose: B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3D2FD3-A663-4194-8AED-5D099DE2E7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07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Play:</a:t>
            </a:r>
          </a:p>
          <a:p>
            <a:endParaRPr lang="en-GB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 Up: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Everyone finds a partner, and each round will start with rock, paper, scissors.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Roles: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winner decides who will say the A sentences and who will say the B sentences.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 Sentences: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Say your assigned sentences out loud.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 Out Who Wins: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each round, the tiles will flip to reveal who as won between A and B.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 Score: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person with the most wins at the end is the overall winner.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D2FD3-A663-4194-8AED-5D099DE2E7A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658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Play:</a:t>
            </a:r>
          </a:p>
          <a:p>
            <a:endParaRPr lang="en-GB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 Up: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Everyone finds a partner, and each round will start with rock, paper, scissors.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Roles: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winner decides who will say the A sentences and who will say the B sentences.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 Sentences: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Say your assigned sentences out loud.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 Out Who Wins: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each round, the tiles will flip to reveal who as won between A and B.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 Score: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person with the most wins at the end is the overall winner.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D2FD3-A663-4194-8AED-5D099DE2E7A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966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Play:</a:t>
            </a:r>
          </a:p>
          <a:p>
            <a:endParaRPr lang="en-GB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 Up: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Everyone finds a partner, and each round will start with rock, paper, scissors.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Roles: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winner decides who will say the A sentences and who will say the B sentences.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 Sentences: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Say your assigned sentences out loud.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 Out Who Wins: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each round, the tiles will flip to reveal who as won between A and B.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 Score: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person with the most wins at the end is the overall winner.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D2FD3-A663-4194-8AED-5D099DE2E7A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035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Play:</a:t>
            </a:r>
          </a:p>
          <a:p>
            <a:endParaRPr lang="en-GB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 Up: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Everyone finds a partner, and each round will start with rock, paper, scissors.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Roles: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winner decides who will say the A sentences and who will say the B sentences.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 Sentences: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Say your assigned sentences out loud.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 Out Who Wins: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each round, the tiles will flip to reveal who as won between A and B.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 Score: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person with the most wins at the end is the overall winner.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D2FD3-A663-4194-8AED-5D099DE2E7A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839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Teacher’s Notes:</a:t>
            </a:r>
          </a:p>
          <a:p>
            <a:endParaRPr lang="en-GB" b="1" dirty="0"/>
          </a:p>
          <a:p>
            <a:r>
              <a:rPr lang="en-GB" b="0" dirty="0"/>
              <a:t>Click/space bar to reveal.</a:t>
            </a:r>
          </a:p>
          <a:p>
            <a:endParaRPr lang="en-GB" b="0" dirty="0"/>
          </a:p>
          <a:p>
            <a:r>
              <a:rPr lang="en-GB" b="1" dirty="0"/>
              <a:t>Win: A</a:t>
            </a:r>
          </a:p>
          <a:p>
            <a:r>
              <a:rPr lang="en-GB" b="1" dirty="0"/>
              <a:t>Lose: B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D2FD3-A663-4194-8AED-5D099DE2E7A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503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Teacher’s Notes:</a:t>
            </a:r>
          </a:p>
          <a:p>
            <a:endParaRPr lang="en-GB" b="1" dirty="0"/>
          </a:p>
          <a:p>
            <a:r>
              <a:rPr lang="en-GB" b="0" dirty="0"/>
              <a:t>Click/space bar to reveal.</a:t>
            </a:r>
          </a:p>
          <a:p>
            <a:endParaRPr lang="en-GB" b="0" dirty="0"/>
          </a:p>
          <a:p>
            <a:r>
              <a:rPr lang="en-GB" b="1" dirty="0"/>
              <a:t>Win: B</a:t>
            </a:r>
          </a:p>
          <a:p>
            <a:r>
              <a:rPr lang="en-GB" b="1" dirty="0"/>
              <a:t>Lose: A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D2FD3-A663-4194-8AED-5D099DE2E7A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554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Teacher’s Notes:</a:t>
            </a:r>
          </a:p>
          <a:p>
            <a:endParaRPr lang="en-GB" b="1" dirty="0"/>
          </a:p>
          <a:p>
            <a:r>
              <a:rPr lang="en-GB" b="0" dirty="0"/>
              <a:t>Click/space bar to reveal.</a:t>
            </a:r>
          </a:p>
          <a:p>
            <a:endParaRPr lang="en-GB" b="0" dirty="0"/>
          </a:p>
          <a:p>
            <a:r>
              <a:rPr lang="en-GB" b="1" dirty="0"/>
              <a:t>Win: A</a:t>
            </a:r>
          </a:p>
          <a:p>
            <a:r>
              <a:rPr lang="en-GB" b="1" dirty="0"/>
              <a:t>Lose: B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3D2FD3-A663-4194-8AED-5D099DE2E7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278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Teacher’s Notes:</a:t>
            </a:r>
          </a:p>
          <a:p>
            <a:endParaRPr lang="en-GB" b="1" dirty="0"/>
          </a:p>
          <a:p>
            <a:r>
              <a:rPr lang="en-GB" b="0" dirty="0"/>
              <a:t>Click/space bar to reveal.</a:t>
            </a:r>
          </a:p>
          <a:p>
            <a:endParaRPr lang="en-GB" b="0" dirty="0"/>
          </a:p>
          <a:p>
            <a:r>
              <a:rPr lang="en-GB" b="1" dirty="0"/>
              <a:t>Win: A</a:t>
            </a:r>
          </a:p>
          <a:p>
            <a:r>
              <a:rPr lang="en-GB" b="1" dirty="0"/>
              <a:t>Lose: B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3D2FD3-A663-4194-8AED-5D099DE2E7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223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6F08CC-0BB8-48FD-B872-CA22B649BF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D872696-C190-468D-972F-3C93A6033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4693BC3-CC2D-4825-8492-BA757F5FB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13F9-9CCA-4D34-BFD9-F2C337F80D2D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C4654F7-4AC8-4E2B-8D7F-388D3619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DA9818D-2C75-4D00-B3F5-2DFCFE962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622E-7425-46B4-A42D-AD7757D4A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107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CA87608-8992-4CF1-B0C9-8916E5FF4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8994A41-C894-4000-99F3-5B3026C9F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39705E6-F0BE-4F0E-B321-CAA1E7ED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13F9-9CCA-4D34-BFD9-F2C337F80D2D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F3DF1A5-55B7-4846-B442-352D8004B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67D91DC-7777-4689-BC79-AB7FE7F2C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622E-7425-46B4-A42D-AD7757D4A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200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DB62846-4FD6-4489-890C-54C5AE62B8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71FDEEC-B172-43DD-981C-C75D16719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C13F264-7DAD-44BC-A3FD-9998E426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13F9-9CCA-4D34-BFD9-F2C337F80D2D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0BB2653-79C6-4E9D-8BDC-012B0DB3A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16A176E-30AC-4C05-8E74-E6D5442D3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622E-7425-46B4-A42D-AD7757D4A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525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6F08CC-0BB8-48FD-B872-CA22B649BF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D872696-C190-468D-972F-3C93A6033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4693BC3-CC2D-4825-8492-BA757F5FB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13F9-9CCA-4D34-BFD9-F2C337F80D2D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C4654F7-4AC8-4E2B-8D7F-388D3619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DA9818D-2C75-4D00-B3F5-2DFCFE962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622E-7425-46B4-A42D-AD7757D4A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718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23B490-474A-4316-B06E-7CE91DE34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78D0878-6350-45D8-80E7-8514914DA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5ACE26F-B687-4FB8-81B6-6D1E3A712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13F9-9CCA-4D34-BFD9-F2C337F80D2D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D9414EE-F460-4D1D-8DD6-B4D9259C2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AF769A5-B0B7-4D80-8A43-9DF5E3834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622E-7425-46B4-A42D-AD7757D4A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783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9F143D-315C-4A89-B73B-81E03DE89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A570271-5461-49CD-8AE2-823D3FEA2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8879F23-F046-4E1B-8E29-EF93709D0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13F9-9CCA-4D34-BFD9-F2C337F80D2D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AC99DEB-B223-4429-B3C7-FBD538247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2502FF8-1A2B-45FF-9B4F-5E216C454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622E-7425-46B4-A42D-AD7757D4A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46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B95B97-E752-49A3-9731-C4E6E6924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E5682B6-84F9-4392-B27C-982BE4109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1D44CD8-D658-4E97-B9F9-7B761AF2BD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2EC1F66-8307-4F0E-B3B1-81806CDDE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13F9-9CCA-4D34-BFD9-F2C337F80D2D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28CD723-6B07-4D0D-B90F-C633C394F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FE14D3C-AAE3-4ED0-95C7-C1B925D2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622E-7425-46B4-A42D-AD7757D4A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003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F39BE5-995D-4225-AC07-F9FF7C4EE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B7B0EAD-8E7F-47A2-AD10-6B8BE1AC4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D00CD10-D90B-4962-9165-55FD8819DE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A869FDC-CCE6-41A4-B5BA-333E96E6AC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F50EC715-528B-402E-A10C-B888C01393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A586A42-874B-40A4-92F3-D328AB586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13F9-9CCA-4D34-BFD9-F2C337F80D2D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9C19118-9100-493E-8379-D05B6D12A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58472EF-9618-4FA1-938C-79A4F997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622E-7425-46B4-A42D-AD7757D4A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29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B0A755B-6C61-402D-AEAD-41664D6DE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A08EF51-9807-4A12-ACBB-8ACD31F02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13F9-9CCA-4D34-BFD9-F2C337F80D2D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6F30132-C0FF-40F0-A223-3032F5780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9784020-85FD-4311-9046-C908EDD87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622E-7425-46B4-A42D-AD7757D4A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917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0B62EF8-0F0C-495C-A05D-740EF3EB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13F9-9CCA-4D34-BFD9-F2C337F80D2D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148EA652-0676-4C33-BEAC-715CD675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6CF31A-D588-41D2-858F-97B9F3D2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622E-7425-46B4-A42D-AD7757D4A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031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D6B87A-0331-40F3-BF08-655BEE19D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018E444-617B-4FE4-91CE-712C81519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B12B06F-0575-4230-85D1-BE2475DD3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1E7B76-8728-4512-BE08-D4E7991C2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13F9-9CCA-4D34-BFD9-F2C337F80D2D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D1FF142-D785-4D82-8CDD-F765B83D7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00717D1-9967-4DF4-8C72-B4FE2399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622E-7425-46B4-A42D-AD7757D4A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887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23B490-474A-4316-B06E-7CE91DE34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78D0878-6350-45D8-80E7-8514914DA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5ACE26F-B687-4FB8-81B6-6D1E3A712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13F9-9CCA-4D34-BFD9-F2C337F80D2D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D9414EE-F460-4D1D-8DD6-B4D9259C2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AF769A5-B0B7-4D80-8A43-9DF5E3834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622E-7425-46B4-A42D-AD7757D4A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759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9CFB811-DFAE-4B43-9945-F7BE3D027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DE18039-AEF4-4770-9BCE-E140A84AF6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814F21F-704F-432A-9DA6-24E0C82B9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140EC40-3660-4C73-8C4F-9A903CD14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13F9-9CCA-4D34-BFD9-F2C337F80D2D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1DFCC7E-AB1F-4021-B6EC-77A9D84E6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A2D6C33-36CA-41DA-B485-BFB677864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622E-7425-46B4-A42D-AD7757D4A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8799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CA87608-8992-4CF1-B0C9-8916E5FF4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8994A41-C894-4000-99F3-5B3026C9F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39705E6-F0BE-4F0E-B321-CAA1E7ED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13F9-9CCA-4D34-BFD9-F2C337F80D2D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F3DF1A5-55B7-4846-B442-352D8004B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67D91DC-7777-4689-BC79-AB7FE7F2C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622E-7425-46B4-A42D-AD7757D4A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114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DB62846-4FD6-4489-890C-54C5AE62B8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71FDEEC-B172-43DD-981C-C75D16719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C13F264-7DAD-44BC-A3FD-9998E426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13F9-9CCA-4D34-BFD9-F2C337F80D2D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0BB2653-79C6-4E9D-8BDC-012B0DB3A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16A176E-30AC-4C05-8E74-E6D5442D3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622E-7425-46B4-A42D-AD7757D4A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18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9F143D-315C-4A89-B73B-81E03DE89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A570271-5461-49CD-8AE2-823D3FEA2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8879F23-F046-4E1B-8E29-EF93709D0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13F9-9CCA-4D34-BFD9-F2C337F80D2D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AC99DEB-B223-4429-B3C7-FBD538247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2502FF8-1A2B-45FF-9B4F-5E216C454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622E-7425-46B4-A42D-AD7757D4A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946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B95B97-E752-49A3-9731-C4E6E6924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E5682B6-84F9-4392-B27C-982BE4109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1D44CD8-D658-4E97-B9F9-7B761AF2BD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2EC1F66-8307-4F0E-B3B1-81806CDDE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13F9-9CCA-4D34-BFD9-F2C337F80D2D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28CD723-6B07-4D0D-B90F-C633C394F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FE14D3C-AAE3-4ED0-95C7-C1B925D2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622E-7425-46B4-A42D-AD7757D4A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343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F39BE5-995D-4225-AC07-F9FF7C4EE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B7B0EAD-8E7F-47A2-AD10-6B8BE1AC4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D00CD10-D90B-4962-9165-55FD8819DE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A869FDC-CCE6-41A4-B5BA-333E96E6AC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F50EC715-528B-402E-A10C-B888C01393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A586A42-874B-40A4-92F3-D328AB586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13F9-9CCA-4D34-BFD9-F2C337F80D2D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9C19118-9100-493E-8379-D05B6D12A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58472EF-9618-4FA1-938C-79A4F997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622E-7425-46B4-A42D-AD7757D4A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014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B0A755B-6C61-402D-AEAD-41664D6DE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A08EF51-9807-4A12-ACBB-8ACD31F02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13F9-9CCA-4D34-BFD9-F2C337F80D2D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6F30132-C0FF-40F0-A223-3032F5780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9784020-85FD-4311-9046-C908EDD87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622E-7425-46B4-A42D-AD7757D4A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98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0B62EF8-0F0C-495C-A05D-740EF3EB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13F9-9CCA-4D34-BFD9-F2C337F80D2D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148EA652-0676-4C33-BEAC-715CD675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6CF31A-D588-41D2-858F-97B9F3D2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622E-7425-46B4-A42D-AD7757D4A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96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D6B87A-0331-40F3-BF08-655BEE19D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018E444-617B-4FE4-91CE-712C81519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B12B06F-0575-4230-85D1-BE2475DD3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1E7B76-8728-4512-BE08-D4E7991C2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13F9-9CCA-4D34-BFD9-F2C337F80D2D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D1FF142-D785-4D82-8CDD-F765B83D7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00717D1-9967-4DF4-8C72-B4FE2399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622E-7425-46B4-A42D-AD7757D4A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313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9CFB811-DFAE-4B43-9945-F7BE3D027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DE18039-AEF4-4770-9BCE-E140A84AF6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814F21F-704F-432A-9DA6-24E0C82B9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140EC40-3660-4C73-8C4F-9A903CD14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13F9-9CCA-4D34-BFD9-F2C337F80D2D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1DFCC7E-AB1F-4021-B6EC-77A9D84E6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A2D6C33-36CA-41DA-B485-BFB677864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622E-7425-46B4-A42D-AD7757D4A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171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39D845-FD0F-4638-B561-7A9EEF0E1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F11A427-BC16-4BC8-BA56-C828B5F28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C6D2822-1B13-4819-8B22-3762B65DAC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C13F9-9CCA-4D34-BFD9-F2C337F80D2D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5A5B883-22CA-4D2F-8D2A-2DEBA8691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16A0789-43FE-4F7B-9E37-3F32478D98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3622E-7425-46B4-A42D-AD7757D4A44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9C9914-CF6B-47F0-9A49-F747727664ED}"/>
              </a:ext>
            </a:extLst>
          </p:cNvPr>
          <p:cNvSpPr txBox="1"/>
          <p:nvPr userDrawn="1"/>
        </p:nvSpPr>
        <p:spPr>
          <a:xfrm>
            <a:off x="11143315" y="0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Arial Black" panose="020B0A04020102020204" pitchFamily="34" charset="0"/>
              </a:rPr>
              <a:t>MAECHEU</a:t>
            </a:r>
            <a:endParaRPr lang="en-GB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1558FA-B1AD-4527-8C64-545179FC67AB}"/>
              </a:ext>
            </a:extLst>
          </p:cNvPr>
          <p:cNvSpPr txBox="1"/>
          <p:nvPr userDrawn="1"/>
        </p:nvSpPr>
        <p:spPr>
          <a:xfrm>
            <a:off x="4780479" y="-461665"/>
            <a:ext cx="263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GAME BY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maecheu-teachers-tools.com</a:t>
            </a:r>
            <a:endParaRPr lang="en-GB" sz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9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39D845-FD0F-4638-B561-7A9EEF0E1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F11A427-BC16-4BC8-BA56-C828B5F28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C6D2822-1B13-4819-8B22-3762B65DAC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C13F9-9CCA-4D34-BFD9-F2C337F80D2D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5A5B883-22CA-4D2F-8D2A-2DEBA8691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16A0789-43FE-4F7B-9E37-3F32478D98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3622E-7425-46B4-A42D-AD7757D4A44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939061-8A75-41F8-B23D-0DEB58706F5C}"/>
              </a:ext>
            </a:extLst>
          </p:cNvPr>
          <p:cNvSpPr txBox="1"/>
          <p:nvPr userDrawn="1"/>
        </p:nvSpPr>
        <p:spPr>
          <a:xfrm>
            <a:off x="11125682" y="-1975"/>
            <a:ext cx="1066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Arial Black" panose="020B0A04020102020204" pitchFamily="34" charset="0"/>
              </a:rPr>
              <a:t>MBGAMES</a:t>
            </a:r>
            <a:endParaRPr lang="en-GB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6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1.jp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1.jp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1.jp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1.jp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1.jp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1.jp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1.jp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1.jpg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1.jpg"/><Relationship Id="rId9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1.jp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55F5D8DE-F64F-4DED-B699-16AFBE35CDE3}"/>
              </a:ext>
            </a:extLst>
          </p:cNvPr>
          <p:cNvSpPr/>
          <p:nvPr/>
        </p:nvSpPr>
        <p:spPr>
          <a:xfrm>
            <a:off x="1079483" y="1461052"/>
            <a:ext cx="10395735" cy="4363278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314" name="Picture 2" descr="CookieRun: Kingdom">
            <a:extLst>
              <a:ext uri="{FF2B5EF4-FFF2-40B4-BE49-F238E27FC236}">
                <a16:creationId xmlns:a16="http://schemas.microsoft.com/office/drawing/2014/main" id="{CE189847-E2DE-413E-996C-9B85C821F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2000"/>
            <a:ext cx="8572500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02B7DD1-663E-4A84-910D-705068D4BFC1}"/>
              </a:ext>
            </a:extLst>
          </p:cNvPr>
          <p:cNvSpPr/>
          <p:nvPr/>
        </p:nvSpPr>
        <p:spPr>
          <a:xfrm>
            <a:off x="5454926" y="1565199"/>
            <a:ext cx="6096000" cy="4154984"/>
          </a:xfrm>
          <a:prstGeom prst="rect">
            <a:avLst/>
          </a:prstGeom>
          <a:effectLst>
            <a:outerShdw dist="203200" dir="2700000" algn="tl" rotWithShape="0">
              <a:prstClr val="black">
                <a:alpha val="23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 dirty="0">
                <a:ln>
                  <a:noFill/>
                </a:ln>
                <a:solidFill>
                  <a:srgbClr val="9D3536"/>
                </a:solidFill>
                <a:effectLst/>
                <a:uLnTx/>
                <a:uFillTx/>
                <a:latin typeface="f Foxes Cookies" panose="02000503000000000000" pitchFamily="2" charset="0"/>
              </a:rPr>
              <a:t>Cookie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 dirty="0">
                <a:ln>
                  <a:noFill/>
                </a:ln>
                <a:solidFill>
                  <a:srgbClr val="9D3536"/>
                </a:solidFill>
                <a:effectLst/>
                <a:uLnTx/>
                <a:uFillTx/>
                <a:latin typeface="f Foxes Cookies" panose="02000503000000000000" pitchFamily="2" charset="0"/>
              </a:rPr>
              <a:t>Run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 dirty="0">
                <a:ln>
                  <a:noFill/>
                </a:ln>
                <a:solidFill>
                  <a:srgbClr val="9D3536"/>
                </a:solidFill>
                <a:effectLst/>
                <a:uLnTx/>
                <a:uFillTx/>
                <a:latin typeface="f Foxes Cookies" panose="02000503000000000000" pitchFamily="2" charset="0"/>
              </a:rPr>
              <a:t>Crunch</a:t>
            </a:r>
          </a:p>
        </p:txBody>
      </p:sp>
    </p:spTree>
    <p:extLst>
      <p:ext uri="{BB962C8B-B14F-4D97-AF65-F5344CB8AC3E}">
        <p14:creationId xmlns:p14="http://schemas.microsoft.com/office/powerpoint/2010/main" val="1245420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D5AE34B1-8E60-461D-8012-6EC8518A7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9138" y="1051738"/>
            <a:ext cx="3853006" cy="4974767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15435C6-8502-4F7F-9D5C-17688B56F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9856" y="1051738"/>
            <a:ext cx="3853006" cy="4974767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2AC8A65-D99D-48EF-8781-892A25A151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428" y="1051738"/>
            <a:ext cx="3833764" cy="5334462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2166E60-2464-43B1-9C88-73854F6B3A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041" y="1060883"/>
            <a:ext cx="3846909" cy="5334462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A6A3B5F8-35DB-4873-B14D-7DFD64009D62}"/>
              </a:ext>
            </a:extLst>
          </p:cNvPr>
          <p:cNvGrpSpPr/>
          <p:nvPr/>
        </p:nvGrpSpPr>
        <p:grpSpPr>
          <a:xfrm>
            <a:off x="6764958" y="1051736"/>
            <a:ext cx="3846909" cy="4974767"/>
            <a:chOff x="1556357" y="911171"/>
            <a:chExt cx="3846909" cy="4974767"/>
          </a:xfr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36B68A06-F903-4216-AA66-775C32CA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56357" y="911171"/>
              <a:ext cx="3846909" cy="497476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5567EE-5878-4A7D-A721-2A1C320104B0}"/>
                </a:ext>
              </a:extLst>
            </p:cNvPr>
            <p:cNvSpPr txBox="1"/>
            <p:nvPr/>
          </p:nvSpPr>
          <p:spPr>
            <a:xfrm>
              <a:off x="1730641" y="2521390"/>
              <a:ext cx="34983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>
                  <a:latin typeface="f Foxes Cookies" panose="02000503000000000000" pitchFamily="2" charset="0"/>
                </a:rPr>
                <a:t>Text goes here.</a:t>
              </a: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F66FCA5B-F7EF-4472-B0A5-8A61A1981DD3}"/>
              </a:ext>
            </a:extLst>
          </p:cNvPr>
          <p:cNvGrpSpPr/>
          <p:nvPr/>
        </p:nvGrpSpPr>
        <p:grpSpPr>
          <a:xfrm>
            <a:off x="1563040" y="1051737"/>
            <a:ext cx="3846909" cy="4974767"/>
            <a:chOff x="6412455" y="911170"/>
            <a:chExt cx="3846909" cy="4974767"/>
          </a:xfr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4F19DF43-7637-40B5-9DD9-6DED559D7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12455" y="911170"/>
              <a:ext cx="3846909" cy="49747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FE65E7-5944-41EE-BD1D-17A03790E256}"/>
                </a:ext>
              </a:extLst>
            </p:cNvPr>
            <p:cNvSpPr txBox="1"/>
            <p:nvPr/>
          </p:nvSpPr>
          <p:spPr>
            <a:xfrm>
              <a:off x="6586739" y="2521390"/>
              <a:ext cx="34983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>
                  <a:latin typeface="f Foxes Cookies" panose="02000503000000000000" pitchFamily="2" charset="0"/>
                </a:rPr>
                <a:t>Text goes here.</a:t>
              </a:r>
            </a:p>
          </p:txBody>
        </p:sp>
      </p:grp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A671FB3C-E93E-47C5-A35D-F4980E9D2447}"/>
              </a:ext>
            </a:extLst>
          </p:cNvPr>
          <p:cNvSpPr/>
          <p:nvPr/>
        </p:nvSpPr>
        <p:spPr>
          <a:xfrm>
            <a:off x="3145679" y="91811"/>
            <a:ext cx="5900642" cy="805775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0AD586F-B35D-42B1-AF6F-D381F1A75841}"/>
              </a:ext>
            </a:extLst>
          </p:cNvPr>
          <p:cNvSpPr/>
          <p:nvPr/>
        </p:nvSpPr>
        <p:spPr>
          <a:xfrm>
            <a:off x="3053879" y="205219"/>
            <a:ext cx="6084242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 w="12700">
                  <a:noFill/>
                </a:ln>
                <a:solidFill>
                  <a:srgbClr val="B08014"/>
                </a:solidFill>
                <a:effectLst/>
                <a:uLnTx/>
                <a:uFillTx/>
                <a:latin typeface="f Foxes Cookies" panose="02000503000000000000" pitchFamily="2" charset="0"/>
              </a:rPr>
              <a:t>Ready…</a:t>
            </a:r>
          </a:p>
        </p:txBody>
      </p:sp>
    </p:spTree>
    <p:extLst>
      <p:ext uri="{BB962C8B-B14F-4D97-AF65-F5344CB8AC3E}">
        <p14:creationId xmlns:p14="http://schemas.microsoft.com/office/powerpoint/2010/main" val="326015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131911CB-7265-4FE1-8A6F-21BD7D427386}"/>
              </a:ext>
            </a:extLst>
          </p:cNvPr>
          <p:cNvSpPr/>
          <p:nvPr/>
        </p:nvSpPr>
        <p:spPr>
          <a:xfrm>
            <a:off x="183954" y="1190376"/>
            <a:ext cx="11824091" cy="1614665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4" name="Picture 2" descr="CookieRun: Kingdom">
            <a:extLst>
              <a:ext uri="{FF2B5EF4-FFF2-40B4-BE49-F238E27FC236}">
                <a16:creationId xmlns:a16="http://schemas.microsoft.com/office/drawing/2014/main" id="{CE189847-E2DE-413E-996C-9B85C821F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64"/>
          <a:stretch/>
        </p:blipFill>
        <p:spPr bwMode="auto">
          <a:xfrm>
            <a:off x="3852259" y="2275424"/>
            <a:ext cx="4487480" cy="473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07E9BD7E-7BC3-4A1C-A264-B6F85EDF2B1B}"/>
              </a:ext>
            </a:extLst>
          </p:cNvPr>
          <p:cNvSpPr/>
          <p:nvPr/>
        </p:nvSpPr>
        <p:spPr>
          <a:xfrm>
            <a:off x="0" y="1274434"/>
            <a:ext cx="12192000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 w="12700">
                  <a:noFill/>
                </a:ln>
                <a:solidFill>
                  <a:srgbClr val="862B2B"/>
                </a:solidFill>
                <a:effectLst/>
                <a:uLnTx/>
                <a:uFillTx/>
                <a:latin typeface="f Foxes Cookies" panose="02000503000000000000" pitchFamily="2" charset="0"/>
                <a:ea typeface="+mn-ea"/>
                <a:cs typeface="+mn-cs"/>
              </a:rPr>
              <a:t>Rock, paper, Scissors</a:t>
            </a:r>
          </a:p>
        </p:txBody>
      </p:sp>
    </p:spTree>
    <p:extLst>
      <p:ext uri="{BB962C8B-B14F-4D97-AF65-F5344CB8AC3E}">
        <p14:creationId xmlns:p14="http://schemas.microsoft.com/office/powerpoint/2010/main" val="1564317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D5AE34B1-8E60-461D-8012-6EC8518A7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9138" y="1051738"/>
            <a:ext cx="3853006" cy="4974767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15435C6-8502-4F7F-9D5C-17688B56F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9856" y="1051738"/>
            <a:ext cx="3853006" cy="4974767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2AC8A65-D99D-48EF-8781-892A25A15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9856" y="1051738"/>
            <a:ext cx="3846909" cy="5334462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2166E60-2464-43B1-9C88-73854F6B3A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3041" y="1051738"/>
            <a:ext cx="3846909" cy="5352752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A6A3B5F8-35DB-4873-B14D-7DFD64009D62}"/>
              </a:ext>
            </a:extLst>
          </p:cNvPr>
          <p:cNvGrpSpPr/>
          <p:nvPr/>
        </p:nvGrpSpPr>
        <p:grpSpPr>
          <a:xfrm>
            <a:off x="6764958" y="1051736"/>
            <a:ext cx="3846909" cy="4974767"/>
            <a:chOff x="1556357" y="911171"/>
            <a:chExt cx="3846909" cy="4974767"/>
          </a:xfr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36B68A06-F903-4216-AA66-775C32CA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56357" y="911171"/>
              <a:ext cx="3846909" cy="497476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5567EE-5878-4A7D-A721-2A1C320104B0}"/>
                </a:ext>
              </a:extLst>
            </p:cNvPr>
            <p:cNvSpPr txBox="1"/>
            <p:nvPr/>
          </p:nvSpPr>
          <p:spPr>
            <a:xfrm>
              <a:off x="1730641" y="2521390"/>
              <a:ext cx="34983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 Foxes Cookies" panose="02000503000000000000" pitchFamily="2" charset="0"/>
                  <a:ea typeface="+mn-ea"/>
                  <a:cs typeface="+mn-cs"/>
                </a:rPr>
                <a:t>Text goes here.</a:t>
              </a: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F66FCA5B-F7EF-4472-B0A5-8A61A1981DD3}"/>
              </a:ext>
            </a:extLst>
          </p:cNvPr>
          <p:cNvGrpSpPr/>
          <p:nvPr/>
        </p:nvGrpSpPr>
        <p:grpSpPr>
          <a:xfrm>
            <a:off x="1563040" y="1051737"/>
            <a:ext cx="3846909" cy="4974767"/>
            <a:chOff x="6412455" y="911170"/>
            <a:chExt cx="3846909" cy="4974767"/>
          </a:xfr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4F19DF43-7637-40B5-9DD9-6DED559D7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12455" y="911170"/>
              <a:ext cx="3846909" cy="49747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FE65E7-5944-41EE-BD1D-17A03790E256}"/>
                </a:ext>
              </a:extLst>
            </p:cNvPr>
            <p:cNvSpPr txBox="1"/>
            <p:nvPr/>
          </p:nvSpPr>
          <p:spPr>
            <a:xfrm>
              <a:off x="6586739" y="2521390"/>
              <a:ext cx="34983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 Foxes Cookies" panose="02000503000000000000" pitchFamily="2" charset="0"/>
                  <a:ea typeface="+mn-ea"/>
                  <a:cs typeface="+mn-cs"/>
                </a:rPr>
                <a:t>Text goes here.</a:t>
              </a:r>
            </a:p>
          </p:txBody>
        </p:sp>
      </p:grp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69A702EB-111D-4F9C-A964-88975AF60AE1}"/>
              </a:ext>
            </a:extLst>
          </p:cNvPr>
          <p:cNvSpPr/>
          <p:nvPr/>
        </p:nvSpPr>
        <p:spPr>
          <a:xfrm>
            <a:off x="3145679" y="91811"/>
            <a:ext cx="5900642" cy="805775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8C38A51-D751-45C0-A1CB-4C34393F0A53}"/>
              </a:ext>
            </a:extLst>
          </p:cNvPr>
          <p:cNvSpPr/>
          <p:nvPr/>
        </p:nvSpPr>
        <p:spPr>
          <a:xfrm>
            <a:off x="3053879" y="205219"/>
            <a:ext cx="6084242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 w="12700">
                  <a:noFill/>
                </a:ln>
                <a:solidFill>
                  <a:srgbClr val="B08014"/>
                </a:solidFill>
                <a:effectLst/>
                <a:uLnTx/>
                <a:uFillTx/>
                <a:latin typeface="f Foxes Cookies" panose="02000503000000000000" pitchFamily="2" charset="0"/>
              </a:rPr>
              <a:t>Ready…</a:t>
            </a:r>
          </a:p>
        </p:txBody>
      </p:sp>
    </p:spTree>
    <p:extLst>
      <p:ext uri="{BB962C8B-B14F-4D97-AF65-F5344CB8AC3E}">
        <p14:creationId xmlns:p14="http://schemas.microsoft.com/office/powerpoint/2010/main" val="348708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131911CB-7265-4FE1-8A6F-21BD7D427386}"/>
              </a:ext>
            </a:extLst>
          </p:cNvPr>
          <p:cNvSpPr/>
          <p:nvPr/>
        </p:nvSpPr>
        <p:spPr>
          <a:xfrm>
            <a:off x="183954" y="1190376"/>
            <a:ext cx="11824091" cy="1614665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4" name="Picture 2" descr="CookieRun: Kingdom">
            <a:extLst>
              <a:ext uri="{FF2B5EF4-FFF2-40B4-BE49-F238E27FC236}">
                <a16:creationId xmlns:a16="http://schemas.microsoft.com/office/drawing/2014/main" id="{CE189847-E2DE-413E-996C-9B85C821F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64"/>
          <a:stretch/>
        </p:blipFill>
        <p:spPr bwMode="auto">
          <a:xfrm>
            <a:off x="3852259" y="2275424"/>
            <a:ext cx="4487480" cy="473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07E9BD7E-7BC3-4A1C-A264-B6F85EDF2B1B}"/>
              </a:ext>
            </a:extLst>
          </p:cNvPr>
          <p:cNvSpPr/>
          <p:nvPr/>
        </p:nvSpPr>
        <p:spPr>
          <a:xfrm>
            <a:off x="0" y="1274434"/>
            <a:ext cx="12192000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 w="12700">
                  <a:noFill/>
                </a:ln>
                <a:solidFill>
                  <a:srgbClr val="862B2B"/>
                </a:solidFill>
                <a:effectLst/>
                <a:uLnTx/>
                <a:uFillTx/>
                <a:latin typeface="f Foxes Cookies" panose="02000503000000000000" pitchFamily="2" charset="0"/>
                <a:ea typeface="+mn-ea"/>
                <a:cs typeface="+mn-cs"/>
              </a:rPr>
              <a:t>Rock, paper, Scissors</a:t>
            </a:r>
          </a:p>
        </p:txBody>
      </p:sp>
    </p:spTree>
    <p:extLst>
      <p:ext uri="{BB962C8B-B14F-4D97-AF65-F5344CB8AC3E}">
        <p14:creationId xmlns:p14="http://schemas.microsoft.com/office/powerpoint/2010/main" val="3272844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D5AE34B1-8E60-461D-8012-6EC8518A7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9138" y="1051738"/>
            <a:ext cx="3853006" cy="4974767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15435C6-8502-4F7F-9D5C-17688B56F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9856" y="1051738"/>
            <a:ext cx="3853006" cy="4974767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2AC8A65-D99D-48EF-8781-892A25A15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9856" y="1051738"/>
            <a:ext cx="3846909" cy="5334462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2166E60-2464-43B1-9C88-73854F6B3A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3041" y="1051738"/>
            <a:ext cx="3846909" cy="5352752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A6A3B5F8-35DB-4873-B14D-7DFD64009D62}"/>
              </a:ext>
            </a:extLst>
          </p:cNvPr>
          <p:cNvGrpSpPr/>
          <p:nvPr/>
        </p:nvGrpSpPr>
        <p:grpSpPr>
          <a:xfrm>
            <a:off x="6764958" y="1051736"/>
            <a:ext cx="3846909" cy="4974767"/>
            <a:chOff x="1556357" y="911171"/>
            <a:chExt cx="3846909" cy="4974767"/>
          </a:xfr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36B68A06-F903-4216-AA66-775C32CA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56357" y="911171"/>
              <a:ext cx="3846909" cy="497476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5567EE-5878-4A7D-A721-2A1C320104B0}"/>
                </a:ext>
              </a:extLst>
            </p:cNvPr>
            <p:cNvSpPr txBox="1"/>
            <p:nvPr/>
          </p:nvSpPr>
          <p:spPr>
            <a:xfrm>
              <a:off x="1730641" y="2521390"/>
              <a:ext cx="34983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 Foxes Cookies" panose="02000503000000000000" pitchFamily="2" charset="0"/>
                  <a:ea typeface="+mn-ea"/>
                  <a:cs typeface="+mn-cs"/>
                </a:rPr>
                <a:t>Text goes here.</a:t>
              </a: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F66FCA5B-F7EF-4472-B0A5-8A61A1981DD3}"/>
              </a:ext>
            </a:extLst>
          </p:cNvPr>
          <p:cNvGrpSpPr/>
          <p:nvPr/>
        </p:nvGrpSpPr>
        <p:grpSpPr>
          <a:xfrm>
            <a:off x="1563040" y="1051737"/>
            <a:ext cx="3846909" cy="4974767"/>
            <a:chOff x="6412455" y="911170"/>
            <a:chExt cx="3846909" cy="4974767"/>
          </a:xfr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4F19DF43-7637-40B5-9DD9-6DED559D7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12455" y="911170"/>
              <a:ext cx="3846909" cy="49747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FE65E7-5944-41EE-BD1D-17A03790E256}"/>
                </a:ext>
              </a:extLst>
            </p:cNvPr>
            <p:cNvSpPr txBox="1"/>
            <p:nvPr/>
          </p:nvSpPr>
          <p:spPr>
            <a:xfrm>
              <a:off x="6586739" y="2521390"/>
              <a:ext cx="34983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 Foxes Cookies" panose="02000503000000000000" pitchFamily="2" charset="0"/>
                  <a:ea typeface="+mn-ea"/>
                  <a:cs typeface="+mn-cs"/>
                </a:rPr>
                <a:t>Text goes here.</a:t>
              </a:r>
            </a:p>
          </p:txBody>
        </p:sp>
      </p:grp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EF3D1CC0-EF1E-41E6-A0A3-9435564B77B1}"/>
              </a:ext>
            </a:extLst>
          </p:cNvPr>
          <p:cNvSpPr/>
          <p:nvPr/>
        </p:nvSpPr>
        <p:spPr>
          <a:xfrm>
            <a:off x="3145679" y="91811"/>
            <a:ext cx="5900642" cy="805775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EFC85E92-B4D0-4780-8E11-5E97D4A60234}"/>
              </a:ext>
            </a:extLst>
          </p:cNvPr>
          <p:cNvSpPr/>
          <p:nvPr/>
        </p:nvSpPr>
        <p:spPr>
          <a:xfrm>
            <a:off x="3053879" y="205219"/>
            <a:ext cx="6084242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 w="12700">
                  <a:noFill/>
                </a:ln>
                <a:solidFill>
                  <a:srgbClr val="B08014"/>
                </a:solidFill>
                <a:effectLst/>
                <a:uLnTx/>
                <a:uFillTx/>
                <a:latin typeface="f Foxes Cookies" panose="02000503000000000000" pitchFamily="2" charset="0"/>
              </a:rPr>
              <a:t>Ready…</a:t>
            </a:r>
          </a:p>
        </p:txBody>
      </p:sp>
    </p:spTree>
    <p:extLst>
      <p:ext uri="{BB962C8B-B14F-4D97-AF65-F5344CB8AC3E}">
        <p14:creationId xmlns:p14="http://schemas.microsoft.com/office/powerpoint/2010/main" val="356502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131911CB-7265-4FE1-8A6F-21BD7D427386}"/>
              </a:ext>
            </a:extLst>
          </p:cNvPr>
          <p:cNvSpPr/>
          <p:nvPr/>
        </p:nvSpPr>
        <p:spPr>
          <a:xfrm>
            <a:off x="183954" y="1190376"/>
            <a:ext cx="11824091" cy="1614665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4" name="Picture 2" descr="CookieRun: Kingdom">
            <a:extLst>
              <a:ext uri="{FF2B5EF4-FFF2-40B4-BE49-F238E27FC236}">
                <a16:creationId xmlns:a16="http://schemas.microsoft.com/office/drawing/2014/main" id="{CE189847-E2DE-413E-996C-9B85C821F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64"/>
          <a:stretch/>
        </p:blipFill>
        <p:spPr bwMode="auto">
          <a:xfrm>
            <a:off x="3852259" y="2275424"/>
            <a:ext cx="4487480" cy="473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07E9BD7E-7BC3-4A1C-A264-B6F85EDF2B1B}"/>
              </a:ext>
            </a:extLst>
          </p:cNvPr>
          <p:cNvSpPr/>
          <p:nvPr/>
        </p:nvSpPr>
        <p:spPr>
          <a:xfrm>
            <a:off x="0" y="1274434"/>
            <a:ext cx="12192000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 w="12700">
                  <a:noFill/>
                </a:ln>
                <a:solidFill>
                  <a:srgbClr val="862B2B"/>
                </a:solidFill>
                <a:effectLst/>
                <a:uLnTx/>
                <a:uFillTx/>
                <a:latin typeface="f Foxes Cookies" panose="02000503000000000000" pitchFamily="2" charset="0"/>
                <a:ea typeface="+mn-ea"/>
                <a:cs typeface="+mn-cs"/>
              </a:rPr>
              <a:t>Rock, paper, Scissors</a:t>
            </a:r>
          </a:p>
        </p:txBody>
      </p:sp>
    </p:spTree>
    <p:extLst>
      <p:ext uri="{BB962C8B-B14F-4D97-AF65-F5344CB8AC3E}">
        <p14:creationId xmlns:p14="http://schemas.microsoft.com/office/powerpoint/2010/main" val="2423888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D5AE34B1-8E60-461D-8012-6EC8518A7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9138" y="1051738"/>
            <a:ext cx="3853006" cy="4974767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15435C6-8502-4F7F-9D5C-17688B56F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9856" y="1051738"/>
            <a:ext cx="3853006" cy="4974767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2AC8A65-D99D-48EF-8781-892A25A151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428" y="1051738"/>
            <a:ext cx="3833764" cy="5334462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2166E60-2464-43B1-9C88-73854F6B3A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041" y="1060883"/>
            <a:ext cx="3846909" cy="5334462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A6A3B5F8-35DB-4873-B14D-7DFD64009D62}"/>
              </a:ext>
            </a:extLst>
          </p:cNvPr>
          <p:cNvGrpSpPr/>
          <p:nvPr/>
        </p:nvGrpSpPr>
        <p:grpSpPr>
          <a:xfrm>
            <a:off x="6764958" y="1051736"/>
            <a:ext cx="3846909" cy="4974767"/>
            <a:chOff x="1556357" y="911171"/>
            <a:chExt cx="3846909" cy="4974767"/>
          </a:xfr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36B68A06-F903-4216-AA66-775C32CA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56357" y="911171"/>
              <a:ext cx="3846909" cy="497476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5567EE-5878-4A7D-A721-2A1C320104B0}"/>
                </a:ext>
              </a:extLst>
            </p:cNvPr>
            <p:cNvSpPr txBox="1"/>
            <p:nvPr/>
          </p:nvSpPr>
          <p:spPr>
            <a:xfrm>
              <a:off x="1730641" y="2521390"/>
              <a:ext cx="34983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 Foxes Cookies" panose="02000503000000000000" pitchFamily="2" charset="0"/>
                  <a:ea typeface="+mn-ea"/>
                  <a:cs typeface="+mn-cs"/>
                </a:rPr>
                <a:t>Text goes here.</a:t>
              </a: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F66FCA5B-F7EF-4472-B0A5-8A61A1981DD3}"/>
              </a:ext>
            </a:extLst>
          </p:cNvPr>
          <p:cNvGrpSpPr/>
          <p:nvPr/>
        </p:nvGrpSpPr>
        <p:grpSpPr>
          <a:xfrm>
            <a:off x="1563040" y="1051737"/>
            <a:ext cx="3846909" cy="4974767"/>
            <a:chOff x="6412455" y="911170"/>
            <a:chExt cx="3846909" cy="4974767"/>
          </a:xfr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4F19DF43-7637-40B5-9DD9-6DED559D7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12455" y="911170"/>
              <a:ext cx="3846909" cy="49747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FE65E7-5944-41EE-BD1D-17A03790E256}"/>
                </a:ext>
              </a:extLst>
            </p:cNvPr>
            <p:cNvSpPr txBox="1"/>
            <p:nvPr/>
          </p:nvSpPr>
          <p:spPr>
            <a:xfrm>
              <a:off x="6586739" y="2521390"/>
              <a:ext cx="34983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 Foxes Cookies" panose="02000503000000000000" pitchFamily="2" charset="0"/>
                  <a:ea typeface="+mn-ea"/>
                  <a:cs typeface="+mn-cs"/>
                </a:rPr>
                <a:t>Text goes here.</a:t>
              </a:r>
            </a:p>
          </p:txBody>
        </p:sp>
      </p:grp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5DAEAF6B-4137-44A5-A689-620FC9D8DC7B}"/>
              </a:ext>
            </a:extLst>
          </p:cNvPr>
          <p:cNvSpPr/>
          <p:nvPr/>
        </p:nvSpPr>
        <p:spPr>
          <a:xfrm>
            <a:off x="3145679" y="91811"/>
            <a:ext cx="5900642" cy="805775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D4B74645-DF54-4E07-972B-D85E40177314}"/>
              </a:ext>
            </a:extLst>
          </p:cNvPr>
          <p:cNvSpPr/>
          <p:nvPr/>
        </p:nvSpPr>
        <p:spPr>
          <a:xfrm>
            <a:off x="3053879" y="205219"/>
            <a:ext cx="6084242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 w="12700">
                  <a:noFill/>
                </a:ln>
                <a:solidFill>
                  <a:srgbClr val="B08014"/>
                </a:solidFill>
                <a:effectLst/>
                <a:uLnTx/>
                <a:uFillTx/>
                <a:latin typeface="f Foxes Cookies" panose="02000503000000000000" pitchFamily="2" charset="0"/>
              </a:rPr>
              <a:t>Ready…</a:t>
            </a:r>
          </a:p>
        </p:txBody>
      </p:sp>
    </p:spTree>
    <p:extLst>
      <p:ext uri="{BB962C8B-B14F-4D97-AF65-F5344CB8AC3E}">
        <p14:creationId xmlns:p14="http://schemas.microsoft.com/office/powerpoint/2010/main" val="5662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131911CB-7265-4FE1-8A6F-21BD7D427386}"/>
              </a:ext>
            </a:extLst>
          </p:cNvPr>
          <p:cNvSpPr/>
          <p:nvPr/>
        </p:nvSpPr>
        <p:spPr>
          <a:xfrm>
            <a:off x="183954" y="1190376"/>
            <a:ext cx="11824091" cy="1614665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4" name="Picture 2" descr="CookieRun: Kingdom">
            <a:extLst>
              <a:ext uri="{FF2B5EF4-FFF2-40B4-BE49-F238E27FC236}">
                <a16:creationId xmlns:a16="http://schemas.microsoft.com/office/drawing/2014/main" id="{CE189847-E2DE-413E-996C-9B85C821F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64"/>
          <a:stretch/>
        </p:blipFill>
        <p:spPr bwMode="auto">
          <a:xfrm>
            <a:off x="3852259" y="2275424"/>
            <a:ext cx="4487480" cy="473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07E9BD7E-7BC3-4A1C-A264-B6F85EDF2B1B}"/>
              </a:ext>
            </a:extLst>
          </p:cNvPr>
          <p:cNvSpPr/>
          <p:nvPr/>
        </p:nvSpPr>
        <p:spPr>
          <a:xfrm>
            <a:off x="0" y="1274434"/>
            <a:ext cx="12192000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 w="12700">
                  <a:noFill/>
                </a:ln>
                <a:solidFill>
                  <a:srgbClr val="862B2B"/>
                </a:solidFill>
                <a:effectLst/>
                <a:uLnTx/>
                <a:uFillTx/>
                <a:latin typeface="f Foxes Cookies" panose="02000503000000000000" pitchFamily="2" charset="0"/>
                <a:ea typeface="+mn-ea"/>
                <a:cs typeface="+mn-cs"/>
              </a:rPr>
              <a:t>Rock, paper, Scissors</a:t>
            </a:r>
          </a:p>
        </p:txBody>
      </p:sp>
    </p:spTree>
    <p:extLst>
      <p:ext uri="{BB962C8B-B14F-4D97-AF65-F5344CB8AC3E}">
        <p14:creationId xmlns:p14="http://schemas.microsoft.com/office/powerpoint/2010/main" val="4015080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D5AE34B1-8E60-461D-8012-6EC8518A7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9138" y="1051738"/>
            <a:ext cx="3853006" cy="4974767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15435C6-8502-4F7F-9D5C-17688B56F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9856" y="1051738"/>
            <a:ext cx="3853006" cy="4974767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2AC8A65-D99D-48EF-8781-892A25A15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9856" y="1051738"/>
            <a:ext cx="3846909" cy="5334462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2166E60-2464-43B1-9C88-73854F6B3A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3041" y="1051738"/>
            <a:ext cx="3846909" cy="5352752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A6A3B5F8-35DB-4873-B14D-7DFD64009D62}"/>
              </a:ext>
            </a:extLst>
          </p:cNvPr>
          <p:cNvGrpSpPr/>
          <p:nvPr/>
        </p:nvGrpSpPr>
        <p:grpSpPr>
          <a:xfrm>
            <a:off x="6764958" y="1051736"/>
            <a:ext cx="3846909" cy="4974767"/>
            <a:chOff x="1556357" y="911171"/>
            <a:chExt cx="3846909" cy="4974767"/>
          </a:xfr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36B68A06-F903-4216-AA66-775C32CA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56357" y="911171"/>
              <a:ext cx="3846909" cy="497476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5567EE-5878-4A7D-A721-2A1C320104B0}"/>
                </a:ext>
              </a:extLst>
            </p:cNvPr>
            <p:cNvSpPr txBox="1"/>
            <p:nvPr/>
          </p:nvSpPr>
          <p:spPr>
            <a:xfrm>
              <a:off x="1730641" y="2521390"/>
              <a:ext cx="34983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 Foxes Cookies" panose="02000503000000000000" pitchFamily="2" charset="0"/>
                  <a:ea typeface="+mn-ea"/>
                  <a:cs typeface="+mn-cs"/>
                </a:rPr>
                <a:t>Text goes here.</a:t>
              </a: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F66FCA5B-F7EF-4472-B0A5-8A61A1981DD3}"/>
              </a:ext>
            </a:extLst>
          </p:cNvPr>
          <p:cNvGrpSpPr/>
          <p:nvPr/>
        </p:nvGrpSpPr>
        <p:grpSpPr>
          <a:xfrm>
            <a:off x="1563040" y="1051737"/>
            <a:ext cx="3846909" cy="4974767"/>
            <a:chOff x="6412455" y="911170"/>
            <a:chExt cx="3846909" cy="4974767"/>
          </a:xfr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4F19DF43-7637-40B5-9DD9-6DED559D7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12455" y="911170"/>
              <a:ext cx="3846909" cy="49747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FE65E7-5944-41EE-BD1D-17A03790E256}"/>
                </a:ext>
              </a:extLst>
            </p:cNvPr>
            <p:cNvSpPr txBox="1"/>
            <p:nvPr/>
          </p:nvSpPr>
          <p:spPr>
            <a:xfrm>
              <a:off x="6586739" y="2521390"/>
              <a:ext cx="34983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 Foxes Cookies" panose="02000503000000000000" pitchFamily="2" charset="0"/>
                  <a:ea typeface="+mn-ea"/>
                  <a:cs typeface="+mn-cs"/>
                </a:rPr>
                <a:t>Text goes here.</a:t>
              </a:r>
            </a:p>
          </p:txBody>
        </p:sp>
      </p:grp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A55A978E-1D51-477D-AEA2-9392DF76F272}"/>
              </a:ext>
            </a:extLst>
          </p:cNvPr>
          <p:cNvSpPr/>
          <p:nvPr/>
        </p:nvSpPr>
        <p:spPr>
          <a:xfrm>
            <a:off x="3145679" y="91811"/>
            <a:ext cx="5900642" cy="805775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7074BE97-540B-47FF-921E-A2DAADDDE003}"/>
              </a:ext>
            </a:extLst>
          </p:cNvPr>
          <p:cNvSpPr/>
          <p:nvPr/>
        </p:nvSpPr>
        <p:spPr>
          <a:xfrm>
            <a:off x="3053879" y="205219"/>
            <a:ext cx="6084242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 w="12700">
                  <a:noFill/>
                </a:ln>
                <a:solidFill>
                  <a:srgbClr val="B08014"/>
                </a:solidFill>
                <a:effectLst/>
                <a:uLnTx/>
                <a:uFillTx/>
                <a:latin typeface="f Foxes Cookies" panose="02000503000000000000" pitchFamily="2" charset="0"/>
              </a:rPr>
              <a:t>Ready…</a:t>
            </a:r>
          </a:p>
        </p:txBody>
      </p:sp>
    </p:spTree>
    <p:extLst>
      <p:ext uri="{BB962C8B-B14F-4D97-AF65-F5344CB8AC3E}">
        <p14:creationId xmlns:p14="http://schemas.microsoft.com/office/powerpoint/2010/main" val="243718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131911CB-7265-4FE1-8A6F-21BD7D427386}"/>
              </a:ext>
            </a:extLst>
          </p:cNvPr>
          <p:cNvSpPr/>
          <p:nvPr/>
        </p:nvSpPr>
        <p:spPr>
          <a:xfrm>
            <a:off x="183954" y="1190376"/>
            <a:ext cx="11824091" cy="1614665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4" name="Picture 2" descr="CookieRun: Kingdom">
            <a:extLst>
              <a:ext uri="{FF2B5EF4-FFF2-40B4-BE49-F238E27FC236}">
                <a16:creationId xmlns:a16="http://schemas.microsoft.com/office/drawing/2014/main" id="{CE189847-E2DE-413E-996C-9B85C821F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64"/>
          <a:stretch/>
        </p:blipFill>
        <p:spPr bwMode="auto">
          <a:xfrm>
            <a:off x="3852259" y="2275424"/>
            <a:ext cx="4487480" cy="473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07E9BD7E-7BC3-4A1C-A264-B6F85EDF2B1B}"/>
              </a:ext>
            </a:extLst>
          </p:cNvPr>
          <p:cNvSpPr/>
          <p:nvPr/>
        </p:nvSpPr>
        <p:spPr>
          <a:xfrm>
            <a:off x="0" y="1274434"/>
            <a:ext cx="12192000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 w="12700">
                  <a:noFill/>
                </a:ln>
                <a:solidFill>
                  <a:srgbClr val="862B2B"/>
                </a:solidFill>
                <a:effectLst/>
                <a:uLnTx/>
                <a:uFillTx/>
                <a:latin typeface="f Foxes Cookies" panose="02000503000000000000" pitchFamily="2" charset="0"/>
                <a:ea typeface="+mn-ea"/>
                <a:cs typeface="+mn-cs"/>
              </a:rPr>
              <a:t>Rock, paper, Scissors</a:t>
            </a:r>
          </a:p>
        </p:txBody>
      </p:sp>
    </p:spTree>
    <p:extLst>
      <p:ext uri="{BB962C8B-B14F-4D97-AF65-F5344CB8AC3E}">
        <p14:creationId xmlns:p14="http://schemas.microsoft.com/office/powerpoint/2010/main" val="3592331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0B93E770-0692-4B96-B469-DE0D41D2F1DC}"/>
              </a:ext>
            </a:extLst>
          </p:cNvPr>
          <p:cNvSpPr/>
          <p:nvPr/>
        </p:nvSpPr>
        <p:spPr>
          <a:xfrm>
            <a:off x="562932" y="1249335"/>
            <a:ext cx="11066134" cy="4692592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f Foxes Cookies" panose="02000503000000000000" pitchFamily="2" charset="0"/>
            </a:endParaRPr>
          </a:p>
        </p:txBody>
      </p:sp>
      <p:pic>
        <p:nvPicPr>
          <p:cNvPr id="13314" name="Picture 2" descr="CookieRun: Kingdom">
            <a:extLst>
              <a:ext uri="{FF2B5EF4-FFF2-40B4-BE49-F238E27FC236}">
                <a16:creationId xmlns:a16="http://schemas.microsoft.com/office/drawing/2014/main" id="{CE189847-E2DE-413E-996C-9B85C821F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2000"/>
            <a:ext cx="3734636" cy="289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07E9BD7E-7BC3-4A1C-A264-B6F85EDF2B1B}"/>
              </a:ext>
            </a:extLst>
          </p:cNvPr>
          <p:cNvSpPr/>
          <p:nvPr/>
        </p:nvSpPr>
        <p:spPr>
          <a:xfrm>
            <a:off x="2557740" y="878122"/>
            <a:ext cx="70765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 w="9525">
                  <a:noFill/>
                </a:ln>
                <a:solidFill>
                  <a:srgbClr val="862B2B"/>
                </a:solidFill>
                <a:effectLst/>
                <a:uLnTx/>
                <a:uFillTx/>
                <a:latin typeface="f Foxes Cookies" panose="02000503000000000000" pitchFamily="2" charset="0"/>
              </a:rPr>
              <a:t>How to play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D6057AC5-5F1A-42B0-8CCB-96D13387E75A}"/>
              </a:ext>
            </a:extLst>
          </p:cNvPr>
          <p:cNvSpPr/>
          <p:nvPr/>
        </p:nvSpPr>
        <p:spPr>
          <a:xfrm>
            <a:off x="2557740" y="2430487"/>
            <a:ext cx="7076518" cy="116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8D6411"/>
                </a:solidFill>
                <a:effectLst/>
                <a:uLnTx/>
                <a:uFillTx/>
                <a:latin typeface="f Foxes Cookies" panose="02000503000000000000" pitchFamily="2" charset="0"/>
              </a:rPr>
              <a:t>You will be put into pairs.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01352359-8202-4392-84C9-B7C5D78F73F8}"/>
              </a:ext>
            </a:extLst>
          </p:cNvPr>
          <p:cNvSpPr/>
          <p:nvPr/>
        </p:nvSpPr>
        <p:spPr>
          <a:xfrm>
            <a:off x="809347" y="4153014"/>
            <a:ext cx="10573306" cy="116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8D6411"/>
                </a:solidFill>
                <a:effectLst/>
                <a:uLnTx/>
                <a:uFillTx/>
                <a:latin typeface="f Foxes Cookies" panose="02000503000000000000" pitchFamily="2" charset="0"/>
              </a:rPr>
              <a:t>At the beginning of the round you will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>
                <a:solidFill>
                  <a:srgbClr val="8D6411"/>
                </a:solidFill>
                <a:latin typeface="f Foxes Cookies" panose="02000503000000000000" pitchFamily="2" charset="0"/>
              </a:rPr>
              <a:t>r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8D6411"/>
                </a:solidFill>
                <a:effectLst/>
                <a:uLnTx/>
                <a:uFillTx/>
                <a:latin typeface="f Foxes Cookies" panose="02000503000000000000" pitchFamily="2" charset="0"/>
              </a:rPr>
              <a:t>ock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8D6411"/>
                </a:solidFill>
                <a:effectLst/>
                <a:uLnTx/>
                <a:uFillTx/>
                <a:latin typeface="f Foxes Cookies" panose="02000503000000000000" pitchFamily="2" charset="0"/>
              </a:rPr>
              <a:t>, paper, scissors.</a:t>
            </a:r>
          </a:p>
        </p:txBody>
      </p:sp>
    </p:spTree>
    <p:extLst>
      <p:ext uri="{BB962C8B-B14F-4D97-AF65-F5344CB8AC3E}">
        <p14:creationId xmlns:p14="http://schemas.microsoft.com/office/powerpoint/2010/main" val="313081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D5AE34B1-8E60-461D-8012-6EC8518A7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9138" y="1051738"/>
            <a:ext cx="3853006" cy="4974767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15435C6-8502-4F7F-9D5C-17688B56F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9856" y="1051738"/>
            <a:ext cx="3853006" cy="4974767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2AC8A65-D99D-48EF-8781-892A25A151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428" y="1051738"/>
            <a:ext cx="3833764" cy="5334462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2166E60-2464-43B1-9C88-73854F6B3A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041" y="1060883"/>
            <a:ext cx="3846909" cy="5334462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A6A3B5F8-35DB-4873-B14D-7DFD64009D62}"/>
              </a:ext>
            </a:extLst>
          </p:cNvPr>
          <p:cNvGrpSpPr/>
          <p:nvPr/>
        </p:nvGrpSpPr>
        <p:grpSpPr>
          <a:xfrm>
            <a:off x="6764958" y="1051736"/>
            <a:ext cx="3846909" cy="4974767"/>
            <a:chOff x="1556357" y="911171"/>
            <a:chExt cx="3846909" cy="4974767"/>
          </a:xfr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36B68A06-F903-4216-AA66-775C32CA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56357" y="911171"/>
              <a:ext cx="3846909" cy="497476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5567EE-5878-4A7D-A721-2A1C320104B0}"/>
                </a:ext>
              </a:extLst>
            </p:cNvPr>
            <p:cNvSpPr txBox="1"/>
            <p:nvPr/>
          </p:nvSpPr>
          <p:spPr>
            <a:xfrm>
              <a:off x="1730641" y="2521390"/>
              <a:ext cx="34983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 Foxes Cookies" panose="02000503000000000000" pitchFamily="2" charset="0"/>
                  <a:ea typeface="+mn-ea"/>
                  <a:cs typeface="+mn-cs"/>
                </a:rPr>
                <a:t>Text goes here.</a:t>
              </a: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F66FCA5B-F7EF-4472-B0A5-8A61A1981DD3}"/>
              </a:ext>
            </a:extLst>
          </p:cNvPr>
          <p:cNvGrpSpPr/>
          <p:nvPr/>
        </p:nvGrpSpPr>
        <p:grpSpPr>
          <a:xfrm>
            <a:off x="1563040" y="1051737"/>
            <a:ext cx="3846909" cy="4974767"/>
            <a:chOff x="6412455" y="911170"/>
            <a:chExt cx="3846909" cy="4974767"/>
          </a:xfr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4F19DF43-7637-40B5-9DD9-6DED559D7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12455" y="911170"/>
              <a:ext cx="3846909" cy="49747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FE65E7-5944-41EE-BD1D-17A03790E256}"/>
                </a:ext>
              </a:extLst>
            </p:cNvPr>
            <p:cNvSpPr txBox="1"/>
            <p:nvPr/>
          </p:nvSpPr>
          <p:spPr>
            <a:xfrm>
              <a:off x="6586739" y="2521390"/>
              <a:ext cx="34983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 Foxes Cookies" panose="02000503000000000000" pitchFamily="2" charset="0"/>
                  <a:ea typeface="+mn-ea"/>
                  <a:cs typeface="+mn-cs"/>
                </a:rPr>
                <a:t>Text goes here.</a:t>
              </a:r>
            </a:p>
          </p:txBody>
        </p:sp>
      </p:grp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B302BFA1-5E61-4406-9B63-D9C313FB6E11}"/>
              </a:ext>
            </a:extLst>
          </p:cNvPr>
          <p:cNvSpPr/>
          <p:nvPr/>
        </p:nvSpPr>
        <p:spPr>
          <a:xfrm>
            <a:off x="3145679" y="91811"/>
            <a:ext cx="5900642" cy="805775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EBA0EEA-B8C5-4A05-9FF5-FABD6B8F40FC}"/>
              </a:ext>
            </a:extLst>
          </p:cNvPr>
          <p:cNvSpPr/>
          <p:nvPr/>
        </p:nvSpPr>
        <p:spPr>
          <a:xfrm>
            <a:off x="3053879" y="205219"/>
            <a:ext cx="6084242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 w="12700">
                  <a:noFill/>
                </a:ln>
                <a:solidFill>
                  <a:srgbClr val="B08014"/>
                </a:solidFill>
                <a:effectLst/>
                <a:uLnTx/>
                <a:uFillTx/>
                <a:latin typeface="f Foxes Cookies" panose="02000503000000000000" pitchFamily="2" charset="0"/>
              </a:rPr>
              <a:t>Ready…</a:t>
            </a:r>
          </a:p>
        </p:txBody>
      </p:sp>
    </p:spTree>
    <p:extLst>
      <p:ext uri="{BB962C8B-B14F-4D97-AF65-F5344CB8AC3E}">
        <p14:creationId xmlns:p14="http://schemas.microsoft.com/office/powerpoint/2010/main" val="293916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131911CB-7265-4FE1-8A6F-21BD7D427386}"/>
              </a:ext>
            </a:extLst>
          </p:cNvPr>
          <p:cNvSpPr/>
          <p:nvPr/>
        </p:nvSpPr>
        <p:spPr>
          <a:xfrm>
            <a:off x="183954" y="1190376"/>
            <a:ext cx="11824091" cy="1614665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4" name="Picture 2" descr="CookieRun: Kingdom">
            <a:extLst>
              <a:ext uri="{FF2B5EF4-FFF2-40B4-BE49-F238E27FC236}">
                <a16:creationId xmlns:a16="http://schemas.microsoft.com/office/drawing/2014/main" id="{CE189847-E2DE-413E-996C-9B85C821F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64"/>
          <a:stretch/>
        </p:blipFill>
        <p:spPr bwMode="auto">
          <a:xfrm>
            <a:off x="3852259" y="2275424"/>
            <a:ext cx="4487480" cy="473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07E9BD7E-7BC3-4A1C-A264-B6F85EDF2B1B}"/>
              </a:ext>
            </a:extLst>
          </p:cNvPr>
          <p:cNvSpPr/>
          <p:nvPr/>
        </p:nvSpPr>
        <p:spPr>
          <a:xfrm>
            <a:off x="0" y="1274434"/>
            <a:ext cx="12192000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 w="12700">
                  <a:noFill/>
                </a:ln>
                <a:solidFill>
                  <a:srgbClr val="862B2B"/>
                </a:solidFill>
                <a:effectLst/>
                <a:uLnTx/>
                <a:uFillTx/>
                <a:latin typeface="f Foxes Cookies" panose="02000503000000000000" pitchFamily="2" charset="0"/>
                <a:ea typeface="+mn-ea"/>
                <a:cs typeface="+mn-cs"/>
              </a:rPr>
              <a:t>Rock, paper, Scissors</a:t>
            </a:r>
          </a:p>
        </p:txBody>
      </p:sp>
    </p:spTree>
    <p:extLst>
      <p:ext uri="{BB962C8B-B14F-4D97-AF65-F5344CB8AC3E}">
        <p14:creationId xmlns:p14="http://schemas.microsoft.com/office/powerpoint/2010/main" val="3674433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D5AE34B1-8E60-461D-8012-6EC8518A7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9138" y="1051738"/>
            <a:ext cx="3853006" cy="4974767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15435C6-8502-4F7F-9D5C-17688B56F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9856" y="1051738"/>
            <a:ext cx="3853006" cy="4974767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2AC8A65-D99D-48EF-8781-892A25A151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428" y="1051738"/>
            <a:ext cx="3833764" cy="5334462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2166E60-2464-43B1-9C88-73854F6B3A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041" y="1060883"/>
            <a:ext cx="3846909" cy="5334462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A6A3B5F8-35DB-4873-B14D-7DFD64009D62}"/>
              </a:ext>
            </a:extLst>
          </p:cNvPr>
          <p:cNvGrpSpPr/>
          <p:nvPr/>
        </p:nvGrpSpPr>
        <p:grpSpPr>
          <a:xfrm>
            <a:off x="6764958" y="1051736"/>
            <a:ext cx="3846909" cy="4974767"/>
            <a:chOff x="1556357" y="911171"/>
            <a:chExt cx="3846909" cy="4974767"/>
          </a:xfr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36B68A06-F903-4216-AA66-775C32CA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56357" y="911171"/>
              <a:ext cx="3846909" cy="497476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5567EE-5878-4A7D-A721-2A1C320104B0}"/>
                </a:ext>
              </a:extLst>
            </p:cNvPr>
            <p:cNvSpPr txBox="1"/>
            <p:nvPr/>
          </p:nvSpPr>
          <p:spPr>
            <a:xfrm>
              <a:off x="1730641" y="2521390"/>
              <a:ext cx="34983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 Foxes Cookies" panose="02000503000000000000" pitchFamily="2" charset="0"/>
                  <a:ea typeface="+mn-ea"/>
                  <a:cs typeface="+mn-cs"/>
                </a:rPr>
                <a:t>Text goes here.</a:t>
              </a: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F66FCA5B-F7EF-4472-B0A5-8A61A1981DD3}"/>
              </a:ext>
            </a:extLst>
          </p:cNvPr>
          <p:cNvGrpSpPr/>
          <p:nvPr/>
        </p:nvGrpSpPr>
        <p:grpSpPr>
          <a:xfrm>
            <a:off x="1563040" y="1051737"/>
            <a:ext cx="3846909" cy="4974767"/>
            <a:chOff x="6412455" y="911170"/>
            <a:chExt cx="3846909" cy="4974767"/>
          </a:xfr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4F19DF43-7637-40B5-9DD9-6DED559D7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12455" y="911170"/>
              <a:ext cx="3846909" cy="49747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FE65E7-5944-41EE-BD1D-17A03790E256}"/>
                </a:ext>
              </a:extLst>
            </p:cNvPr>
            <p:cNvSpPr txBox="1"/>
            <p:nvPr/>
          </p:nvSpPr>
          <p:spPr>
            <a:xfrm>
              <a:off x="6586739" y="2521390"/>
              <a:ext cx="34983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 Foxes Cookies" panose="02000503000000000000" pitchFamily="2" charset="0"/>
                  <a:ea typeface="+mn-ea"/>
                  <a:cs typeface="+mn-cs"/>
                </a:rPr>
                <a:t>Text goes here.</a:t>
              </a:r>
            </a:p>
          </p:txBody>
        </p:sp>
      </p:grp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13F3710A-BBA5-4509-8CBF-8C5352C620B0}"/>
              </a:ext>
            </a:extLst>
          </p:cNvPr>
          <p:cNvSpPr/>
          <p:nvPr/>
        </p:nvSpPr>
        <p:spPr>
          <a:xfrm>
            <a:off x="3145679" y="91811"/>
            <a:ext cx="5900642" cy="805775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EBCB7D4-666D-4E4C-B1D5-7B71A7DFF018}"/>
              </a:ext>
            </a:extLst>
          </p:cNvPr>
          <p:cNvSpPr/>
          <p:nvPr/>
        </p:nvSpPr>
        <p:spPr>
          <a:xfrm>
            <a:off x="3053879" y="205219"/>
            <a:ext cx="6084242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 w="12700">
                  <a:noFill/>
                </a:ln>
                <a:solidFill>
                  <a:srgbClr val="B08014"/>
                </a:solidFill>
                <a:effectLst/>
                <a:uLnTx/>
                <a:uFillTx/>
                <a:latin typeface="f Foxes Cookies" panose="02000503000000000000" pitchFamily="2" charset="0"/>
              </a:rPr>
              <a:t>Ready…</a:t>
            </a:r>
          </a:p>
        </p:txBody>
      </p:sp>
    </p:spTree>
    <p:extLst>
      <p:ext uri="{BB962C8B-B14F-4D97-AF65-F5344CB8AC3E}">
        <p14:creationId xmlns:p14="http://schemas.microsoft.com/office/powerpoint/2010/main" val="26080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131911CB-7265-4FE1-8A6F-21BD7D427386}"/>
              </a:ext>
            </a:extLst>
          </p:cNvPr>
          <p:cNvSpPr/>
          <p:nvPr/>
        </p:nvSpPr>
        <p:spPr>
          <a:xfrm>
            <a:off x="183954" y="1190376"/>
            <a:ext cx="11824091" cy="1614665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4" name="Picture 2" descr="CookieRun: Kingdom">
            <a:extLst>
              <a:ext uri="{FF2B5EF4-FFF2-40B4-BE49-F238E27FC236}">
                <a16:creationId xmlns:a16="http://schemas.microsoft.com/office/drawing/2014/main" id="{CE189847-E2DE-413E-996C-9B85C821F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64"/>
          <a:stretch/>
        </p:blipFill>
        <p:spPr bwMode="auto">
          <a:xfrm>
            <a:off x="3852259" y="2275424"/>
            <a:ext cx="4487480" cy="473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07E9BD7E-7BC3-4A1C-A264-B6F85EDF2B1B}"/>
              </a:ext>
            </a:extLst>
          </p:cNvPr>
          <p:cNvSpPr/>
          <p:nvPr/>
        </p:nvSpPr>
        <p:spPr>
          <a:xfrm>
            <a:off x="0" y="1274434"/>
            <a:ext cx="12192000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 w="12700">
                  <a:noFill/>
                </a:ln>
                <a:solidFill>
                  <a:srgbClr val="862B2B"/>
                </a:solidFill>
                <a:effectLst/>
                <a:uLnTx/>
                <a:uFillTx/>
                <a:latin typeface="f Foxes Cookies" panose="02000503000000000000" pitchFamily="2" charset="0"/>
                <a:ea typeface="+mn-ea"/>
                <a:cs typeface="+mn-cs"/>
              </a:rPr>
              <a:t>Rock, paper, Scissors</a:t>
            </a:r>
          </a:p>
        </p:txBody>
      </p:sp>
    </p:spTree>
    <p:extLst>
      <p:ext uri="{BB962C8B-B14F-4D97-AF65-F5344CB8AC3E}">
        <p14:creationId xmlns:p14="http://schemas.microsoft.com/office/powerpoint/2010/main" val="519039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D5AE34B1-8E60-461D-8012-6EC8518A7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9138" y="1051738"/>
            <a:ext cx="3853006" cy="4974767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15435C6-8502-4F7F-9D5C-17688B56F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9856" y="1051738"/>
            <a:ext cx="3853006" cy="4974767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2AC8A65-D99D-48EF-8781-892A25A151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428" y="1051738"/>
            <a:ext cx="3833764" cy="5334462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2166E60-2464-43B1-9C88-73854F6B3A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041" y="1060883"/>
            <a:ext cx="3846909" cy="5334462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A6A3B5F8-35DB-4873-B14D-7DFD64009D62}"/>
              </a:ext>
            </a:extLst>
          </p:cNvPr>
          <p:cNvGrpSpPr/>
          <p:nvPr/>
        </p:nvGrpSpPr>
        <p:grpSpPr>
          <a:xfrm>
            <a:off x="6764958" y="1051736"/>
            <a:ext cx="3846909" cy="4974767"/>
            <a:chOff x="1556357" y="911171"/>
            <a:chExt cx="3846909" cy="4974767"/>
          </a:xfr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36B68A06-F903-4216-AA66-775C32CA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56357" y="911171"/>
              <a:ext cx="3846909" cy="497476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5567EE-5878-4A7D-A721-2A1C320104B0}"/>
                </a:ext>
              </a:extLst>
            </p:cNvPr>
            <p:cNvSpPr txBox="1"/>
            <p:nvPr/>
          </p:nvSpPr>
          <p:spPr>
            <a:xfrm>
              <a:off x="1730641" y="2521390"/>
              <a:ext cx="34983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 Foxes Cookies" panose="02000503000000000000" pitchFamily="2" charset="0"/>
                  <a:ea typeface="+mn-ea"/>
                  <a:cs typeface="+mn-cs"/>
                </a:rPr>
                <a:t>Text goes here.</a:t>
              </a: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F66FCA5B-F7EF-4472-B0A5-8A61A1981DD3}"/>
              </a:ext>
            </a:extLst>
          </p:cNvPr>
          <p:cNvGrpSpPr/>
          <p:nvPr/>
        </p:nvGrpSpPr>
        <p:grpSpPr>
          <a:xfrm>
            <a:off x="1563040" y="1051737"/>
            <a:ext cx="3846909" cy="4974767"/>
            <a:chOff x="6412455" y="911170"/>
            <a:chExt cx="3846909" cy="4974767"/>
          </a:xfr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4F19DF43-7637-40B5-9DD9-6DED559D7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12455" y="911170"/>
              <a:ext cx="3846909" cy="49747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FE65E7-5944-41EE-BD1D-17A03790E256}"/>
                </a:ext>
              </a:extLst>
            </p:cNvPr>
            <p:cNvSpPr txBox="1"/>
            <p:nvPr/>
          </p:nvSpPr>
          <p:spPr>
            <a:xfrm>
              <a:off x="6586739" y="2521390"/>
              <a:ext cx="34983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 Foxes Cookies" panose="02000503000000000000" pitchFamily="2" charset="0"/>
                  <a:ea typeface="+mn-ea"/>
                  <a:cs typeface="+mn-cs"/>
                </a:rPr>
                <a:t>Text goes here.</a:t>
              </a:r>
            </a:p>
          </p:txBody>
        </p:sp>
      </p:grp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F1D0F4A1-B0B5-4E77-9A4E-5C8D60F1C612}"/>
              </a:ext>
            </a:extLst>
          </p:cNvPr>
          <p:cNvSpPr/>
          <p:nvPr/>
        </p:nvSpPr>
        <p:spPr>
          <a:xfrm>
            <a:off x="3145679" y="91811"/>
            <a:ext cx="5900642" cy="805775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6884015C-122E-428B-9344-817186B6C923}"/>
              </a:ext>
            </a:extLst>
          </p:cNvPr>
          <p:cNvSpPr/>
          <p:nvPr/>
        </p:nvSpPr>
        <p:spPr>
          <a:xfrm>
            <a:off x="3053879" y="205219"/>
            <a:ext cx="6084242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 w="12700">
                  <a:noFill/>
                </a:ln>
                <a:solidFill>
                  <a:srgbClr val="B08014"/>
                </a:solidFill>
                <a:effectLst/>
                <a:uLnTx/>
                <a:uFillTx/>
                <a:latin typeface="f Foxes Cookies" panose="02000503000000000000" pitchFamily="2" charset="0"/>
              </a:rPr>
              <a:t>Ready…</a:t>
            </a:r>
          </a:p>
        </p:txBody>
      </p:sp>
    </p:spTree>
    <p:extLst>
      <p:ext uri="{BB962C8B-B14F-4D97-AF65-F5344CB8AC3E}">
        <p14:creationId xmlns:p14="http://schemas.microsoft.com/office/powerpoint/2010/main" val="406545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131911CB-7265-4FE1-8A6F-21BD7D427386}"/>
              </a:ext>
            </a:extLst>
          </p:cNvPr>
          <p:cNvSpPr/>
          <p:nvPr/>
        </p:nvSpPr>
        <p:spPr>
          <a:xfrm>
            <a:off x="183954" y="1190376"/>
            <a:ext cx="11824091" cy="1614665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4" name="Picture 2" descr="CookieRun: Kingdom">
            <a:extLst>
              <a:ext uri="{FF2B5EF4-FFF2-40B4-BE49-F238E27FC236}">
                <a16:creationId xmlns:a16="http://schemas.microsoft.com/office/drawing/2014/main" id="{CE189847-E2DE-413E-996C-9B85C821F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64"/>
          <a:stretch/>
        </p:blipFill>
        <p:spPr bwMode="auto">
          <a:xfrm>
            <a:off x="3852259" y="2275424"/>
            <a:ext cx="4487480" cy="473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07E9BD7E-7BC3-4A1C-A264-B6F85EDF2B1B}"/>
              </a:ext>
            </a:extLst>
          </p:cNvPr>
          <p:cNvSpPr/>
          <p:nvPr/>
        </p:nvSpPr>
        <p:spPr>
          <a:xfrm>
            <a:off x="0" y="1274434"/>
            <a:ext cx="12192000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 w="12700">
                  <a:noFill/>
                </a:ln>
                <a:solidFill>
                  <a:srgbClr val="862B2B"/>
                </a:solidFill>
                <a:effectLst/>
                <a:uLnTx/>
                <a:uFillTx/>
                <a:latin typeface="f Foxes Cookies" panose="02000503000000000000" pitchFamily="2" charset="0"/>
                <a:ea typeface="+mn-ea"/>
                <a:cs typeface="+mn-cs"/>
              </a:rPr>
              <a:t>Rock, paper, Scissors</a:t>
            </a:r>
          </a:p>
        </p:txBody>
      </p:sp>
    </p:spTree>
    <p:extLst>
      <p:ext uri="{BB962C8B-B14F-4D97-AF65-F5344CB8AC3E}">
        <p14:creationId xmlns:p14="http://schemas.microsoft.com/office/powerpoint/2010/main" val="2036546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D5AE34B1-8E60-461D-8012-6EC8518A7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9138" y="1051738"/>
            <a:ext cx="3853006" cy="4974767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15435C6-8502-4F7F-9D5C-17688B56F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9856" y="1051738"/>
            <a:ext cx="3853006" cy="4974767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2AC8A65-D99D-48EF-8781-892A25A15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9856" y="1051738"/>
            <a:ext cx="3846909" cy="5334462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2166E60-2464-43B1-9C88-73854F6B3A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3041" y="1051738"/>
            <a:ext cx="3846909" cy="5352752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A6A3B5F8-35DB-4873-B14D-7DFD64009D62}"/>
              </a:ext>
            </a:extLst>
          </p:cNvPr>
          <p:cNvGrpSpPr/>
          <p:nvPr/>
        </p:nvGrpSpPr>
        <p:grpSpPr>
          <a:xfrm>
            <a:off x="6764958" y="1051736"/>
            <a:ext cx="3846909" cy="4974767"/>
            <a:chOff x="1556357" y="911171"/>
            <a:chExt cx="3846909" cy="4974767"/>
          </a:xfr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36B68A06-F903-4216-AA66-775C32CA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56357" y="911171"/>
              <a:ext cx="3846909" cy="497476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5567EE-5878-4A7D-A721-2A1C320104B0}"/>
                </a:ext>
              </a:extLst>
            </p:cNvPr>
            <p:cNvSpPr txBox="1"/>
            <p:nvPr/>
          </p:nvSpPr>
          <p:spPr>
            <a:xfrm>
              <a:off x="1730641" y="2521390"/>
              <a:ext cx="34983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 Foxes Cookies" panose="02000503000000000000" pitchFamily="2" charset="0"/>
                  <a:ea typeface="+mn-ea"/>
                  <a:cs typeface="+mn-cs"/>
                </a:rPr>
                <a:t>Text goes here.</a:t>
              </a: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F66FCA5B-F7EF-4472-B0A5-8A61A1981DD3}"/>
              </a:ext>
            </a:extLst>
          </p:cNvPr>
          <p:cNvGrpSpPr/>
          <p:nvPr/>
        </p:nvGrpSpPr>
        <p:grpSpPr>
          <a:xfrm>
            <a:off x="1563040" y="1051737"/>
            <a:ext cx="3846909" cy="4974767"/>
            <a:chOff x="6412455" y="911170"/>
            <a:chExt cx="3846909" cy="4974767"/>
          </a:xfr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4F19DF43-7637-40B5-9DD9-6DED559D7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12455" y="911170"/>
              <a:ext cx="3846909" cy="49747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FE65E7-5944-41EE-BD1D-17A03790E256}"/>
                </a:ext>
              </a:extLst>
            </p:cNvPr>
            <p:cNvSpPr txBox="1"/>
            <p:nvPr/>
          </p:nvSpPr>
          <p:spPr>
            <a:xfrm>
              <a:off x="6586739" y="2521390"/>
              <a:ext cx="34983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 Foxes Cookies" panose="02000503000000000000" pitchFamily="2" charset="0"/>
                  <a:ea typeface="+mn-ea"/>
                  <a:cs typeface="+mn-cs"/>
                </a:rPr>
                <a:t>Text goes here.</a:t>
              </a:r>
            </a:p>
          </p:txBody>
        </p:sp>
      </p:grp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3E6E22D9-69AC-43AE-A4B8-D4F9DEF24689}"/>
              </a:ext>
            </a:extLst>
          </p:cNvPr>
          <p:cNvSpPr/>
          <p:nvPr/>
        </p:nvSpPr>
        <p:spPr>
          <a:xfrm>
            <a:off x="3145679" y="91811"/>
            <a:ext cx="5900642" cy="805775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E6602AE-4B36-445F-A57D-E8BFA7E10A5E}"/>
              </a:ext>
            </a:extLst>
          </p:cNvPr>
          <p:cNvSpPr/>
          <p:nvPr/>
        </p:nvSpPr>
        <p:spPr>
          <a:xfrm>
            <a:off x="3053879" y="205219"/>
            <a:ext cx="6084242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 w="12700">
                  <a:noFill/>
                </a:ln>
                <a:solidFill>
                  <a:srgbClr val="B08014"/>
                </a:solidFill>
                <a:effectLst/>
                <a:uLnTx/>
                <a:uFillTx/>
                <a:latin typeface="f Foxes Cookies" panose="02000503000000000000" pitchFamily="2" charset="0"/>
              </a:rPr>
              <a:t>Ready…</a:t>
            </a:r>
          </a:p>
        </p:txBody>
      </p:sp>
    </p:spTree>
    <p:extLst>
      <p:ext uri="{BB962C8B-B14F-4D97-AF65-F5344CB8AC3E}">
        <p14:creationId xmlns:p14="http://schemas.microsoft.com/office/powerpoint/2010/main" val="271194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131911CB-7265-4FE1-8A6F-21BD7D427386}"/>
              </a:ext>
            </a:extLst>
          </p:cNvPr>
          <p:cNvSpPr/>
          <p:nvPr/>
        </p:nvSpPr>
        <p:spPr>
          <a:xfrm>
            <a:off x="183954" y="1190376"/>
            <a:ext cx="11824091" cy="1614665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314" name="Picture 2" descr="CookieRun: Kingdom">
            <a:extLst>
              <a:ext uri="{FF2B5EF4-FFF2-40B4-BE49-F238E27FC236}">
                <a16:creationId xmlns:a16="http://schemas.microsoft.com/office/drawing/2014/main" id="{CE189847-E2DE-413E-996C-9B85C821F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64"/>
          <a:stretch/>
        </p:blipFill>
        <p:spPr bwMode="auto">
          <a:xfrm>
            <a:off x="3852259" y="2275424"/>
            <a:ext cx="4487480" cy="473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07E9BD7E-7BC3-4A1C-A264-B6F85EDF2B1B}"/>
              </a:ext>
            </a:extLst>
          </p:cNvPr>
          <p:cNvSpPr/>
          <p:nvPr/>
        </p:nvSpPr>
        <p:spPr>
          <a:xfrm>
            <a:off x="0" y="1274434"/>
            <a:ext cx="12192000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>
                <a:ln w="12700">
                  <a:noFill/>
                </a:ln>
                <a:solidFill>
                  <a:srgbClr val="862B2B"/>
                </a:solidFill>
                <a:effectLst/>
                <a:uLnTx/>
                <a:uFillTx/>
                <a:latin typeface="f Foxes Cookies" panose="02000503000000000000" pitchFamily="2" charset="0"/>
              </a:rPr>
              <a:t>Finish</a:t>
            </a:r>
            <a:endParaRPr kumimoji="0" lang="en-GB" sz="8800" b="0" i="0" u="none" strike="noStrike" kern="1200" cap="none" spc="0" normalizeH="0" baseline="0" noProof="0" dirty="0">
              <a:ln w="12700">
                <a:noFill/>
              </a:ln>
              <a:solidFill>
                <a:srgbClr val="862B2B"/>
              </a:solidFill>
              <a:effectLst/>
              <a:uLnTx/>
              <a:uFillTx/>
              <a:latin typeface="f Foxes Cookies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103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67BCBA92-C66D-489A-9A78-5812072C8631}"/>
              </a:ext>
            </a:extLst>
          </p:cNvPr>
          <p:cNvGrpSpPr/>
          <p:nvPr/>
        </p:nvGrpSpPr>
        <p:grpSpPr>
          <a:xfrm>
            <a:off x="1123785" y="200934"/>
            <a:ext cx="9944430" cy="6456131"/>
            <a:chOff x="251539" y="107954"/>
            <a:chExt cx="9944430" cy="6456131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CE229963-396F-4572-96F3-530D41AA39FF}"/>
                </a:ext>
              </a:extLst>
            </p:cNvPr>
            <p:cNvSpPr/>
            <p:nvPr/>
          </p:nvSpPr>
          <p:spPr>
            <a:xfrm>
              <a:off x="391885" y="293914"/>
              <a:ext cx="4528458" cy="627017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381E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4FF5705E-319E-4B1D-995A-48982C7DCEAD}"/>
                </a:ext>
              </a:extLst>
            </p:cNvPr>
            <p:cNvSpPr/>
            <p:nvPr/>
          </p:nvSpPr>
          <p:spPr>
            <a:xfrm>
              <a:off x="391885" y="293914"/>
              <a:ext cx="4528456" cy="730796"/>
            </a:xfrm>
            <a:prstGeom prst="rect">
              <a:avLst/>
            </a:prstGeom>
            <a:solidFill>
              <a:srgbClr val="381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    SCORE </a:t>
              </a:r>
              <a:r>
                <a:rPr kumimoji="0" lang="en-US" altLang="ko-K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CARD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endParaRP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596F87B4-0D1A-46E8-99F1-F59C5DB8D3CB}"/>
                </a:ext>
              </a:extLst>
            </p:cNvPr>
            <p:cNvGrpSpPr/>
            <p:nvPr/>
          </p:nvGrpSpPr>
          <p:grpSpPr>
            <a:xfrm>
              <a:off x="2049699" y="1075087"/>
              <a:ext cx="2743200" cy="410264"/>
              <a:chOff x="9072269" y="1050675"/>
              <a:chExt cx="2743200" cy="410264"/>
            </a:xfrm>
          </p:grpSpPr>
          <p:sp>
            <p:nvSpPr>
              <p:cNvPr id="38" name="평행 사변형 37">
                <a:extLst>
                  <a:ext uri="{FF2B5EF4-FFF2-40B4-BE49-F238E27FC236}">
                    <a16:creationId xmlns:a16="http://schemas.microsoft.com/office/drawing/2014/main" id="{1BD4464B-C635-4235-9653-1ED32946E475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2743200" cy="410264"/>
              </a:xfrm>
              <a:prstGeom prst="parallelogram">
                <a:avLst/>
              </a:prstGeom>
              <a:solidFill>
                <a:schemeClr val="bg1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평행 사변형 38">
                <a:extLst>
                  <a:ext uri="{FF2B5EF4-FFF2-40B4-BE49-F238E27FC236}">
                    <a16:creationId xmlns:a16="http://schemas.microsoft.com/office/drawing/2014/main" id="{C741FB18-DA5B-4C79-B573-527D57040288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1783522" cy="410264"/>
              </a:xfrm>
              <a:prstGeom prst="parallelogram">
                <a:avLst/>
              </a:prstGeom>
              <a:solidFill>
                <a:srgbClr val="6D3A25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Ultra Bold Condensed" panose="020B0A06020104020203" pitchFamily="34" charset="0"/>
                    <a:ea typeface="맑은 고딕" panose="020B0503020000020004" pitchFamily="50" charset="-127"/>
                    <a:cs typeface="+mn-cs"/>
                  </a:rPr>
                  <a:t>ROUND 1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9" name="그룹 108">
              <a:extLst>
                <a:ext uri="{FF2B5EF4-FFF2-40B4-BE49-F238E27FC236}">
                  <a16:creationId xmlns:a16="http://schemas.microsoft.com/office/drawing/2014/main" id="{89FBDEE7-3FC2-418C-B181-2A8DEF6C5900}"/>
                </a:ext>
              </a:extLst>
            </p:cNvPr>
            <p:cNvGrpSpPr/>
            <p:nvPr/>
          </p:nvGrpSpPr>
          <p:grpSpPr>
            <a:xfrm>
              <a:off x="559384" y="5759785"/>
              <a:ext cx="2743200" cy="410264"/>
              <a:chOff x="9072269" y="1050675"/>
              <a:chExt cx="2743200" cy="410264"/>
            </a:xfrm>
          </p:grpSpPr>
          <p:sp>
            <p:nvSpPr>
              <p:cNvPr id="110" name="평행 사변형 109">
                <a:extLst>
                  <a:ext uri="{FF2B5EF4-FFF2-40B4-BE49-F238E27FC236}">
                    <a16:creationId xmlns:a16="http://schemas.microsoft.com/office/drawing/2014/main" id="{775644D0-190B-499D-9890-1CDAB49A3623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2743200" cy="410264"/>
              </a:xfrm>
              <a:prstGeom prst="parallelogram">
                <a:avLst/>
              </a:prstGeom>
              <a:solidFill>
                <a:schemeClr val="bg1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평행 사변형 110">
                <a:extLst>
                  <a:ext uri="{FF2B5EF4-FFF2-40B4-BE49-F238E27FC236}">
                    <a16:creationId xmlns:a16="http://schemas.microsoft.com/office/drawing/2014/main" id="{23E5C4E2-481C-402C-BA39-FE54550EEE16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1783522" cy="410264"/>
              </a:xfrm>
              <a:prstGeom prst="parallelogram">
                <a:avLst/>
              </a:prstGeom>
              <a:solidFill>
                <a:srgbClr val="6D3A25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Ultra Bold Condensed" panose="020B0A06020104020203" pitchFamily="34" charset="0"/>
                    <a:ea typeface="맑은 고딕" panose="020B0503020000020004" pitchFamily="50" charset="-127"/>
                    <a:cs typeface="+mn-cs"/>
                  </a:rPr>
                  <a:t>ROUND 10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2" name="그룹 111">
              <a:extLst>
                <a:ext uri="{FF2B5EF4-FFF2-40B4-BE49-F238E27FC236}">
                  <a16:creationId xmlns:a16="http://schemas.microsoft.com/office/drawing/2014/main" id="{A9ADAABC-51A9-43F5-AB4F-586B4F2AA6F3}"/>
                </a:ext>
              </a:extLst>
            </p:cNvPr>
            <p:cNvGrpSpPr/>
            <p:nvPr/>
          </p:nvGrpSpPr>
          <p:grpSpPr>
            <a:xfrm>
              <a:off x="2049699" y="2116131"/>
              <a:ext cx="2743200" cy="410264"/>
              <a:chOff x="9072269" y="1050675"/>
              <a:chExt cx="2743200" cy="410264"/>
            </a:xfrm>
          </p:grpSpPr>
          <p:sp>
            <p:nvSpPr>
              <p:cNvPr id="113" name="평행 사변형 112">
                <a:extLst>
                  <a:ext uri="{FF2B5EF4-FFF2-40B4-BE49-F238E27FC236}">
                    <a16:creationId xmlns:a16="http://schemas.microsoft.com/office/drawing/2014/main" id="{36018BCD-4035-4334-A4B7-28ACFA821C2D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2743200" cy="410264"/>
              </a:xfrm>
              <a:prstGeom prst="parallelogram">
                <a:avLst/>
              </a:prstGeom>
              <a:solidFill>
                <a:schemeClr val="bg1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평행 사변형 113">
                <a:extLst>
                  <a:ext uri="{FF2B5EF4-FFF2-40B4-BE49-F238E27FC236}">
                    <a16:creationId xmlns:a16="http://schemas.microsoft.com/office/drawing/2014/main" id="{E7D5E1B8-53C4-482F-9FF0-2F5060442095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1783522" cy="410264"/>
              </a:xfrm>
              <a:prstGeom prst="parallelogram">
                <a:avLst/>
              </a:prstGeom>
              <a:solidFill>
                <a:srgbClr val="6D3A25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Ultra Bold Condensed" panose="020B0A06020104020203" pitchFamily="34" charset="0"/>
                    <a:ea typeface="맑은 고딕" panose="020B0503020000020004" pitchFamily="50" charset="-127"/>
                    <a:cs typeface="+mn-cs"/>
                  </a:rPr>
                  <a:t>ROUND 3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그룹 114">
              <a:extLst>
                <a:ext uri="{FF2B5EF4-FFF2-40B4-BE49-F238E27FC236}">
                  <a16:creationId xmlns:a16="http://schemas.microsoft.com/office/drawing/2014/main" id="{EB517446-5C95-4B43-AA52-3690B34C1157}"/>
                </a:ext>
              </a:extLst>
            </p:cNvPr>
            <p:cNvGrpSpPr/>
            <p:nvPr/>
          </p:nvGrpSpPr>
          <p:grpSpPr>
            <a:xfrm>
              <a:off x="559384" y="2636653"/>
              <a:ext cx="2743200" cy="410264"/>
              <a:chOff x="9072269" y="1050675"/>
              <a:chExt cx="2743200" cy="410264"/>
            </a:xfrm>
          </p:grpSpPr>
          <p:sp>
            <p:nvSpPr>
              <p:cNvPr id="116" name="평행 사변형 115">
                <a:extLst>
                  <a:ext uri="{FF2B5EF4-FFF2-40B4-BE49-F238E27FC236}">
                    <a16:creationId xmlns:a16="http://schemas.microsoft.com/office/drawing/2014/main" id="{4CBF26C6-AE78-431C-A13B-583C29D7567F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2743200" cy="410264"/>
              </a:xfrm>
              <a:prstGeom prst="parallelogram">
                <a:avLst/>
              </a:prstGeom>
              <a:solidFill>
                <a:schemeClr val="bg1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평행 사변형 116">
                <a:extLst>
                  <a:ext uri="{FF2B5EF4-FFF2-40B4-BE49-F238E27FC236}">
                    <a16:creationId xmlns:a16="http://schemas.microsoft.com/office/drawing/2014/main" id="{835B0331-461E-46F7-99B8-577815ADDED3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1783522" cy="410264"/>
              </a:xfrm>
              <a:prstGeom prst="parallelogram">
                <a:avLst/>
              </a:prstGeom>
              <a:solidFill>
                <a:srgbClr val="6D3A25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Ultra Bold Condensed" panose="020B0A06020104020203" pitchFamily="34" charset="0"/>
                    <a:ea typeface="맑은 고딕" panose="020B0503020000020004" pitchFamily="50" charset="-127"/>
                    <a:cs typeface="+mn-cs"/>
                  </a:rPr>
                  <a:t>ROUND 4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8" name="그룹 117">
              <a:extLst>
                <a:ext uri="{FF2B5EF4-FFF2-40B4-BE49-F238E27FC236}">
                  <a16:creationId xmlns:a16="http://schemas.microsoft.com/office/drawing/2014/main" id="{D7A3F0DB-0885-4122-AE6B-91D8886C6EF3}"/>
                </a:ext>
              </a:extLst>
            </p:cNvPr>
            <p:cNvGrpSpPr/>
            <p:nvPr/>
          </p:nvGrpSpPr>
          <p:grpSpPr>
            <a:xfrm>
              <a:off x="2049699" y="3157175"/>
              <a:ext cx="2743200" cy="410264"/>
              <a:chOff x="9072269" y="1050675"/>
              <a:chExt cx="2743200" cy="410264"/>
            </a:xfrm>
          </p:grpSpPr>
          <p:sp>
            <p:nvSpPr>
              <p:cNvPr id="119" name="평행 사변형 118">
                <a:extLst>
                  <a:ext uri="{FF2B5EF4-FFF2-40B4-BE49-F238E27FC236}">
                    <a16:creationId xmlns:a16="http://schemas.microsoft.com/office/drawing/2014/main" id="{CBB25634-FDA5-4B9A-BAF4-DA4B8DA170ED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2743200" cy="410264"/>
              </a:xfrm>
              <a:prstGeom prst="parallelogram">
                <a:avLst/>
              </a:prstGeom>
              <a:solidFill>
                <a:schemeClr val="bg1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평행 사변형 119">
                <a:extLst>
                  <a:ext uri="{FF2B5EF4-FFF2-40B4-BE49-F238E27FC236}">
                    <a16:creationId xmlns:a16="http://schemas.microsoft.com/office/drawing/2014/main" id="{2C744FE0-EA9A-4F34-ADB0-8A44057BBCB7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1783522" cy="410264"/>
              </a:xfrm>
              <a:prstGeom prst="parallelogram">
                <a:avLst/>
              </a:prstGeom>
              <a:solidFill>
                <a:srgbClr val="6D3A25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Ultra Bold Condensed" panose="020B0A06020104020203" pitchFamily="34" charset="0"/>
                    <a:ea typeface="맑은 고딕" panose="020B0503020000020004" pitchFamily="50" charset="-127"/>
                    <a:cs typeface="+mn-cs"/>
                  </a:rPr>
                  <a:t>ROUND 5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1" name="그룹 120">
              <a:extLst>
                <a:ext uri="{FF2B5EF4-FFF2-40B4-BE49-F238E27FC236}">
                  <a16:creationId xmlns:a16="http://schemas.microsoft.com/office/drawing/2014/main" id="{DD714C68-1059-4553-9A88-F1C107B02258}"/>
                </a:ext>
              </a:extLst>
            </p:cNvPr>
            <p:cNvGrpSpPr/>
            <p:nvPr/>
          </p:nvGrpSpPr>
          <p:grpSpPr>
            <a:xfrm>
              <a:off x="559384" y="3677697"/>
              <a:ext cx="2743200" cy="410264"/>
              <a:chOff x="9072269" y="1050675"/>
              <a:chExt cx="2743200" cy="410264"/>
            </a:xfrm>
          </p:grpSpPr>
          <p:sp>
            <p:nvSpPr>
              <p:cNvPr id="122" name="평행 사변형 121">
                <a:extLst>
                  <a:ext uri="{FF2B5EF4-FFF2-40B4-BE49-F238E27FC236}">
                    <a16:creationId xmlns:a16="http://schemas.microsoft.com/office/drawing/2014/main" id="{476B784C-1D71-4C35-8CE8-A730345DB348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2743200" cy="410264"/>
              </a:xfrm>
              <a:prstGeom prst="parallelogram">
                <a:avLst/>
              </a:prstGeom>
              <a:solidFill>
                <a:schemeClr val="bg1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평행 사변형 122">
                <a:extLst>
                  <a:ext uri="{FF2B5EF4-FFF2-40B4-BE49-F238E27FC236}">
                    <a16:creationId xmlns:a16="http://schemas.microsoft.com/office/drawing/2014/main" id="{E36A04DE-1540-420D-BBAC-0CB22181A4E7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1783522" cy="410264"/>
              </a:xfrm>
              <a:prstGeom prst="parallelogram">
                <a:avLst/>
              </a:prstGeom>
              <a:solidFill>
                <a:srgbClr val="6D3A25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Ultra Bold Condensed" panose="020B0A06020104020203" pitchFamily="34" charset="0"/>
                    <a:ea typeface="맑은 고딕" panose="020B0503020000020004" pitchFamily="50" charset="-127"/>
                    <a:cs typeface="+mn-cs"/>
                  </a:rPr>
                  <a:t>ROUND 6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4" name="그룹 123">
              <a:extLst>
                <a:ext uri="{FF2B5EF4-FFF2-40B4-BE49-F238E27FC236}">
                  <a16:creationId xmlns:a16="http://schemas.microsoft.com/office/drawing/2014/main" id="{68210F32-334B-42F7-8E47-1D4D01A150B8}"/>
                </a:ext>
              </a:extLst>
            </p:cNvPr>
            <p:cNvGrpSpPr/>
            <p:nvPr/>
          </p:nvGrpSpPr>
          <p:grpSpPr>
            <a:xfrm>
              <a:off x="2049699" y="4198219"/>
              <a:ext cx="2743200" cy="410264"/>
              <a:chOff x="9072269" y="1050675"/>
              <a:chExt cx="2743200" cy="410264"/>
            </a:xfrm>
          </p:grpSpPr>
          <p:sp>
            <p:nvSpPr>
              <p:cNvPr id="125" name="평행 사변형 124">
                <a:extLst>
                  <a:ext uri="{FF2B5EF4-FFF2-40B4-BE49-F238E27FC236}">
                    <a16:creationId xmlns:a16="http://schemas.microsoft.com/office/drawing/2014/main" id="{6C860C01-FCF9-4382-B4A3-933F3C838D18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2743200" cy="410264"/>
              </a:xfrm>
              <a:prstGeom prst="parallelogram">
                <a:avLst/>
              </a:prstGeom>
              <a:solidFill>
                <a:schemeClr val="bg1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평행 사변형 125">
                <a:extLst>
                  <a:ext uri="{FF2B5EF4-FFF2-40B4-BE49-F238E27FC236}">
                    <a16:creationId xmlns:a16="http://schemas.microsoft.com/office/drawing/2014/main" id="{8EA25B22-A1DE-41F5-A317-601587189EF7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1783522" cy="410264"/>
              </a:xfrm>
              <a:prstGeom prst="parallelogram">
                <a:avLst/>
              </a:prstGeom>
              <a:solidFill>
                <a:srgbClr val="6D3A25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Ultra Bold Condensed" panose="020B0A06020104020203" pitchFamily="34" charset="0"/>
                    <a:ea typeface="맑은 고딕" panose="020B0503020000020004" pitchFamily="50" charset="-127"/>
                    <a:cs typeface="+mn-cs"/>
                  </a:rPr>
                  <a:t>ROUND 7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7" name="그룹 126">
              <a:extLst>
                <a:ext uri="{FF2B5EF4-FFF2-40B4-BE49-F238E27FC236}">
                  <a16:creationId xmlns:a16="http://schemas.microsoft.com/office/drawing/2014/main" id="{265A1063-03A8-47F5-A147-4880E8C7C6CB}"/>
                </a:ext>
              </a:extLst>
            </p:cNvPr>
            <p:cNvGrpSpPr/>
            <p:nvPr/>
          </p:nvGrpSpPr>
          <p:grpSpPr>
            <a:xfrm>
              <a:off x="559384" y="4718741"/>
              <a:ext cx="2743200" cy="410264"/>
              <a:chOff x="9072269" y="1050675"/>
              <a:chExt cx="2743200" cy="410264"/>
            </a:xfrm>
          </p:grpSpPr>
          <p:sp>
            <p:nvSpPr>
              <p:cNvPr id="128" name="평행 사변형 127">
                <a:extLst>
                  <a:ext uri="{FF2B5EF4-FFF2-40B4-BE49-F238E27FC236}">
                    <a16:creationId xmlns:a16="http://schemas.microsoft.com/office/drawing/2014/main" id="{A36BB941-35FB-4DB0-BEEF-6E7C71B864FE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2743200" cy="410264"/>
              </a:xfrm>
              <a:prstGeom prst="parallelogram">
                <a:avLst/>
              </a:prstGeom>
              <a:solidFill>
                <a:schemeClr val="bg1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평행 사변형 128">
                <a:extLst>
                  <a:ext uri="{FF2B5EF4-FFF2-40B4-BE49-F238E27FC236}">
                    <a16:creationId xmlns:a16="http://schemas.microsoft.com/office/drawing/2014/main" id="{EF27907E-ACD2-437B-87CD-68162FE0886F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1783522" cy="410264"/>
              </a:xfrm>
              <a:prstGeom prst="parallelogram">
                <a:avLst/>
              </a:prstGeom>
              <a:solidFill>
                <a:srgbClr val="6D3A25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Ultra Bold Condensed" panose="020B0A06020104020203" pitchFamily="34" charset="0"/>
                    <a:ea typeface="맑은 고딕" panose="020B0503020000020004" pitchFamily="50" charset="-127"/>
                    <a:cs typeface="+mn-cs"/>
                  </a:rPr>
                  <a:t>ROUND 8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B0732833-42F1-4F02-ABF8-3EDE9C570DD0}"/>
                </a:ext>
              </a:extLst>
            </p:cNvPr>
            <p:cNvGrpSpPr/>
            <p:nvPr/>
          </p:nvGrpSpPr>
          <p:grpSpPr>
            <a:xfrm>
              <a:off x="2049699" y="5239263"/>
              <a:ext cx="2743200" cy="410264"/>
              <a:chOff x="9072269" y="1050675"/>
              <a:chExt cx="2743200" cy="410264"/>
            </a:xfrm>
          </p:grpSpPr>
          <p:sp>
            <p:nvSpPr>
              <p:cNvPr id="131" name="평행 사변형 130">
                <a:extLst>
                  <a:ext uri="{FF2B5EF4-FFF2-40B4-BE49-F238E27FC236}">
                    <a16:creationId xmlns:a16="http://schemas.microsoft.com/office/drawing/2014/main" id="{577F17B5-0AA9-435F-8D0B-F040CB2774BF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2743200" cy="410264"/>
              </a:xfrm>
              <a:prstGeom prst="parallelogram">
                <a:avLst/>
              </a:prstGeom>
              <a:solidFill>
                <a:schemeClr val="bg1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평행 사변형 131">
                <a:extLst>
                  <a:ext uri="{FF2B5EF4-FFF2-40B4-BE49-F238E27FC236}">
                    <a16:creationId xmlns:a16="http://schemas.microsoft.com/office/drawing/2014/main" id="{033693FF-A985-4B57-BDA5-D593338E890C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1783522" cy="410264"/>
              </a:xfrm>
              <a:prstGeom prst="parallelogram">
                <a:avLst/>
              </a:prstGeom>
              <a:solidFill>
                <a:srgbClr val="6D3A25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Ultra Bold Condensed" panose="020B0A06020104020203" pitchFamily="34" charset="0"/>
                    <a:ea typeface="맑은 고딕" panose="020B0503020000020004" pitchFamily="50" charset="-127"/>
                    <a:cs typeface="+mn-cs"/>
                  </a:rPr>
                  <a:t>ROUND 9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3" name="그룹 132">
              <a:extLst>
                <a:ext uri="{FF2B5EF4-FFF2-40B4-BE49-F238E27FC236}">
                  <a16:creationId xmlns:a16="http://schemas.microsoft.com/office/drawing/2014/main" id="{24DFBD72-9913-4421-87E3-08DFC4ACA9C4}"/>
                </a:ext>
              </a:extLst>
            </p:cNvPr>
            <p:cNvGrpSpPr/>
            <p:nvPr/>
          </p:nvGrpSpPr>
          <p:grpSpPr>
            <a:xfrm>
              <a:off x="559384" y="1595609"/>
              <a:ext cx="2743200" cy="410264"/>
              <a:chOff x="9072269" y="1050675"/>
              <a:chExt cx="2743200" cy="410264"/>
            </a:xfrm>
          </p:grpSpPr>
          <p:sp>
            <p:nvSpPr>
              <p:cNvPr id="134" name="평행 사변형 133">
                <a:extLst>
                  <a:ext uri="{FF2B5EF4-FFF2-40B4-BE49-F238E27FC236}">
                    <a16:creationId xmlns:a16="http://schemas.microsoft.com/office/drawing/2014/main" id="{7179CBDD-29C7-4EA1-8563-38084EF55AFD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2743200" cy="410264"/>
              </a:xfrm>
              <a:prstGeom prst="parallelogram">
                <a:avLst/>
              </a:prstGeom>
              <a:solidFill>
                <a:schemeClr val="bg1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평행 사변형 134">
                <a:extLst>
                  <a:ext uri="{FF2B5EF4-FFF2-40B4-BE49-F238E27FC236}">
                    <a16:creationId xmlns:a16="http://schemas.microsoft.com/office/drawing/2014/main" id="{888EA4EF-930D-4196-9D3A-B39AC39B2D87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1783522" cy="410264"/>
              </a:xfrm>
              <a:prstGeom prst="parallelogram">
                <a:avLst/>
              </a:prstGeom>
              <a:solidFill>
                <a:srgbClr val="6D3A25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Ultra Bold Condensed" panose="020B0A06020104020203" pitchFamily="34" charset="0"/>
                    <a:ea typeface="맑은 고딕" panose="020B0503020000020004" pitchFamily="50" charset="-127"/>
                    <a:cs typeface="+mn-cs"/>
                  </a:rPr>
                  <a:t>ROUND 2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39" name="Picture 2" descr="CookieRun: Kingdom">
              <a:extLst>
                <a:ext uri="{FF2B5EF4-FFF2-40B4-BE49-F238E27FC236}">
                  <a16:creationId xmlns:a16="http://schemas.microsoft.com/office/drawing/2014/main" id="{6550AE3C-2E0B-4780-9DA7-26D0D731AA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39" y="107954"/>
              <a:ext cx="1847096" cy="1432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D2108CDC-8A59-4B2D-9DD6-794591631B35}"/>
                </a:ext>
              </a:extLst>
            </p:cNvPr>
            <p:cNvSpPr/>
            <p:nvPr/>
          </p:nvSpPr>
          <p:spPr>
            <a:xfrm>
              <a:off x="5667511" y="293914"/>
              <a:ext cx="4528458" cy="627017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381E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4794C42E-DCE0-4860-AE4A-2837E31534C7}"/>
                </a:ext>
              </a:extLst>
            </p:cNvPr>
            <p:cNvSpPr/>
            <p:nvPr/>
          </p:nvSpPr>
          <p:spPr>
            <a:xfrm>
              <a:off x="5667511" y="293914"/>
              <a:ext cx="4528456" cy="730796"/>
            </a:xfrm>
            <a:prstGeom prst="rect">
              <a:avLst/>
            </a:prstGeom>
            <a:solidFill>
              <a:srgbClr val="381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    SCORE </a:t>
              </a:r>
              <a:r>
                <a:rPr kumimoji="0" lang="en-US" altLang="ko-K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CARD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endParaRPr>
            </a:p>
          </p:txBody>
        </p: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60C93F14-DD72-438F-B76A-B65F0424D6EB}"/>
                </a:ext>
              </a:extLst>
            </p:cNvPr>
            <p:cNvGrpSpPr/>
            <p:nvPr/>
          </p:nvGrpSpPr>
          <p:grpSpPr>
            <a:xfrm>
              <a:off x="7325325" y="1075087"/>
              <a:ext cx="2743200" cy="410264"/>
              <a:chOff x="9072269" y="1050675"/>
              <a:chExt cx="2743200" cy="410264"/>
            </a:xfrm>
          </p:grpSpPr>
          <p:sp>
            <p:nvSpPr>
              <p:cNvPr id="40" name="평행 사변형 39">
                <a:extLst>
                  <a:ext uri="{FF2B5EF4-FFF2-40B4-BE49-F238E27FC236}">
                    <a16:creationId xmlns:a16="http://schemas.microsoft.com/office/drawing/2014/main" id="{A7786276-63B0-4117-AB04-62F4B2555B53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2743200" cy="410264"/>
              </a:xfrm>
              <a:prstGeom prst="parallelogram">
                <a:avLst/>
              </a:prstGeom>
              <a:solidFill>
                <a:schemeClr val="bg1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평행 사변형 40">
                <a:extLst>
                  <a:ext uri="{FF2B5EF4-FFF2-40B4-BE49-F238E27FC236}">
                    <a16:creationId xmlns:a16="http://schemas.microsoft.com/office/drawing/2014/main" id="{8F082BAE-26FB-4362-B08F-9CB133D1F36C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1783522" cy="410264"/>
              </a:xfrm>
              <a:prstGeom prst="parallelogram">
                <a:avLst/>
              </a:prstGeom>
              <a:solidFill>
                <a:srgbClr val="6D3A25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Ultra Bold Condensed" panose="020B0A06020104020203" pitchFamily="34" charset="0"/>
                    <a:ea typeface="맑은 고딕" panose="020B0503020000020004" pitchFamily="50" charset="-127"/>
                    <a:cs typeface="+mn-cs"/>
                  </a:rPr>
                  <a:t>ROUND 1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8818E2CC-6228-4CC7-8D46-21376FBB9640}"/>
                </a:ext>
              </a:extLst>
            </p:cNvPr>
            <p:cNvGrpSpPr/>
            <p:nvPr/>
          </p:nvGrpSpPr>
          <p:grpSpPr>
            <a:xfrm>
              <a:off x="5835010" y="5759785"/>
              <a:ext cx="2743200" cy="410264"/>
              <a:chOff x="9072269" y="1050675"/>
              <a:chExt cx="2743200" cy="410264"/>
            </a:xfrm>
          </p:grpSpPr>
          <p:sp>
            <p:nvSpPr>
              <p:cNvPr id="43" name="평행 사변형 42">
                <a:extLst>
                  <a:ext uri="{FF2B5EF4-FFF2-40B4-BE49-F238E27FC236}">
                    <a16:creationId xmlns:a16="http://schemas.microsoft.com/office/drawing/2014/main" id="{013B5404-8281-4EE7-B580-184E73CBF51A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2743200" cy="410264"/>
              </a:xfrm>
              <a:prstGeom prst="parallelogram">
                <a:avLst/>
              </a:prstGeom>
              <a:solidFill>
                <a:schemeClr val="bg1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평행 사변형 43">
                <a:extLst>
                  <a:ext uri="{FF2B5EF4-FFF2-40B4-BE49-F238E27FC236}">
                    <a16:creationId xmlns:a16="http://schemas.microsoft.com/office/drawing/2014/main" id="{2A26A0F1-4565-47C5-93E8-043F76414875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1783522" cy="410264"/>
              </a:xfrm>
              <a:prstGeom prst="parallelogram">
                <a:avLst/>
              </a:prstGeom>
              <a:solidFill>
                <a:srgbClr val="6D3A25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Ultra Bold Condensed" panose="020B0A06020104020203" pitchFamily="34" charset="0"/>
                    <a:ea typeface="맑은 고딕" panose="020B0503020000020004" pitchFamily="50" charset="-127"/>
                    <a:cs typeface="+mn-cs"/>
                  </a:rPr>
                  <a:t>ROUND 10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2C44912F-0DF4-4935-A9C6-51ED72B64D90}"/>
                </a:ext>
              </a:extLst>
            </p:cNvPr>
            <p:cNvGrpSpPr/>
            <p:nvPr/>
          </p:nvGrpSpPr>
          <p:grpSpPr>
            <a:xfrm>
              <a:off x="7325325" y="2116131"/>
              <a:ext cx="2743200" cy="410264"/>
              <a:chOff x="9072269" y="1050675"/>
              <a:chExt cx="2743200" cy="410264"/>
            </a:xfrm>
          </p:grpSpPr>
          <p:sp>
            <p:nvSpPr>
              <p:cNvPr id="46" name="평행 사변형 45">
                <a:extLst>
                  <a:ext uri="{FF2B5EF4-FFF2-40B4-BE49-F238E27FC236}">
                    <a16:creationId xmlns:a16="http://schemas.microsoft.com/office/drawing/2014/main" id="{3623E0DC-BD51-476A-9F1B-B62512DF02E8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2743200" cy="410264"/>
              </a:xfrm>
              <a:prstGeom prst="parallelogram">
                <a:avLst/>
              </a:prstGeom>
              <a:solidFill>
                <a:schemeClr val="bg1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평행 사변형 46">
                <a:extLst>
                  <a:ext uri="{FF2B5EF4-FFF2-40B4-BE49-F238E27FC236}">
                    <a16:creationId xmlns:a16="http://schemas.microsoft.com/office/drawing/2014/main" id="{2B098144-ACF3-48EC-AE08-A606279ADABB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1783522" cy="410264"/>
              </a:xfrm>
              <a:prstGeom prst="parallelogram">
                <a:avLst/>
              </a:prstGeom>
              <a:solidFill>
                <a:srgbClr val="6D3A25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Ultra Bold Condensed" panose="020B0A06020104020203" pitchFamily="34" charset="0"/>
                    <a:ea typeface="맑은 고딕" panose="020B0503020000020004" pitchFamily="50" charset="-127"/>
                    <a:cs typeface="+mn-cs"/>
                  </a:rPr>
                  <a:t>ROUND 3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9BF792BE-333C-43A3-8127-11A8978B4E04}"/>
                </a:ext>
              </a:extLst>
            </p:cNvPr>
            <p:cNvGrpSpPr/>
            <p:nvPr/>
          </p:nvGrpSpPr>
          <p:grpSpPr>
            <a:xfrm>
              <a:off x="5835010" y="2636653"/>
              <a:ext cx="2743200" cy="410264"/>
              <a:chOff x="9072269" y="1050675"/>
              <a:chExt cx="2743200" cy="410264"/>
            </a:xfrm>
          </p:grpSpPr>
          <p:sp>
            <p:nvSpPr>
              <p:cNvPr id="49" name="평행 사변형 48">
                <a:extLst>
                  <a:ext uri="{FF2B5EF4-FFF2-40B4-BE49-F238E27FC236}">
                    <a16:creationId xmlns:a16="http://schemas.microsoft.com/office/drawing/2014/main" id="{653244F3-6318-456E-AA47-251C82BFF316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2743200" cy="410264"/>
              </a:xfrm>
              <a:prstGeom prst="parallelogram">
                <a:avLst/>
              </a:prstGeom>
              <a:solidFill>
                <a:schemeClr val="bg1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평행 사변형 49">
                <a:extLst>
                  <a:ext uri="{FF2B5EF4-FFF2-40B4-BE49-F238E27FC236}">
                    <a16:creationId xmlns:a16="http://schemas.microsoft.com/office/drawing/2014/main" id="{C48CB4D8-23F1-4C8C-AE3F-0D1D2829410A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1783522" cy="410264"/>
              </a:xfrm>
              <a:prstGeom prst="parallelogram">
                <a:avLst/>
              </a:prstGeom>
              <a:solidFill>
                <a:srgbClr val="6D3A25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Ultra Bold Condensed" panose="020B0A06020104020203" pitchFamily="34" charset="0"/>
                    <a:ea typeface="맑은 고딕" panose="020B0503020000020004" pitchFamily="50" charset="-127"/>
                    <a:cs typeface="+mn-cs"/>
                  </a:rPr>
                  <a:t>ROUND 4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AE06828C-93B4-447F-973F-E08717D16364}"/>
                </a:ext>
              </a:extLst>
            </p:cNvPr>
            <p:cNvGrpSpPr/>
            <p:nvPr/>
          </p:nvGrpSpPr>
          <p:grpSpPr>
            <a:xfrm>
              <a:off x="7325325" y="3157175"/>
              <a:ext cx="2743200" cy="410264"/>
              <a:chOff x="9072269" y="1050675"/>
              <a:chExt cx="2743200" cy="410264"/>
            </a:xfrm>
          </p:grpSpPr>
          <p:sp>
            <p:nvSpPr>
              <p:cNvPr id="52" name="평행 사변형 51">
                <a:extLst>
                  <a:ext uri="{FF2B5EF4-FFF2-40B4-BE49-F238E27FC236}">
                    <a16:creationId xmlns:a16="http://schemas.microsoft.com/office/drawing/2014/main" id="{184360B2-AC46-49C0-9CDF-A82D07D97F1F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2743200" cy="410264"/>
              </a:xfrm>
              <a:prstGeom prst="parallelogram">
                <a:avLst/>
              </a:prstGeom>
              <a:solidFill>
                <a:schemeClr val="bg1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평행 사변형 52">
                <a:extLst>
                  <a:ext uri="{FF2B5EF4-FFF2-40B4-BE49-F238E27FC236}">
                    <a16:creationId xmlns:a16="http://schemas.microsoft.com/office/drawing/2014/main" id="{9687F38D-ED02-4317-910A-6B68166797FE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1783522" cy="410264"/>
              </a:xfrm>
              <a:prstGeom prst="parallelogram">
                <a:avLst/>
              </a:prstGeom>
              <a:solidFill>
                <a:srgbClr val="6D3A25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Ultra Bold Condensed" panose="020B0A06020104020203" pitchFamily="34" charset="0"/>
                    <a:ea typeface="맑은 고딕" panose="020B0503020000020004" pitchFamily="50" charset="-127"/>
                    <a:cs typeface="+mn-cs"/>
                  </a:rPr>
                  <a:t>ROUND 5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id="{EB3B95BA-DCAC-467D-B9DD-F9A1DE840DD1}"/>
                </a:ext>
              </a:extLst>
            </p:cNvPr>
            <p:cNvGrpSpPr/>
            <p:nvPr/>
          </p:nvGrpSpPr>
          <p:grpSpPr>
            <a:xfrm>
              <a:off x="5835010" y="3677697"/>
              <a:ext cx="2743200" cy="410264"/>
              <a:chOff x="9072269" y="1050675"/>
              <a:chExt cx="2743200" cy="410264"/>
            </a:xfrm>
          </p:grpSpPr>
          <p:sp>
            <p:nvSpPr>
              <p:cNvPr id="55" name="평행 사변형 54">
                <a:extLst>
                  <a:ext uri="{FF2B5EF4-FFF2-40B4-BE49-F238E27FC236}">
                    <a16:creationId xmlns:a16="http://schemas.microsoft.com/office/drawing/2014/main" id="{AF613D8E-CB75-417C-82F8-E6B40656D790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2743200" cy="410264"/>
              </a:xfrm>
              <a:prstGeom prst="parallelogram">
                <a:avLst/>
              </a:prstGeom>
              <a:solidFill>
                <a:schemeClr val="bg1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평행 사변형 55">
                <a:extLst>
                  <a:ext uri="{FF2B5EF4-FFF2-40B4-BE49-F238E27FC236}">
                    <a16:creationId xmlns:a16="http://schemas.microsoft.com/office/drawing/2014/main" id="{1AE2A655-4034-4D34-837C-EE97ABEB82E1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1783522" cy="410264"/>
              </a:xfrm>
              <a:prstGeom prst="parallelogram">
                <a:avLst/>
              </a:prstGeom>
              <a:solidFill>
                <a:srgbClr val="6D3A25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Ultra Bold Condensed" panose="020B0A06020104020203" pitchFamily="34" charset="0"/>
                    <a:ea typeface="맑은 고딕" panose="020B0503020000020004" pitchFamily="50" charset="-127"/>
                    <a:cs typeface="+mn-cs"/>
                  </a:rPr>
                  <a:t>ROUND 6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그룹 56">
              <a:extLst>
                <a:ext uri="{FF2B5EF4-FFF2-40B4-BE49-F238E27FC236}">
                  <a16:creationId xmlns:a16="http://schemas.microsoft.com/office/drawing/2014/main" id="{717594D8-444C-4C27-B6CE-4BD6AC79DAB8}"/>
                </a:ext>
              </a:extLst>
            </p:cNvPr>
            <p:cNvGrpSpPr/>
            <p:nvPr/>
          </p:nvGrpSpPr>
          <p:grpSpPr>
            <a:xfrm>
              <a:off x="7325325" y="4198219"/>
              <a:ext cx="2743200" cy="410264"/>
              <a:chOff x="9072269" y="1050675"/>
              <a:chExt cx="2743200" cy="410264"/>
            </a:xfrm>
          </p:grpSpPr>
          <p:sp>
            <p:nvSpPr>
              <p:cNvPr id="58" name="평행 사변형 57">
                <a:extLst>
                  <a:ext uri="{FF2B5EF4-FFF2-40B4-BE49-F238E27FC236}">
                    <a16:creationId xmlns:a16="http://schemas.microsoft.com/office/drawing/2014/main" id="{798BEAB2-0302-4D07-AE5C-AFA6046F2616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2743200" cy="410264"/>
              </a:xfrm>
              <a:prstGeom prst="parallelogram">
                <a:avLst/>
              </a:prstGeom>
              <a:solidFill>
                <a:schemeClr val="bg1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평행 사변형 58">
                <a:extLst>
                  <a:ext uri="{FF2B5EF4-FFF2-40B4-BE49-F238E27FC236}">
                    <a16:creationId xmlns:a16="http://schemas.microsoft.com/office/drawing/2014/main" id="{F482A97A-CD42-4813-967D-261C5BB7850B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1783522" cy="410264"/>
              </a:xfrm>
              <a:prstGeom prst="parallelogram">
                <a:avLst/>
              </a:prstGeom>
              <a:solidFill>
                <a:srgbClr val="6D3A25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Ultra Bold Condensed" panose="020B0A06020104020203" pitchFamily="34" charset="0"/>
                    <a:ea typeface="맑은 고딕" panose="020B0503020000020004" pitchFamily="50" charset="-127"/>
                    <a:cs typeface="+mn-cs"/>
                  </a:rPr>
                  <a:t>ROUND 7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그룹 59">
              <a:extLst>
                <a:ext uri="{FF2B5EF4-FFF2-40B4-BE49-F238E27FC236}">
                  <a16:creationId xmlns:a16="http://schemas.microsoft.com/office/drawing/2014/main" id="{9F832DAE-930C-47D5-9BB2-6A3E84A7BF03}"/>
                </a:ext>
              </a:extLst>
            </p:cNvPr>
            <p:cNvGrpSpPr/>
            <p:nvPr/>
          </p:nvGrpSpPr>
          <p:grpSpPr>
            <a:xfrm>
              <a:off x="5835010" y="4718741"/>
              <a:ext cx="2743200" cy="410264"/>
              <a:chOff x="9072269" y="1050675"/>
              <a:chExt cx="2743200" cy="410264"/>
            </a:xfrm>
          </p:grpSpPr>
          <p:sp>
            <p:nvSpPr>
              <p:cNvPr id="61" name="평행 사변형 60">
                <a:extLst>
                  <a:ext uri="{FF2B5EF4-FFF2-40B4-BE49-F238E27FC236}">
                    <a16:creationId xmlns:a16="http://schemas.microsoft.com/office/drawing/2014/main" id="{D239AE07-974D-44A8-AE0B-2862805E18F8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2743200" cy="410264"/>
              </a:xfrm>
              <a:prstGeom prst="parallelogram">
                <a:avLst/>
              </a:prstGeom>
              <a:solidFill>
                <a:schemeClr val="bg1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평행 사변형 61">
                <a:extLst>
                  <a:ext uri="{FF2B5EF4-FFF2-40B4-BE49-F238E27FC236}">
                    <a16:creationId xmlns:a16="http://schemas.microsoft.com/office/drawing/2014/main" id="{8D893D60-B9B5-4FD5-A958-5FE33D53035C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1783522" cy="410264"/>
              </a:xfrm>
              <a:prstGeom prst="parallelogram">
                <a:avLst/>
              </a:prstGeom>
              <a:solidFill>
                <a:srgbClr val="6D3A25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Ultra Bold Condensed" panose="020B0A06020104020203" pitchFamily="34" charset="0"/>
                    <a:ea typeface="맑은 고딕" panose="020B0503020000020004" pitchFamily="50" charset="-127"/>
                    <a:cs typeface="+mn-cs"/>
                  </a:rPr>
                  <a:t>ROUND 8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3A4995BC-1A9A-4AE0-A7A9-38BB1A26A52E}"/>
                </a:ext>
              </a:extLst>
            </p:cNvPr>
            <p:cNvGrpSpPr/>
            <p:nvPr/>
          </p:nvGrpSpPr>
          <p:grpSpPr>
            <a:xfrm>
              <a:off x="7325325" y="5239263"/>
              <a:ext cx="2743200" cy="410264"/>
              <a:chOff x="9072269" y="1050675"/>
              <a:chExt cx="2743200" cy="410264"/>
            </a:xfrm>
          </p:grpSpPr>
          <p:sp>
            <p:nvSpPr>
              <p:cNvPr id="64" name="평행 사변형 63">
                <a:extLst>
                  <a:ext uri="{FF2B5EF4-FFF2-40B4-BE49-F238E27FC236}">
                    <a16:creationId xmlns:a16="http://schemas.microsoft.com/office/drawing/2014/main" id="{5FB8D671-B374-4AEF-81CC-442CB7FE11FF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2743200" cy="410264"/>
              </a:xfrm>
              <a:prstGeom prst="parallelogram">
                <a:avLst/>
              </a:prstGeom>
              <a:solidFill>
                <a:schemeClr val="bg1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평행 사변형 64">
                <a:extLst>
                  <a:ext uri="{FF2B5EF4-FFF2-40B4-BE49-F238E27FC236}">
                    <a16:creationId xmlns:a16="http://schemas.microsoft.com/office/drawing/2014/main" id="{502B06F0-488D-4122-BA4C-3B95D0DDEB73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1783522" cy="410264"/>
              </a:xfrm>
              <a:prstGeom prst="parallelogram">
                <a:avLst/>
              </a:prstGeom>
              <a:solidFill>
                <a:srgbClr val="6D3A25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Ultra Bold Condensed" panose="020B0A06020104020203" pitchFamily="34" charset="0"/>
                    <a:ea typeface="맑은 고딕" panose="020B0503020000020004" pitchFamily="50" charset="-127"/>
                    <a:cs typeface="+mn-cs"/>
                  </a:rPr>
                  <a:t>ROUND 9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89DF3404-7B12-499F-8FE4-C83044186234}"/>
                </a:ext>
              </a:extLst>
            </p:cNvPr>
            <p:cNvGrpSpPr/>
            <p:nvPr/>
          </p:nvGrpSpPr>
          <p:grpSpPr>
            <a:xfrm>
              <a:off x="5835010" y="1595609"/>
              <a:ext cx="2743200" cy="410264"/>
              <a:chOff x="9072269" y="1050675"/>
              <a:chExt cx="2743200" cy="410264"/>
            </a:xfrm>
          </p:grpSpPr>
          <p:sp>
            <p:nvSpPr>
              <p:cNvPr id="67" name="평행 사변형 66">
                <a:extLst>
                  <a:ext uri="{FF2B5EF4-FFF2-40B4-BE49-F238E27FC236}">
                    <a16:creationId xmlns:a16="http://schemas.microsoft.com/office/drawing/2014/main" id="{AB61ADCE-6D0A-4AC4-8F96-652FDB54E27D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2743200" cy="410264"/>
              </a:xfrm>
              <a:prstGeom prst="parallelogram">
                <a:avLst/>
              </a:prstGeom>
              <a:solidFill>
                <a:schemeClr val="bg1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평행 사변형 67">
                <a:extLst>
                  <a:ext uri="{FF2B5EF4-FFF2-40B4-BE49-F238E27FC236}">
                    <a16:creationId xmlns:a16="http://schemas.microsoft.com/office/drawing/2014/main" id="{EFA3ECF3-F778-47E3-8AA2-67F312D67916}"/>
                  </a:ext>
                </a:extLst>
              </p:cNvPr>
              <p:cNvSpPr/>
              <p:nvPr/>
            </p:nvSpPr>
            <p:spPr>
              <a:xfrm>
                <a:off x="9072269" y="1050675"/>
                <a:ext cx="1783522" cy="410264"/>
              </a:xfrm>
              <a:prstGeom prst="parallelogram">
                <a:avLst/>
              </a:prstGeom>
              <a:solidFill>
                <a:srgbClr val="6D3A25"/>
              </a:solidFill>
              <a:ln w="28575">
                <a:solidFill>
                  <a:srgbClr val="381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Ultra Bold Condensed" panose="020B0A06020104020203" pitchFamily="34" charset="0"/>
                    <a:ea typeface="맑은 고딕" panose="020B0503020000020004" pitchFamily="50" charset="-127"/>
                    <a:cs typeface="+mn-cs"/>
                  </a:rPr>
                  <a:t>ROUND 2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69" name="Picture 2" descr="CookieRun: Kingdom">
              <a:extLst>
                <a:ext uri="{FF2B5EF4-FFF2-40B4-BE49-F238E27FC236}">
                  <a16:creationId xmlns:a16="http://schemas.microsoft.com/office/drawing/2014/main" id="{DE3E48C5-F8DE-4C9A-8BFD-D802988CAA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165" y="107954"/>
              <a:ext cx="1847096" cy="1432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9324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0B93E770-0692-4B96-B469-DE0D41D2F1DC}"/>
              </a:ext>
            </a:extLst>
          </p:cNvPr>
          <p:cNvSpPr/>
          <p:nvPr/>
        </p:nvSpPr>
        <p:spPr>
          <a:xfrm>
            <a:off x="562932" y="1249335"/>
            <a:ext cx="11066134" cy="4692592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f Foxes Cookies" panose="02000503000000000000" pitchFamily="2" charset="0"/>
            </a:endParaRPr>
          </a:p>
        </p:txBody>
      </p:sp>
      <p:pic>
        <p:nvPicPr>
          <p:cNvPr id="13314" name="Picture 2" descr="CookieRun: Kingdom">
            <a:extLst>
              <a:ext uri="{FF2B5EF4-FFF2-40B4-BE49-F238E27FC236}">
                <a16:creationId xmlns:a16="http://schemas.microsoft.com/office/drawing/2014/main" id="{CE189847-E2DE-413E-996C-9B85C821F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2000"/>
            <a:ext cx="3734636" cy="289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07E9BD7E-7BC3-4A1C-A264-B6F85EDF2B1B}"/>
              </a:ext>
            </a:extLst>
          </p:cNvPr>
          <p:cNvSpPr/>
          <p:nvPr/>
        </p:nvSpPr>
        <p:spPr>
          <a:xfrm>
            <a:off x="2557740" y="878122"/>
            <a:ext cx="70765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 w="9525">
                  <a:noFill/>
                </a:ln>
                <a:solidFill>
                  <a:srgbClr val="862B2B"/>
                </a:solidFill>
                <a:effectLst/>
                <a:uLnTx/>
                <a:uFillTx/>
                <a:latin typeface="f Foxes Cookies" panose="02000503000000000000" pitchFamily="2" charset="0"/>
              </a:rPr>
              <a:t>How to play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D6057AC5-5F1A-42B0-8CCB-96D13387E75A}"/>
              </a:ext>
            </a:extLst>
          </p:cNvPr>
          <p:cNvSpPr/>
          <p:nvPr/>
        </p:nvSpPr>
        <p:spPr>
          <a:xfrm>
            <a:off x="2557740" y="2430487"/>
            <a:ext cx="7076518" cy="116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>
                <a:solidFill>
                  <a:srgbClr val="8D6411"/>
                </a:solidFill>
                <a:latin typeface="f Foxes Cookies" panose="02000503000000000000" pitchFamily="2" charset="0"/>
              </a:rPr>
              <a:t>The winner will choose to be A or B.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8D6411"/>
              </a:solidFill>
              <a:effectLst/>
              <a:uLnTx/>
              <a:uFillTx/>
              <a:latin typeface="f Foxes Cookies" panose="02000503000000000000" pitchFamily="2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01352359-8202-4392-84C9-B7C5D78F73F8}"/>
              </a:ext>
            </a:extLst>
          </p:cNvPr>
          <p:cNvSpPr/>
          <p:nvPr/>
        </p:nvSpPr>
        <p:spPr>
          <a:xfrm>
            <a:off x="809347" y="4153014"/>
            <a:ext cx="10573306" cy="116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8D6411"/>
                </a:solidFill>
                <a:effectLst/>
                <a:uLnTx/>
                <a:uFillTx/>
                <a:latin typeface="f Foxes Cookies" panose="02000503000000000000" pitchFamily="2" charset="0"/>
              </a:rPr>
              <a:t>The loser will be the other one.</a:t>
            </a:r>
          </a:p>
        </p:txBody>
      </p:sp>
    </p:spTree>
    <p:extLst>
      <p:ext uri="{BB962C8B-B14F-4D97-AF65-F5344CB8AC3E}">
        <p14:creationId xmlns:p14="http://schemas.microsoft.com/office/powerpoint/2010/main" val="56649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0B93E770-0692-4B96-B469-DE0D41D2F1DC}"/>
              </a:ext>
            </a:extLst>
          </p:cNvPr>
          <p:cNvSpPr/>
          <p:nvPr/>
        </p:nvSpPr>
        <p:spPr>
          <a:xfrm>
            <a:off x="562932" y="1249335"/>
            <a:ext cx="11066134" cy="4692592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f Foxes Cookies" panose="02000503000000000000" pitchFamily="2" charset="0"/>
            </a:endParaRPr>
          </a:p>
        </p:txBody>
      </p:sp>
      <p:pic>
        <p:nvPicPr>
          <p:cNvPr id="13314" name="Picture 2" descr="CookieRun: Kingdom">
            <a:extLst>
              <a:ext uri="{FF2B5EF4-FFF2-40B4-BE49-F238E27FC236}">
                <a16:creationId xmlns:a16="http://schemas.microsoft.com/office/drawing/2014/main" id="{CE189847-E2DE-413E-996C-9B85C821F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2000"/>
            <a:ext cx="3734636" cy="289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07E9BD7E-7BC3-4A1C-A264-B6F85EDF2B1B}"/>
              </a:ext>
            </a:extLst>
          </p:cNvPr>
          <p:cNvSpPr/>
          <p:nvPr/>
        </p:nvSpPr>
        <p:spPr>
          <a:xfrm>
            <a:off x="2557740" y="878122"/>
            <a:ext cx="70765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 w="9525">
                  <a:noFill/>
                </a:ln>
                <a:solidFill>
                  <a:srgbClr val="862B2B"/>
                </a:solidFill>
                <a:effectLst/>
                <a:uLnTx/>
                <a:uFillTx/>
                <a:latin typeface="f Foxes Cookies" panose="02000503000000000000" pitchFamily="2" charset="0"/>
              </a:rPr>
              <a:t>How to play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D6057AC5-5F1A-42B0-8CCB-96D13387E75A}"/>
              </a:ext>
            </a:extLst>
          </p:cNvPr>
          <p:cNvSpPr/>
          <p:nvPr/>
        </p:nvSpPr>
        <p:spPr>
          <a:xfrm>
            <a:off x="2557740" y="2430487"/>
            <a:ext cx="7076518" cy="116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>
                <a:solidFill>
                  <a:srgbClr val="8D6411"/>
                </a:solidFill>
                <a:latin typeface="f Foxes Cookies" panose="02000503000000000000" pitchFamily="2" charset="0"/>
              </a:rPr>
              <a:t>Listen and repeat the key expressions.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8D6411"/>
              </a:solidFill>
              <a:effectLst/>
              <a:uLnTx/>
              <a:uFillTx/>
              <a:latin typeface="f Foxes Cookies" panose="02000503000000000000" pitchFamily="2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AACC09C-757D-4FC3-8930-A1D94F532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0413" y="3774540"/>
            <a:ext cx="2011792" cy="2597504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8C6B3DF-644C-4CEE-928F-AC6DF67301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2742" y="3774540"/>
            <a:ext cx="2011792" cy="2597504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ADD2E6F-B6EE-4D6C-B4FA-8AE5ABCBBA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9828" y="3774540"/>
            <a:ext cx="2008609" cy="2785314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458B5D1-8D6F-4F1D-A844-1708C06277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1402" y="3774540"/>
            <a:ext cx="2008609" cy="2794864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D702FF89-31BA-4EFE-B310-D36967781FD3}"/>
              </a:ext>
            </a:extLst>
          </p:cNvPr>
          <p:cNvGrpSpPr/>
          <p:nvPr/>
        </p:nvGrpSpPr>
        <p:grpSpPr>
          <a:xfrm>
            <a:off x="6484930" y="3774540"/>
            <a:ext cx="2008609" cy="2597504"/>
            <a:chOff x="1556357" y="911171"/>
            <a:chExt cx="3846909" cy="4974767"/>
          </a:xfr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3E20B9DB-1D19-45CD-9A7F-04AA8E5B8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56357" y="911171"/>
              <a:ext cx="3846909" cy="497476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24E24B-7E62-4191-AD5E-66B053778CCB}"/>
                </a:ext>
              </a:extLst>
            </p:cNvPr>
            <p:cNvSpPr txBox="1"/>
            <p:nvPr/>
          </p:nvSpPr>
          <p:spPr>
            <a:xfrm>
              <a:off x="1730641" y="2521390"/>
              <a:ext cx="3498339" cy="1827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atin typeface="f Foxes Cookies" panose="02000503000000000000" pitchFamily="2" charset="0"/>
                </a:rPr>
                <a:t>Text goes here.</a:t>
              </a: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07EF553A-25A9-43B9-84FF-B5DA4583C1DC}"/>
              </a:ext>
            </a:extLst>
          </p:cNvPr>
          <p:cNvGrpSpPr/>
          <p:nvPr/>
        </p:nvGrpSpPr>
        <p:grpSpPr>
          <a:xfrm>
            <a:off x="3391401" y="3774540"/>
            <a:ext cx="2008609" cy="2597504"/>
            <a:chOff x="6412455" y="911170"/>
            <a:chExt cx="3846909" cy="4974767"/>
          </a:xfr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8EF9635F-58FB-4087-A1D7-21C1C34EC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12455" y="911170"/>
              <a:ext cx="3846909" cy="497476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BAD5F7D-0D0E-4049-92C7-F28A5ECCB0C2}"/>
                </a:ext>
              </a:extLst>
            </p:cNvPr>
            <p:cNvSpPr txBox="1"/>
            <p:nvPr/>
          </p:nvSpPr>
          <p:spPr>
            <a:xfrm>
              <a:off x="6586739" y="2521391"/>
              <a:ext cx="3498339" cy="1827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atin typeface="f Foxes Cookies" panose="02000503000000000000" pitchFamily="2" charset="0"/>
                </a:rPr>
                <a:t>Text goes 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12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0B93E770-0692-4B96-B469-DE0D41D2F1DC}"/>
              </a:ext>
            </a:extLst>
          </p:cNvPr>
          <p:cNvSpPr/>
          <p:nvPr/>
        </p:nvSpPr>
        <p:spPr>
          <a:xfrm>
            <a:off x="562932" y="1249335"/>
            <a:ext cx="11066134" cy="4692592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f Foxes Cookies" panose="02000503000000000000" pitchFamily="2" charset="0"/>
            </a:endParaRPr>
          </a:p>
        </p:txBody>
      </p:sp>
      <p:pic>
        <p:nvPicPr>
          <p:cNvPr id="13314" name="Picture 2" descr="CookieRun: Kingdom">
            <a:extLst>
              <a:ext uri="{FF2B5EF4-FFF2-40B4-BE49-F238E27FC236}">
                <a16:creationId xmlns:a16="http://schemas.microsoft.com/office/drawing/2014/main" id="{CE189847-E2DE-413E-996C-9B85C821F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2000"/>
            <a:ext cx="3734636" cy="289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07E9BD7E-7BC3-4A1C-A264-B6F85EDF2B1B}"/>
              </a:ext>
            </a:extLst>
          </p:cNvPr>
          <p:cNvSpPr/>
          <p:nvPr/>
        </p:nvSpPr>
        <p:spPr>
          <a:xfrm>
            <a:off x="2557740" y="878122"/>
            <a:ext cx="70765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 w="9525">
                  <a:noFill/>
                </a:ln>
                <a:solidFill>
                  <a:srgbClr val="862B2B"/>
                </a:solidFill>
                <a:effectLst/>
                <a:uLnTx/>
                <a:uFillTx/>
                <a:latin typeface="f Foxes Cookies" panose="02000503000000000000" pitchFamily="2" charset="0"/>
              </a:rPr>
              <a:t>How to play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D6057AC5-5F1A-42B0-8CCB-96D13387E75A}"/>
              </a:ext>
            </a:extLst>
          </p:cNvPr>
          <p:cNvSpPr/>
          <p:nvPr/>
        </p:nvSpPr>
        <p:spPr>
          <a:xfrm>
            <a:off x="2557740" y="2430487"/>
            <a:ext cx="7076518" cy="116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>
                <a:solidFill>
                  <a:srgbClr val="8D6411"/>
                </a:solidFill>
                <a:latin typeface="f Foxes Cookies" panose="02000503000000000000" pitchFamily="2" charset="0"/>
              </a:rPr>
              <a:t>Remember to keep score on your card!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8D6411"/>
              </a:solidFill>
              <a:effectLst/>
              <a:uLnTx/>
              <a:uFillTx/>
              <a:latin typeface="f Foxes Cookies" panose="02000503000000000000" pitchFamily="2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D2A3337-ED36-461C-8180-60A518DC0CB1}"/>
              </a:ext>
            </a:extLst>
          </p:cNvPr>
          <p:cNvSpPr/>
          <p:nvPr/>
        </p:nvSpPr>
        <p:spPr>
          <a:xfrm>
            <a:off x="6031684" y="4194872"/>
            <a:ext cx="5350967" cy="116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6000" dirty="0">
                <a:ln w="28575">
                  <a:noFill/>
                </a:ln>
                <a:solidFill>
                  <a:srgbClr val="381E13"/>
                </a:solidFill>
                <a:latin typeface="f Foxes Cookies" panose="02000503000000000000" pitchFamily="2" charset="0"/>
              </a:rPr>
              <a:t>O = WIN</a:t>
            </a:r>
          </a:p>
          <a:p>
            <a:pPr lvl="0">
              <a:defRPr/>
            </a:pPr>
            <a:r>
              <a:rPr lang="en-GB" sz="6000" dirty="0">
                <a:ln w="28575">
                  <a:noFill/>
                </a:ln>
                <a:solidFill>
                  <a:srgbClr val="381E13"/>
                </a:solidFill>
                <a:latin typeface="f Foxes Cookies" panose="02000503000000000000" pitchFamily="2" charset="0"/>
              </a:rPr>
              <a:t>X = LOSE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A17C455-CDB3-4C42-A224-FC49B5204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81109">
            <a:off x="3429371" y="3712414"/>
            <a:ext cx="1970146" cy="2718853"/>
          </a:xfrm>
          <a:prstGeom prst="rect">
            <a:avLst/>
          </a:prstGeom>
          <a:effectLst>
            <a:outerShdw blurRad="25400" dist="228600" dir="2400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864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131911CB-7265-4FE1-8A6F-21BD7D427386}"/>
              </a:ext>
            </a:extLst>
          </p:cNvPr>
          <p:cNvSpPr/>
          <p:nvPr/>
        </p:nvSpPr>
        <p:spPr>
          <a:xfrm>
            <a:off x="183954" y="1190376"/>
            <a:ext cx="11824091" cy="1614665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314" name="Picture 2" descr="CookieRun: Kingdom">
            <a:extLst>
              <a:ext uri="{FF2B5EF4-FFF2-40B4-BE49-F238E27FC236}">
                <a16:creationId xmlns:a16="http://schemas.microsoft.com/office/drawing/2014/main" id="{CE189847-E2DE-413E-996C-9B85C821F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64"/>
          <a:stretch/>
        </p:blipFill>
        <p:spPr bwMode="auto">
          <a:xfrm>
            <a:off x="3852259" y="2275424"/>
            <a:ext cx="4487480" cy="473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07E9BD7E-7BC3-4A1C-A264-B6F85EDF2B1B}"/>
              </a:ext>
            </a:extLst>
          </p:cNvPr>
          <p:cNvSpPr/>
          <p:nvPr/>
        </p:nvSpPr>
        <p:spPr>
          <a:xfrm>
            <a:off x="0" y="1274434"/>
            <a:ext cx="12192000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 w="12700">
                  <a:noFill/>
                </a:ln>
                <a:solidFill>
                  <a:srgbClr val="862B2B"/>
                </a:solidFill>
                <a:effectLst/>
                <a:uLnTx/>
                <a:uFillTx/>
                <a:latin typeface="f Foxes Cookies" panose="02000503000000000000" pitchFamily="2" charset="0"/>
              </a:rPr>
              <a:t>Ready…</a:t>
            </a:r>
          </a:p>
        </p:txBody>
      </p:sp>
    </p:spTree>
    <p:extLst>
      <p:ext uri="{BB962C8B-B14F-4D97-AF65-F5344CB8AC3E}">
        <p14:creationId xmlns:p14="http://schemas.microsoft.com/office/powerpoint/2010/main" val="2497547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131911CB-7265-4FE1-8A6F-21BD7D427386}"/>
              </a:ext>
            </a:extLst>
          </p:cNvPr>
          <p:cNvSpPr/>
          <p:nvPr/>
        </p:nvSpPr>
        <p:spPr>
          <a:xfrm>
            <a:off x="183954" y="1190376"/>
            <a:ext cx="11824091" cy="1614665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314" name="Picture 2" descr="CookieRun: Kingdom">
            <a:extLst>
              <a:ext uri="{FF2B5EF4-FFF2-40B4-BE49-F238E27FC236}">
                <a16:creationId xmlns:a16="http://schemas.microsoft.com/office/drawing/2014/main" id="{CE189847-E2DE-413E-996C-9B85C821F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64"/>
          <a:stretch/>
        </p:blipFill>
        <p:spPr bwMode="auto">
          <a:xfrm>
            <a:off x="3852259" y="2275424"/>
            <a:ext cx="4487480" cy="473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07E9BD7E-7BC3-4A1C-A264-B6F85EDF2B1B}"/>
              </a:ext>
            </a:extLst>
          </p:cNvPr>
          <p:cNvSpPr/>
          <p:nvPr/>
        </p:nvSpPr>
        <p:spPr>
          <a:xfrm>
            <a:off x="0" y="1274434"/>
            <a:ext cx="12192000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 w="12700">
                  <a:noFill/>
                </a:ln>
                <a:solidFill>
                  <a:srgbClr val="862B2B"/>
                </a:solidFill>
                <a:effectLst/>
                <a:uLnTx/>
                <a:uFillTx/>
                <a:latin typeface="f Foxes Cookies" panose="02000503000000000000" pitchFamily="2" charset="0"/>
              </a:rPr>
              <a:t>Rock, paper, Scissors</a:t>
            </a:r>
          </a:p>
        </p:txBody>
      </p:sp>
    </p:spTree>
    <p:extLst>
      <p:ext uri="{BB962C8B-B14F-4D97-AF65-F5344CB8AC3E}">
        <p14:creationId xmlns:p14="http://schemas.microsoft.com/office/powerpoint/2010/main" val="1174464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D5AE34B1-8E60-461D-8012-6EC8518A7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9138" y="1051738"/>
            <a:ext cx="3853006" cy="4974767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15435C6-8502-4F7F-9D5C-17688B56F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9856" y="1051738"/>
            <a:ext cx="3853006" cy="4974767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2AC8A65-D99D-48EF-8781-892A25A15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9856" y="1051738"/>
            <a:ext cx="3846909" cy="5334462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2166E60-2464-43B1-9C88-73854F6B3A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3041" y="1051738"/>
            <a:ext cx="3846909" cy="5352752"/>
          </a:xfrm>
          <a:prstGeom prst="rect">
            <a:avLst/>
          </a:prstGeo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A6A3B5F8-35DB-4873-B14D-7DFD64009D62}"/>
              </a:ext>
            </a:extLst>
          </p:cNvPr>
          <p:cNvGrpSpPr/>
          <p:nvPr/>
        </p:nvGrpSpPr>
        <p:grpSpPr>
          <a:xfrm>
            <a:off x="6764958" y="1051736"/>
            <a:ext cx="3846909" cy="4974767"/>
            <a:chOff x="1556357" y="911171"/>
            <a:chExt cx="3846909" cy="4974767"/>
          </a:xfr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36B68A06-F903-4216-AA66-775C32CA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56357" y="911171"/>
              <a:ext cx="3846909" cy="497476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5567EE-5878-4A7D-A721-2A1C320104B0}"/>
                </a:ext>
              </a:extLst>
            </p:cNvPr>
            <p:cNvSpPr txBox="1"/>
            <p:nvPr/>
          </p:nvSpPr>
          <p:spPr>
            <a:xfrm>
              <a:off x="1730641" y="2521390"/>
              <a:ext cx="34983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>
                  <a:latin typeface="f Foxes Cookies" panose="02000503000000000000" pitchFamily="2" charset="0"/>
                </a:rPr>
                <a:t>Text goes here.</a:t>
              </a: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F66FCA5B-F7EF-4472-B0A5-8A61A1981DD3}"/>
              </a:ext>
            </a:extLst>
          </p:cNvPr>
          <p:cNvGrpSpPr/>
          <p:nvPr/>
        </p:nvGrpSpPr>
        <p:grpSpPr>
          <a:xfrm>
            <a:off x="1563040" y="1051737"/>
            <a:ext cx="3846909" cy="4974767"/>
            <a:chOff x="6412455" y="911170"/>
            <a:chExt cx="3846909" cy="4974767"/>
          </a:xfrm>
          <a:effectLst>
            <a:outerShdw blurRad="25400" dist="381000" dir="2700000" algn="tl" rotWithShape="0">
              <a:prstClr val="black">
                <a:alpha val="37000"/>
              </a:prstClr>
            </a:outerShdw>
          </a:effectLst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4F19DF43-7637-40B5-9DD9-6DED559D7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12455" y="911170"/>
              <a:ext cx="3846909" cy="49747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FE65E7-5944-41EE-BD1D-17A03790E256}"/>
                </a:ext>
              </a:extLst>
            </p:cNvPr>
            <p:cNvSpPr txBox="1"/>
            <p:nvPr/>
          </p:nvSpPr>
          <p:spPr>
            <a:xfrm>
              <a:off x="6586739" y="2521390"/>
              <a:ext cx="34983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>
                  <a:latin typeface="f Foxes Cookies" panose="02000503000000000000" pitchFamily="2" charset="0"/>
                </a:rPr>
                <a:t>Text goes here.</a:t>
              </a:r>
            </a:p>
          </p:txBody>
        </p:sp>
      </p:grp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C263CC9A-3B9D-4239-8F5A-71271F5EF8EF}"/>
              </a:ext>
            </a:extLst>
          </p:cNvPr>
          <p:cNvSpPr/>
          <p:nvPr/>
        </p:nvSpPr>
        <p:spPr>
          <a:xfrm>
            <a:off x="3145679" y="91811"/>
            <a:ext cx="5900642" cy="805775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14D71631-1C63-44D4-9152-68C1C67786CA}"/>
              </a:ext>
            </a:extLst>
          </p:cNvPr>
          <p:cNvSpPr/>
          <p:nvPr/>
        </p:nvSpPr>
        <p:spPr>
          <a:xfrm>
            <a:off x="3053879" y="205219"/>
            <a:ext cx="6084242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 w="12700">
                  <a:noFill/>
                </a:ln>
                <a:solidFill>
                  <a:srgbClr val="B08014"/>
                </a:solidFill>
                <a:effectLst/>
                <a:uLnTx/>
                <a:uFillTx/>
                <a:latin typeface="f Foxes Cookies" panose="02000503000000000000" pitchFamily="2" charset="0"/>
              </a:rPr>
              <a:t>Ready…</a:t>
            </a:r>
          </a:p>
        </p:txBody>
      </p:sp>
    </p:spTree>
    <p:extLst>
      <p:ext uri="{BB962C8B-B14F-4D97-AF65-F5344CB8AC3E}">
        <p14:creationId xmlns:p14="http://schemas.microsoft.com/office/powerpoint/2010/main" val="250446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131911CB-7265-4FE1-8A6F-21BD7D427386}"/>
              </a:ext>
            </a:extLst>
          </p:cNvPr>
          <p:cNvSpPr/>
          <p:nvPr/>
        </p:nvSpPr>
        <p:spPr>
          <a:xfrm>
            <a:off x="183954" y="1190376"/>
            <a:ext cx="11824091" cy="1614665"/>
          </a:xfrm>
          <a:custGeom>
            <a:avLst/>
            <a:gdLst>
              <a:gd name="connsiteX0" fmla="*/ 245235 w 8415780"/>
              <a:gd name="connsiteY0" fmla="*/ 4988912 h 6134295"/>
              <a:gd name="connsiteX1" fmla="*/ 95945 w 8415780"/>
              <a:gd name="connsiteY1" fmla="*/ 1461940 h 6134295"/>
              <a:gd name="connsiteX2" fmla="*/ 1206288 w 8415780"/>
              <a:gd name="connsiteY2" fmla="*/ 211638 h 6134295"/>
              <a:gd name="connsiteX3" fmla="*/ 6692688 w 8415780"/>
              <a:gd name="connsiteY3" fmla="*/ 174316 h 6134295"/>
              <a:gd name="connsiteX4" fmla="*/ 8250900 w 8415780"/>
              <a:gd name="connsiteY4" fmla="*/ 1947132 h 6134295"/>
              <a:gd name="connsiteX5" fmla="*/ 7635080 w 8415780"/>
              <a:gd name="connsiteY5" fmla="*/ 5632724 h 6134295"/>
              <a:gd name="connsiteX6" fmla="*/ 1747463 w 8415780"/>
              <a:gd name="connsiteY6" fmla="*/ 6033940 h 6134295"/>
              <a:gd name="connsiteX7" fmla="*/ 245235 w 8415780"/>
              <a:gd name="connsiteY7" fmla="*/ 4988912 h 61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5780" h="6134295">
                <a:moveTo>
                  <a:pt x="245235" y="4988912"/>
                </a:moveTo>
                <a:cubicBezTo>
                  <a:pt x="-30018" y="4226912"/>
                  <a:pt x="-64230" y="2258152"/>
                  <a:pt x="95945" y="1461940"/>
                </a:cubicBezTo>
                <a:cubicBezTo>
                  <a:pt x="256120" y="665728"/>
                  <a:pt x="106831" y="426242"/>
                  <a:pt x="1206288" y="211638"/>
                </a:cubicBezTo>
                <a:cubicBezTo>
                  <a:pt x="2305745" y="-2966"/>
                  <a:pt x="5518586" y="-114933"/>
                  <a:pt x="6692688" y="174316"/>
                </a:cubicBezTo>
                <a:cubicBezTo>
                  <a:pt x="7866790" y="463565"/>
                  <a:pt x="8093835" y="1037397"/>
                  <a:pt x="8250900" y="1947132"/>
                </a:cubicBezTo>
                <a:cubicBezTo>
                  <a:pt x="8407965" y="2856867"/>
                  <a:pt x="8718986" y="4951589"/>
                  <a:pt x="7635080" y="5632724"/>
                </a:cubicBezTo>
                <a:cubicBezTo>
                  <a:pt x="6551174" y="6313859"/>
                  <a:pt x="2979104" y="6138132"/>
                  <a:pt x="1747463" y="6033940"/>
                </a:cubicBezTo>
                <a:cubicBezTo>
                  <a:pt x="515822" y="5929748"/>
                  <a:pt x="520488" y="5750912"/>
                  <a:pt x="245235" y="4988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4" name="Picture 2" descr="CookieRun: Kingdom">
            <a:extLst>
              <a:ext uri="{FF2B5EF4-FFF2-40B4-BE49-F238E27FC236}">
                <a16:creationId xmlns:a16="http://schemas.microsoft.com/office/drawing/2014/main" id="{CE189847-E2DE-413E-996C-9B85C821F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64"/>
          <a:stretch/>
        </p:blipFill>
        <p:spPr bwMode="auto">
          <a:xfrm>
            <a:off x="3852259" y="2275424"/>
            <a:ext cx="4487480" cy="473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07E9BD7E-7BC3-4A1C-A264-B6F85EDF2B1B}"/>
              </a:ext>
            </a:extLst>
          </p:cNvPr>
          <p:cNvSpPr/>
          <p:nvPr/>
        </p:nvSpPr>
        <p:spPr>
          <a:xfrm>
            <a:off x="0" y="1274434"/>
            <a:ext cx="12192000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 w="12700">
                  <a:noFill/>
                </a:ln>
                <a:solidFill>
                  <a:srgbClr val="862B2B"/>
                </a:solidFill>
                <a:effectLst/>
                <a:uLnTx/>
                <a:uFillTx/>
                <a:latin typeface="f Foxes Cookies" panose="02000503000000000000" pitchFamily="2" charset="0"/>
                <a:ea typeface="+mn-ea"/>
                <a:cs typeface="+mn-cs"/>
              </a:rPr>
              <a:t>Rock, paper, Scissors</a:t>
            </a:r>
          </a:p>
        </p:txBody>
      </p:sp>
    </p:spTree>
    <p:extLst>
      <p:ext uri="{BB962C8B-B14F-4D97-AF65-F5344CB8AC3E}">
        <p14:creationId xmlns:p14="http://schemas.microsoft.com/office/powerpoint/2010/main" val="272847748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1051</Words>
  <Application>Microsoft Office PowerPoint</Application>
  <PresentationFormat>와이드스크린</PresentationFormat>
  <Paragraphs>267</Paragraphs>
  <Slides>28</Slides>
  <Notes>15</Notes>
  <HiddenSlides>1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28</vt:i4>
      </vt:variant>
    </vt:vector>
  </HeadingPairs>
  <TitlesOfParts>
    <vt:vector size="37" baseType="lpstr">
      <vt:lpstr>f Foxes Cookies</vt:lpstr>
      <vt:lpstr>Calibri</vt:lpstr>
      <vt:lpstr>Arial</vt:lpstr>
      <vt:lpstr>Gill Sans Ultra Bold Condensed</vt:lpstr>
      <vt:lpstr>맑은 고딕</vt:lpstr>
      <vt:lpstr>Calibri Light</vt:lpstr>
      <vt:lpstr>Arial Black</vt:lpstr>
      <vt:lpstr>1_Office 테마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12</cp:revision>
  <dcterms:created xsi:type="dcterms:W3CDTF">2024-06-25T05:44:55Z</dcterms:created>
  <dcterms:modified xsi:type="dcterms:W3CDTF">2024-06-25T06:54:55Z</dcterms:modified>
</cp:coreProperties>
</file>