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9"/>
  </p:notesMasterIdLst>
  <p:sldIdLst>
    <p:sldId id="276" r:id="rId2"/>
    <p:sldId id="299" r:id="rId3"/>
    <p:sldId id="300" r:id="rId4"/>
    <p:sldId id="301" r:id="rId5"/>
    <p:sldId id="302" r:id="rId6"/>
    <p:sldId id="285" r:id="rId7"/>
    <p:sldId id="279" r:id="rId8"/>
    <p:sldId id="263" r:id="rId9"/>
    <p:sldId id="261" r:id="rId10"/>
    <p:sldId id="265" r:id="rId11"/>
    <p:sldId id="267" r:id="rId12"/>
    <p:sldId id="293" r:id="rId13"/>
    <p:sldId id="269" r:id="rId14"/>
    <p:sldId id="296" r:id="rId15"/>
    <p:sldId id="271" r:id="rId16"/>
    <p:sldId id="294" r:id="rId17"/>
    <p:sldId id="273" r:id="rId18"/>
    <p:sldId id="297" r:id="rId19"/>
    <p:sldId id="275" r:id="rId20"/>
    <p:sldId id="295" r:id="rId21"/>
    <p:sldId id="282" r:id="rId22"/>
    <p:sldId id="298" r:id="rId23"/>
    <p:sldId id="284" r:id="rId24"/>
    <p:sldId id="280" r:id="rId25"/>
    <p:sldId id="287" r:id="rId26"/>
    <p:sldId id="286" r:id="rId27"/>
    <p:sldId id="288" r:id="rId28"/>
  </p:sldIdLst>
  <p:sldSz cx="12192000" cy="6858000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Super Mario 256" pitchFamily="2" charset="0"/>
      <p:bold r:id="rId37"/>
    </p:embeddedFont>
    <p:embeddedFont>
      <p:font typeface="맑은 고딕" panose="020B0503020000020004" pitchFamily="50" charset="-127"/>
      <p:regular r:id="rId38"/>
      <p:bold r:id="rId3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D59797C3-D73F-43FF-96E7-46511C19DBB3}">
          <p14:sldIdLst>
            <p14:sldId id="276"/>
          </p14:sldIdLst>
        </p14:section>
        <p14:section name="Game version 1- Teams" id="{0B210D53-382A-41DE-B97A-2C3345647FA3}">
          <p14:sldIdLst>
            <p14:sldId id="299"/>
            <p14:sldId id="300"/>
            <p14:sldId id="301"/>
            <p14:sldId id="302"/>
          </p14:sldIdLst>
        </p14:section>
        <p14:section name="Ver 2. How To Play" id="{A65D5AD5-B8C8-497E-810F-CA68C7523CF0}">
          <p14:sldIdLst>
            <p14:sldId id="285"/>
          </p14:sldIdLst>
        </p14:section>
        <p14:section name="Game" id="{CA223583-BFDB-47FA-A0A6-6693920304C6}">
          <p14:sldIdLst>
            <p14:sldId id="279"/>
            <p14:sldId id="263"/>
            <p14:sldId id="261"/>
            <p14:sldId id="265"/>
            <p14:sldId id="267"/>
            <p14:sldId id="293"/>
            <p14:sldId id="269"/>
            <p14:sldId id="296"/>
            <p14:sldId id="271"/>
            <p14:sldId id="294"/>
            <p14:sldId id="273"/>
            <p14:sldId id="297"/>
            <p14:sldId id="275"/>
            <p14:sldId id="295"/>
            <p14:sldId id="282"/>
            <p14:sldId id="298"/>
            <p14:sldId id="284"/>
            <p14:sldId id="280"/>
          </p14:sldIdLst>
        </p14:section>
        <p14:section name="Ver. 2 Game" id="{1E62DB75-A110-4E23-BB11-C2028438ACDF}">
          <p14:sldIdLst>
            <p14:sldId id="287"/>
            <p14:sldId id="286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EB4BC"/>
    <a:srgbClr val="DF7382"/>
    <a:srgbClr val="D95568"/>
    <a:srgbClr val="0461A9"/>
    <a:srgbClr val="77BFF5"/>
    <a:srgbClr val="41A6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220" autoAdjust="0"/>
  </p:normalViewPr>
  <p:slideViewPr>
    <p:cSldViewPr snapToGrid="0">
      <p:cViewPr varScale="1">
        <p:scale>
          <a:sx n="89" d="100"/>
          <a:sy n="89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BEDB6-5FF9-47FD-B5A7-20B55E434371}" type="datetimeFigureOut">
              <a:rPr lang="ko-KR" altLang="en-US" smtClean="0"/>
              <a:t>2024-04-30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B24D3-1598-4122-8E73-DD5D775897D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191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BASKIN’ ROBBINS 31 GAME </a:t>
            </a:r>
          </a:p>
          <a:p>
            <a:endParaRPr lang="en-US" altLang="ko-KR" b="1" dirty="0"/>
          </a:p>
          <a:p>
            <a:r>
              <a:rPr lang="en-US" altLang="ko-KR" b="1" dirty="0"/>
              <a:t>Teacher’s notes:</a:t>
            </a:r>
          </a:p>
          <a:p>
            <a:r>
              <a:rPr lang="en-US" altLang="ko-KR" b="0" dirty="0"/>
              <a:t>There are 2 versions of this game: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The first one is PPT based and to be played in teams.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The second is worksheet based and to be played in pairs.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0" dirty="0"/>
              <a:t>Delete slides as appropriate. </a:t>
            </a:r>
          </a:p>
          <a:p>
            <a:endParaRPr lang="en-US" altLang="ko-KR" b="1" dirty="0"/>
          </a:p>
          <a:p>
            <a:r>
              <a:rPr lang="en-US" altLang="ko-KR" b="1" dirty="0"/>
              <a:t>MBGAMES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i="1" dirty="0"/>
              <a:t>T</a:t>
            </a:r>
            <a:r>
              <a:rPr lang="en-US" altLang="ko-K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template is for educational, non-commercial purposes 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only.</a:t>
            </a: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B24D3-1598-4122-8E73-DD5D775897DF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2272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each word tile as it is said by the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When 31 is hit, click the ‘BR’ Logo to be taken to page.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941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0" dirty="0"/>
              <a:t>The student who hit 31 will choose one of the ice creams on behalf of their team.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on the ice cream to reveal punishment/Reward.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Pink = Steal</a:t>
            </a:r>
            <a:br>
              <a:rPr lang="en-US" altLang="ko-KR" b="0" dirty="0"/>
            </a:br>
            <a:r>
              <a:rPr lang="en-US" altLang="ko-KR" b="0" dirty="0"/>
              <a:t>Brown = -2 Points</a:t>
            </a:r>
            <a:br>
              <a:rPr lang="en-US" altLang="ko-KR" b="0" dirty="0"/>
            </a:br>
            <a:r>
              <a:rPr lang="en-US" altLang="ko-KR" b="0" dirty="0"/>
              <a:t>White = -1 Point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“Next” to be taken to next round.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796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each word tile as it is said by the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When 31 is hit, click the ‘BR’ Logo to be taken to page.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735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0" dirty="0"/>
              <a:t>The student who hit 31 will choose one of the ice creams on behalf of their team.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on the ice cream to reveal punishment/Reward.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Pink = -1 Point</a:t>
            </a:r>
            <a:br>
              <a:rPr lang="en-US" altLang="ko-KR" b="0" dirty="0"/>
            </a:br>
            <a:r>
              <a:rPr lang="en-US" altLang="ko-KR" b="0" dirty="0"/>
              <a:t>Brown = Steal</a:t>
            </a:r>
            <a:br>
              <a:rPr lang="en-US" altLang="ko-KR" b="0" dirty="0"/>
            </a:br>
            <a:r>
              <a:rPr lang="en-US" altLang="ko-KR" b="0" dirty="0"/>
              <a:t>White = -2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“Next” to be taken to next round.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996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each word tile as it is said by the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When 31 is hit, click the ‘BR’ Logo to be taken to page.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93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0" dirty="0"/>
              <a:t>The student who hit 31 will choose one of the ice creams on behalf of their team.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on the ice cream to reveal punishment/Reward.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Pink = -2 Points</a:t>
            </a:r>
            <a:br>
              <a:rPr lang="en-US" altLang="ko-KR" b="0" dirty="0"/>
            </a:br>
            <a:r>
              <a:rPr lang="en-US" altLang="ko-KR" b="0" dirty="0"/>
              <a:t>Brown = -1 Point</a:t>
            </a:r>
            <a:br>
              <a:rPr lang="en-US" altLang="ko-KR" b="0" dirty="0"/>
            </a:br>
            <a:r>
              <a:rPr lang="en-US" altLang="ko-KR" b="0" dirty="0"/>
              <a:t>White = Steal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“Next” to be taken to next round.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112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each word tile as it is said by the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When 31 is hit, click the ‘BR’ Logo to be taken to page.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91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0" dirty="0"/>
              <a:t>The student who hit 31 will choose one of the ice creams on behalf of their team.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on the ice cream to reveal punishment/Reward.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Pink = Steal</a:t>
            </a:r>
            <a:br>
              <a:rPr lang="en-US" altLang="ko-KR" b="0" dirty="0"/>
            </a:br>
            <a:r>
              <a:rPr lang="en-US" altLang="ko-KR" b="0" dirty="0"/>
              <a:t>Brown = -2 Points</a:t>
            </a:r>
            <a:br>
              <a:rPr lang="en-US" altLang="ko-KR" b="0" dirty="0"/>
            </a:br>
            <a:r>
              <a:rPr lang="en-US" altLang="ko-KR" b="0" dirty="0"/>
              <a:t>White = -1 Point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“Next” to be taken to next round.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425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each word tile as it is said by the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When 31 is hit, click the ‘BR’ Logo to be taken to page.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00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0" dirty="0"/>
              <a:t>The student who hit 31 will choose one of the ice creams on behalf of their team.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on the ice cream to reveal punishment/Reward.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Pink = -1 Point</a:t>
            </a:r>
            <a:br>
              <a:rPr lang="en-US" altLang="ko-KR" b="0" dirty="0"/>
            </a:br>
            <a:r>
              <a:rPr lang="en-US" altLang="ko-KR" b="0" dirty="0"/>
              <a:t>Brown = Steal</a:t>
            </a:r>
            <a:br>
              <a:rPr lang="en-US" altLang="ko-KR" b="0" dirty="0"/>
            </a:br>
            <a:r>
              <a:rPr lang="en-US" altLang="ko-KR" b="0" dirty="0"/>
              <a:t>White = -2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“Next” to be taken to next round.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601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How To Play: </a:t>
            </a:r>
            <a:br>
              <a:rPr lang="en-US" altLang="ko-KR" b="1" dirty="0"/>
            </a:br>
            <a:br>
              <a:rPr lang="en-US" altLang="ko-KR" b="1" dirty="0"/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Formation: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Divide students into three teams (it is easiest to keep them in their seats and number them alternating), each team will start with ten points.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Turns: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Students take turns reading the tiles. On your turn, you can choose to read 1, 2, or 3 words.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Number: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goal is to reach a count of 31.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Ice Cream Choice: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student who reaches 31 must choose one of three ice creams.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Consequences: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ice cream conceals a different punishment or reward for your team.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Winning the Game: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team with the most points remaining at the end is declared the winner.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752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each word tile as it is said by the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When 31 is hit, click the ‘BR’ Logo to be taken to page.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201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0" dirty="0"/>
              <a:t>The student who hit 31 will choose one of the ice creams on behalf of their team.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on the ice cream to reveal punishment/Reward.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Pink = -2 Points</a:t>
            </a:r>
            <a:br>
              <a:rPr lang="en-US" altLang="ko-KR" b="0" dirty="0"/>
            </a:br>
            <a:r>
              <a:rPr lang="en-US" altLang="ko-KR" b="0" dirty="0"/>
              <a:t>Brown = -1 Point</a:t>
            </a:r>
            <a:br>
              <a:rPr lang="en-US" altLang="ko-KR" b="0" dirty="0"/>
            </a:br>
            <a:r>
              <a:rPr lang="en-US" altLang="ko-KR" b="0" dirty="0"/>
              <a:t>White = Steal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“Next” to be taken to next round.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88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each word tile as it is said by the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When 31 is hit, click the ‘BR’ Logo to be taken to page.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644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0" dirty="0"/>
              <a:t>The student who hit 31 will choose one of the ice creams on behalf of their team.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on the ice cream to reveal punishment/Reward.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Pink = -2 Points</a:t>
            </a:r>
            <a:br>
              <a:rPr lang="en-US" altLang="ko-KR" b="0" dirty="0"/>
            </a:br>
            <a:r>
              <a:rPr lang="en-US" altLang="ko-KR" b="0" dirty="0"/>
              <a:t>Brown = -1 Point</a:t>
            </a:r>
            <a:br>
              <a:rPr lang="en-US" altLang="ko-KR" b="0" dirty="0"/>
            </a:br>
            <a:r>
              <a:rPr lang="en-US" altLang="ko-KR" b="0" dirty="0"/>
              <a:t>White = Steal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“Next” to be taken to next round.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91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02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879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How To Play:</a:t>
            </a:r>
          </a:p>
          <a:p>
            <a:endParaRPr lang="en-US" altLang="ko-K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Play in pairs.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student take turns to read 1,2, or 3 words. The person to hit 31 loses, the winner +1 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273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How To Play:</a:t>
            </a:r>
          </a:p>
          <a:p>
            <a:endParaRPr lang="en-US" altLang="ko-K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Play in pairs.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student take turns to read 1,2, or 3 words. The person to hit 31 loses, the winner +1 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75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How To Play: </a:t>
            </a:r>
            <a:br>
              <a:rPr lang="en-US" altLang="ko-KR" b="1" dirty="0"/>
            </a:br>
            <a:br>
              <a:rPr lang="en-US" altLang="ko-KR" b="1" dirty="0"/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Formation: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Divide students into three teams (it is easiest to keep them in their seats and number them alternating), each team will start with ten points.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Turns: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Students take turns reading the tiles. On your turn, you can choose to read 1, 2, or 3 words.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Number: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goal is to reach a count of 31.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Ice Cream Choice: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student who reaches 31 must choose one of three ice creams.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Consequences: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ice cream conceals a different punishment or reward for your team.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Winning the Game: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team with the most points remaining at the end is declared the winner.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71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How To Play: </a:t>
            </a:r>
            <a:br>
              <a:rPr lang="en-US" altLang="ko-KR" b="1" dirty="0"/>
            </a:br>
            <a:br>
              <a:rPr lang="en-US" altLang="ko-KR" b="1" dirty="0"/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Formation: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Divide students into three teams (it is easiest to keep them in their seats and number them alternating), each team will start with ten points.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Turns: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Students take turns reading the tiles. On your turn, you can choose to read 1, 2, or 3 words.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Number: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goal is to reach a count of 31.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Ice Cream Choice: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student who reaches 31 must choose one of three ice creams.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Consequences: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ice cream conceals a different punishment or reward for your team.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Winning the Game: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team with the most points remaining at the end is declared the winner.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89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How To Play: </a:t>
            </a:r>
            <a:br>
              <a:rPr lang="en-US" altLang="ko-KR" b="1" dirty="0"/>
            </a:br>
            <a:br>
              <a:rPr lang="en-US" altLang="ko-KR" b="1" dirty="0"/>
            </a:b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 Formation: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Divide students into three teams (it is easiest to keep them in their seats and number them alternating), each team will start with ten points.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Turns: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Students take turns reading the tiles. On your turn, you can choose to read 1, 2, or 3 words.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 Number: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goal is to reach a count of 31.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Ice Cream Choice: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student who reaches 31 must choose one of three ice creams.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Consequences: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ice cream conceals a different punishment or reward for your team.</a:t>
            </a:r>
          </a:p>
          <a:p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Winning the Game: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team with the most points remaining at the end is declared the winner.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714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How To Play:</a:t>
            </a:r>
          </a:p>
          <a:p>
            <a:endParaRPr lang="en-US" altLang="ko-K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Play in pairs.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student take turns to read 1,2, or 3 words. The person to hit 31 loses, the winner +1 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sz="1200" b="1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656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1" dirty="0"/>
              <a:t>MBGAMES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b="0" i="1" dirty="0"/>
              <a:t>T</a:t>
            </a:r>
            <a:r>
              <a:rPr lang="en-US" altLang="ko-K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template is for educational, non-commercial purposes 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only.</a:t>
            </a: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718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each word tile as it is said by the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When 31 is hit, click the ‘BR’ Logo to be taken to page.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68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Teacher’s Notes:</a:t>
            </a:r>
          </a:p>
          <a:p>
            <a:endParaRPr lang="en-US" altLang="ko-KR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ko-KR" b="0" dirty="0"/>
              <a:t>The student who hit 31 will choose one of the ice creams on behalf of their team.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ko-K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on the ice cream to reveal punishment/Reward.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Pink = -2 Points</a:t>
            </a:r>
            <a:br>
              <a:rPr lang="en-US" altLang="ko-KR" b="0" dirty="0"/>
            </a:br>
            <a:r>
              <a:rPr lang="en-US" altLang="ko-KR" b="0" dirty="0"/>
              <a:t>Brown = -1 Point</a:t>
            </a:r>
            <a:br>
              <a:rPr lang="en-US" altLang="ko-KR" b="0" dirty="0"/>
            </a:br>
            <a:r>
              <a:rPr lang="en-US" altLang="ko-KR" b="0" dirty="0"/>
              <a:t>White = Steal one point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b="0" dirty="0"/>
              <a:t>Click “Next” to be taken to next round.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1" i="1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i="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-teachers-tools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altLang="ko-K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maecheu-teachers-tools.com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ko-KR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1C2585-2BB4-4FC9-B7D2-3E471BFF06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62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302133-20B3-4F85-B146-CC30D9F03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E1822CE-1C95-402D-B3CC-6F269F962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5E4E8B4-BD8A-49D9-A6A8-4F16D174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F2BC-BE99-4392-AD04-3E744978F901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578B8B8-8FCA-4096-B79A-B969F4FEC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8E8D5AC-8849-4EF6-9720-CB6B30541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E9D6-00DD-42F3-93F5-068514111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04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759B966-8B51-4324-9161-F3F12FEDF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ECFBF3-6CD5-49EF-9FFB-6E1A93255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FEF868-6487-4086-9D1F-676AD9D91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F2BC-BE99-4392-AD04-3E744978F901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ECA9398-2F11-494B-BC7B-B40B6C6B7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327250-6596-4989-A59D-0E6F19AC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E9D6-00DD-42F3-93F5-068514111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69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69746FA-81B2-4BBD-96EA-BA4485E13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BDB733F-BFF8-416B-B60D-CD087BA69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FA7FE8-4F97-4C3C-AD7F-BA1DF4E5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F2BC-BE99-4392-AD04-3E744978F901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72A9203-D3A0-472C-8903-5634EE9A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2538D1-5D8A-4375-ADAA-20694F31B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E9D6-00DD-42F3-93F5-068514111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67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D0ADDC-367C-4FBA-9973-9B2AE8F77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870D3AC-E63B-45B1-9C52-AB58A48E2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085596-C98B-406A-BE5E-956532E46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F2BC-BE99-4392-AD04-3E744978F901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219F54D-8011-44E6-A9E3-FED2AE4A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377235A-B607-4A2D-92A5-A67020FC8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E9D6-00DD-42F3-93F5-068514111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74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61C679-456E-448A-9354-E922D70BC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2A8F51C-BB36-47F1-9FA0-DB39565E4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D11AE2B-9253-49D7-A089-D1C093138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F2BC-BE99-4392-AD04-3E744978F901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2527C2-A4C8-44BE-86DF-33AA71716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8013118-36BE-446D-9EDC-46E20008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E9D6-00DD-42F3-93F5-068514111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6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2356899-7CEC-4759-B600-40F7AA14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C4114EB-4F30-4126-BF82-A87AD6611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A3B07E-5499-47D8-B65E-F4BEF46D6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2C4C9CB-2669-4C05-A9E0-DA18FA449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F2BC-BE99-4392-AD04-3E744978F901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26D5E1D-A158-4A30-A034-8C24FCA5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FE9A7A0-B50C-4AC8-A4F9-E0600DAB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E9D6-00DD-42F3-93F5-068514111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523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427C6D-B6B5-4BE2-B8D1-77A90F1D6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6CA0628-DCFD-45E5-B0E3-CBBB4F99C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C913C2C-ADA0-4165-92AE-FA830EB04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A34A2DC-1D2A-45FD-98A4-CB05315A6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29A8851-3782-46E6-9B1D-830074A3B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C4500DD-3229-415C-8ECE-E6251DCC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F2BC-BE99-4392-AD04-3E744978F901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BA1A6C1-93AB-4EF8-B170-01060B2C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4BEF0B0-1D20-4CA7-B0EC-75D3D6EBF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E9D6-00DD-42F3-93F5-068514111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217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B63D77-95A9-4846-81C9-EC3E97E1C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736E32C-4610-4F63-BD95-FBBE6320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F2BC-BE99-4392-AD04-3E744978F901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1C9A744-8DF2-487F-A786-03661C6C0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581F3FF-39D8-4FE5-810C-8DEA7462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E9D6-00DD-42F3-93F5-068514111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20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2B9FE24-E38F-47E9-BB2E-B325102FF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F2BC-BE99-4392-AD04-3E744978F901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7D0A121-2F05-49D5-BC65-782A89A76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D321E08-0C94-4384-9080-81B7827DC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E9D6-00DD-42F3-93F5-068514111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964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F7FA35B-BCB8-49E6-8E03-B67D6BE0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57C1864-566E-4C1D-A5E5-D1C6C1448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0397C2C-69C9-4C6F-B1A7-033B25439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F7BE224-1922-4535-AA7C-75E2F05F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F2BC-BE99-4392-AD04-3E744978F901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85DD871-6AD8-477A-84FA-02BA3AAE5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38035D4-8B3A-4C6F-9679-813BF4B78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E9D6-00DD-42F3-93F5-068514111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33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AE970C1-83D0-4708-969E-C63DC6616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ADBF831-9AF9-4F6E-B93B-F48FC4F83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7D08430-5A6F-48E7-8D95-2CE768721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80EF714-110F-475D-9265-C6ED4D07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F2BC-BE99-4392-AD04-3E744978F901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5B7E522-3647-4B62-8434-5A3E14EB4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E84D3CE-9DEB-405C-BF15-232792394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FE9D6-00DD-42F3-93F5-068514111B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70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EB71FA7-BD60-4308-82CB-B76EDB999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54BD1E8-C83F-40D2-9C48-3244900D5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E2377B5-D0AD-43E5-8966-37CF239995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AF2BC-BE99-4392-AD04-3E744978F901}" type="datetimeFigureOut">
              <a:rPr lang="en-GB" smtClean="0"/>
              <a:t>30/04/2024</a:t>
            </a:fld>
            <a:endParaRPr lang="en-GB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D0B49BF-8F6C-4686-8C63-2AA5290B1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43E74C1-B588-4913-9927-DAF92D7F0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FE9D6-00DD-42F3-93F5-068514111BA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BDA694-DA83-4F64-9784-502A87C1A391}"/>
              </a:ext>
            </a:extLst>
          </p:cNvPr>
          <p:cNvSpPr txBox="1"/>
          <p:nvPr userDrawn="1"/>
        </p:nvSpPr>
        <p:spPr>
          <a:xfrm>
            <a:off x="11143315" y="-1975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 Black" panose="020B0A04020102020204" pitchFamily="34" charset="0"/>
              </a:rPr>
              <a:t>MAECHEU</a:t>
            </a:r>
            <a:endParaRPr lang="en-GB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A6B393-F890-49D5-B518-E7D7BF106C24}"/>
              </a:ext>
            </a:extLst>
          </p:cNvPr>
          <p:cNvSpPr txBox="1"/>
          <p:nvPr userDrawn="1"/>
        </p:nvSpPr>
        <p:spPr>
          <a:xfrm>
            <a:off x="4780479" y="-461665"/>
            <a:ext cx="263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GAME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 Black" panose="020B0A04020102020204" pitchFamily="34" charset="0"/>
              </a:rPr>
              <a:t>maecheu-teachers-tools.com</a:t>
            </a:r>
            <a:endParaRPr lang="en-GB" sz="1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1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DE6B7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3E2054-FD0D-48B4-8DBA-E253B108261B}"/>
              </a:ext>
            </a:extLst>
          </p:cNvPr>
          <p:cNvSpPr txBox="1"/>
          <p:nvPr/>
        </p:nvSpPr>
        <p:spPr>
          <a:xfrm>
            <a:off x="437350" y="-1984020"/>
            <a:ext cx="11545677" cy="92486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9500" b="0" i="0" u="none" strike="noStrike" kern="1200" cap="none" spc="0" normalizeH="0" baseline="0" noProof="0" dirty="0">
                <a:ln w="76200">
                  <a:solidFill>
                    <a:srgbClr val="EEB4BC"/>
                  </a:solidFill>
                </a:ln>
                <a:solidFill>
                  <a:srgbClr val="DF7382">
                    <a:alpha val="24000"/>
                  </a:srgbClr>
                </a:solidFill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31</a:t>
            </a:r>
            <a:endParaRPr kumimoji="0" lang="en-GB" sz="59500" b="0" i="0" u="none" strike="noStrike" kern="1200" cap="none" spc="0" normalizeH="0" baseline="0" noProof="0" dirty="0">
              <a:ln w="76200">
                <a:solidFill>
                  <a:srgbClr val="EEB4BC"/>
                </a:solidFill>
              </a:ln>
              <a:solidFill>
                <a:srgbClr val="DF7382">
                  <a:alpha val="24000"/>
                </a:srgbClr>
              </a:solidFill>
              <a:uLnTx/>
              <a:uFillTx/>
              <a:latin typeface="Super Mario 256" pitchFamily="2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43826-C6D2-494F-9C8F-7BE83D2E6D3B}"/>
              </a:ext>
            </a:extLst>
          </p:cNvPr>
          <p:cNvSpPr txBox="1"/>
          <p:nvPr/>
        </p:nvSpPr>
        <p:spPr>
          <a:xfrm rot="21300244">
            <a:off x="3498976" y="233593"/>
            <a:ext cx="542242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prstClr val="white"/>
                </a:solidFill>
                <a:effectLst>
                  <a:outerShdw dist="304800" dir="18900000" algn="bl" rotWithShape="0">
                    <a:prstClr val="black">
                      <a:alpha val="14000"/>
                    </a:prstClr>
                  </a:outerShdw>
                </a:effectLst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Baskin’ </a:t>
            </a:r>
            <a:endParaRPr kumimoji="0" lang="en-GB" sz="8000" b="0" i="0" u="none" strike="noStrike" kern="1200" cap="none" spc="0" normalizeH="0" baseline="0" noProof="0" dirty="0">
              <a:ln w="57150">
                <a:solidFill>
                  <a:srgbClr val="D95568"/>
                </a:solidFill>
              </a:ln>
              <a:solidFill>
                <a:prstClr val="white"/>
              </a:solidFill>
              <a:effectLst>
                <a:outerShdw dist="304800" dir="18900000" algn="bl" rotWithShape="0">
                  <a:prstClr val="black">
                    <a:alpha val="14000"/>
                  </a:prstClr>
                </a:outerShdw>
              </a:effectLst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5A6726-6618-49E6-914D-3BF546641812}"/>
              </a:ext>
            </a:extLst>
          </p:cNvPr>
          <p:cNvSpPr txBox="1"/>
          <p:nvPr/>
        </p:nvSpPr>
        <p:spPr>
          <a:xfrm rot="471099" flipH="1">
            <a:off x="3795463" y="4373710"/>
            <a:ext cx="542242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prstClr val="white"/>
                </a:solidFill>
                <a:effectLst>
                  <a:outerShdw dist="304800" dir="14640000" algn="ctr" rotWithShape="0">
                    <a:srgbClr val="000000">
                      <a:alpha val="14000"/>
                    </a:srgbClr>
                  </a:outerShdw>
                </a:effectLst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Robbins</a:t>
            </a:r>
            <a:endParaRPr kumimoji="0" lang="en-GB" sz="8000" b="0" i="0" u="none" strike="noStrike" kern="1200" cap="none" spc="0" normalizeH="0" baseline="0" noProof="0" dirty="0">
              <a:ln w="57150">
                <a:solidFill>
                  <a:srgbClr val="D95568"/>
                </a:solidFill>
              </a:ln>
              <a:solidFill>
                <a:prstClr val="white"/>
              </a:solidFill>
              <a:effectLst>
                <a:outerShdw dist="304800" dir="14640000" algn="ctr" rotWithShape="0">
                  <a:srgbClr val="000000">
                    <a:alpha val="14000"/>
                  </a:srgbClr>
                </a:outerShdw>
              </a:effectLst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pic>
        <p:nvPicPr>
          <p:cNvPr id="1026" name="Picture 2" descr="파일:Baskin-Robbins logo.svg - 위키백과, 우리 모두의 백과사전">
            <a:extLst>
              <a:ext uri="{FF2B5EF4-FFF2-40B4-BE49-F238E27FC236}">
                <a16:creationId xmlns:a16="http://schemas.microsoft.com/office/drawing/2014/main" id="{7CA5B66D-5C26-43DD-9904-C571907EA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457">
            <a:off x="5002465" y="1912181"/>
            <a:ext cx="2187071" cy="218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13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파일:Baskin-Robbins logo.svg - 위키백과, 우리 모두의 백과사전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2ECDD9-00CD-47C2-8E1A-4B949868C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4070">
            <a:off x="9147060" y="5319089"/>
            <a:ext cx="1300518" cy="13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그림 125">
            <a:extLst>
              <a:ext uri="{FF2B5EF4-FFF2-40B4-BE49-F238E27FC236}">
                <a16:creationId xmlns:a16="http://schemas.microsoft.com/office/drawing/2014/main" id="{73229C6B-6B76-4207-9E23-377FF20B66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29973" y="125018"/>
            <a:ext cx="863733" cy="1563389"/>
          </a:xfrm>
          <a:prstGeom prst="rect">
            <a:avLst/>
          </a:prstGeom>
        </p:spPr>
      </p:pic>
      <p:pic>
        <p:nvPicPr>
          <p:cNvPr id="127" name="그림 126">
            <a:extLst>
              <a:ext uri="{FF2B5EF4-FFF2-40B4-BE49-F238E27FC236}">
                <a16:creationId xmlns:a16="http://schemas.microsoft.com/office/drawing/2014/main" id="{B1736021-205B-464C-A824-E226A3E618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768758" y="49462"/>
            <a:ext cx="1174010" cy="1570182"/>
          </a:xfrm>
          <a:prstGeom prst="rect">
            <a:avLst/>
          </a:prstGeom>
        </p:spPr>
      </p:pic>
      <p:pic>
        <p:nvPicPr>
          <p:cNvPr id="128" name="그림 127">
            <a:extLst>
              <a:ext uri="{FF2B5EF4-FFF2-40B4-BE49-F238E27FC236}">
                <a16:creationId xmlns:a16="http://schemas.microsoft.com/office/drawing/2014/main" id="{DA4E6EEF-DFBD-4A1B-A5D5-7E133DCE17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4756604" y="74745"/>
            <a:ext cx="1174010" cy="1519616"/>
          </a:xfrm>
          <a:prstGeom prst="rect">
            <a:avLst/>
          </a:prstGeom>
        </p:spPr>
      </p:pic>
      <p:pic>
        <p:nvPicPr>
          <p:cNvPr id="129" name="그림 128">
            <a:extLst>
              <a:ext uri="{FF2B5EF4-FFF2-40B4-BE49-F238E27FC236}">
                <a16:creationId xmlns:a16="http://schemas.microsoft.com/office/drawing/2014/main" id="{3EDAA742-4668-4258-8EEA-F482BA78D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3417437" y="146904"/>
            <a:ext cx="863733" cy="1519616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1C0A8751-C0F0-41B7-A758-A2D232E183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6405665" y="124767"/>
            <a:ext cx="863733" cy="1563389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84F4610F-F62E-418F-9A37-C11307CFB1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7744449" y="49462"/>
            <a:ext cx="1174010" cy="1570182"/>
          </a:xfrm>
          <a:prstGeom prst="rect">
            <a:avLst/>
          </a:prstGeom>
        </p:spPr>
      </p:pic>
      <p:pic>
        <p:nvPicPr>
          <p:cNvPr id="132" name="그림 131">
            <a:extLst>
              <a:ext uri="{FF2B5EF4-FFF2-40B4-BE49-F238E27FC236}">
                <a16:creationId xmlns:a16="http://schemas.microsoft.com/office/drawing/2014/main" id="{771FE469-5825-4693-83DB-7FE0DAFB2A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0732294" y="74745"/>
            <a:ext cx="1174010" cy="1519616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73FE67BD-8BA5-4610-B44D-26839F4D4B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9393511" y="125050"/>
            <a:ext cx="863733" cy="1519616"/>
          </a:xfrm>
          <a:prstGeom prst="rect">
            <a:avLst/>
          </a:prstGeom>
        </p:spPr>
      </p:pic>
      <p:pic>
        <p:nvPicPr>
          <p:cNvPr id="134" name="그림 133">
            <a:extLst>
              <a:ext uri="{FF2B5EF4-FFF2-40B4-BE49-F238E27FC236}">
                <a16:creationId xmlns:a16="http://schemas.microsoft.com/office/drawing/2014/main" id="{27737A4E-DC5F-4769-8D59-061653CED5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253970" y="1765843"/>
            <a:ext cx="1174010" cy="1519616"/>
          </a:xfrm>
          <a:prstGeom prst="rect">
            <a:avLst/>
          </a:prstGeom>
        </p:spPr>
      </p:pic>
      <p:pic>
        <p:nvPicPr>
          <p:cNvPr id="135" name="그림 134">
            <a:extLst>
              <a:ext uri="{FF2B5EF4-FFF2-40B4-BE49-F238E27FC236}">
                <a16:creationId xmlns:a16="http://schemas.microsoft.com/office/drawing/2014/main" id="{966EE8EA-C67F-4C0C-B1B0-B05B0CF92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1903031" y="1815865"/>
            <a:ext cx="863733" cy="1563389"/>
          </a:xfrm>
          <a:prstGeom prst="rect">
            <a:avLst/>
          </a:prstGeom>
        </p:spPr>
      </p:pic>
      <p:pic>
        <p:nvPicPr>
          <p:cNvPr id="136" name="그림 135">
            <a:extLst>
              <a:ext uri="{FF2B5EF4-FFF2-40B4-BE49-F238E27FC236}">
                <a16:creationId xmlns:a16="http://schemas.microsoft.com/office/drawing/2014/main" id="{8D2E34B1-B753-4F47-8342-8BC5059211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3241815" y="1740560"/>
            <a:ext cx="1174010" cy="1570182"/>
          </a:xfrm>
          <a:prstGeom prst="rect">
            <a:avLst/>
          </a:prstGeom>
        </p:spPr>
      </p:pic>
      <p:pic>
        <p:nvPicPr>
          <p:cNvPr id="137" name="그림 136">
            <a:extLst>
              <a:ext uri="{FF2B5EF4-FFF2-40B4-BE49-F238E27FC236}">
                <a16:creationId xmlns:a16="http://schemas.microsoft.com/office/drawing/2014/main" id="{437F5841-7E14-4A2B-A784-96ECA2B2C0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6229660" y="1765843"/>
            <a:ext cx="1174010" cy="1519616"/>
          </a:xfrm>
          <a:prstGeom prst="rect">
            <a:avLst/>
          </a:prstGeom>
        </p:spPr>
      </p:pic>
      <p:pic>
        <p:nvPicPr>
          <p:cNvPr id="138" name="그림 137">
            <a:extLst>
              <a:ext uri="{FF2B5EF4-FFF2-40B4-BE49-F238E27FC236}">
                <a16:creationId xmlns:a16="http://schemas.microsoft.com/office/drawing/2014/main" id="{E27C5E79-C5D8-4E74-9AFC-10A4F37C6B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890877" y="1816148"/>
            <a:ext cx="863733" cy="1519616"/>
          </a:xfrm>
          <a:prstGeom prst="rect">
            <a:avLst/>
          </a:prstGeom>
        </p:spPr>
      </p:pic>
      <p:pic>
        <p:nvPicPr>
          <p:cNvPr id="139" name="그림 138">
            <a:extLst>
              <a:ext uri="{FF2B5EF4-FFF2-40B4-BE49-F238E27FC236}">
                <a16:creationId xmlns:a16="http://schemas.microsoft.com/office/drawing/2014/main" id="{D751CDCC-75CF-43EC-AEAD-94C5529A8C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7878720" y="1820778"/>
            <a:ext cx="863733" cy="1563389"/>
          </a:xfrm>
          <a:prstGeom prst="rect">
            <a:avLst/>
          </a:prstGeom>
        </p:spPr>
      </p:pic>
      <p:pic>
        <p:nvPicPr>
          <p:cNvPr id="140" name="그림 139">
            <a:extLst>
              <a:ext uri="{FF2B5EF4-FFF2-40B4-BE49-F238E27FC236}">
                <a16:creationId xmlns:a16="http://schemas.microsoft.com/office/drawing/2014/main" id="{4F31E286-FD5C-4065-A371-DD128C115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9217504" y="1745473"/>
            <a:ext cx="1174010" cy="1570182"/>
          </a:xfrm>
          <a:prstGeom prst="rect">
            <a:avLst/>
          </a:prstGeom>
        </p:spPr>
      </p:pic>
      <p:pic>
        <p:nvPicPr>
          <p:cNvPr id="141" name="그림 140">
            <a:extLst>
              <a:ext uri="{FF2B5EF4-FFF2-40B4-BE49-F238E27FC236}">
                <a16:creationId xmlns:a16="http://schemas.microsoft.com/office/drawing/2014/main" id="{13D3A939-0A78-45A8-9BC8-3B7E20F75F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0866566" y="1821061"/>
            <a:ext cx="863733" cy="1519616"/>
          </a:xfrm>
          <a:prstGeom prst="rect">
            <a:avLst/>
          </a:prstGeom>
        </p:spPr>
      </p:pic>
      <p:pic>
        <p:nvPicPr>
          <p:cNvPr id="142" name="그림 141">
            <a:extLst>
              <a:ext uri="{FF2B5EF4-FFF2-40B4-BE49-F238E27FC236}">
                <a16:creationId xmlns:a16="http://schemas.microsoft.com/office/drawing/2014/main" id="{5DF56798-EAB7-4FA1-B3F9-FB633271C2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743327" y="3434637"/>
            <a:ext cx="1174010" cy="1519616"/>
          </a:xfrm>
          <a:prstGeom prst="rect">
            <a:avLst/>
          </a:prstGeom>
        </p:spPr>
      </p:pic>
      <p:pic>
        <p:nvPicPr>
          <p:cNvPr id="143" name="그림 142">
            <a:extLst>
              <a:ext uri="{FF2B5EF4-FFF2-40B4-BE49-F238E27FC236}">
                <a16:creationId xmlns:a16="http://schemas.microsoft.com/office/drawing/2014/main" id="{C4CF39E6-006E-48CD-90BA-33CEE3B727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04160" y="3506796"/>
            <a:ext cx="863733" cy="1519616"/>
          </a:xfrm>
          <a:prstGeom prst="rect">
            <a:avLst/>
          </a:prstGeom>
        </p:spPr>
      </p:pic>
      <p:pic>
        <p:nvPicPr>
          <p:cNvPr id="144" name="그림 143">
            <a:extLst>
              <a:ext uri="{FF2B5EF4-FFF2-40B4-BE49-F238E27FC236}">
                <a16:creationId xmlns:a16="http://schemas.microsoft.com/office/drawing/2014/main" id="{7C38AAF6-1921-4447-87E5-8943928F33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3392388" y="3484659"/>
            <a:ext cx="863733" cy="1563389"/>
          </a:xfrm>
          <a:prstGeom prst="rect">
            <a:avLst/>
          </a:prstGeom>
        </p:spPr>
      </p:pic>
      <p:pic>
        <p:nvPicPr>
          <p:cNvPr id="145" name="그림 144">
            <a:extLst>
              <a:ext uri="{FF2B5EF4-FFF2-40B4-BE49-F238E27FC236}">
                <a16:creationId xmlns:a16="http://schemas.microsoft.com/office/drawing/2014/main" id="{BA44E6C1-E33D-49CC-AEFC-3358A2F5B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4731172" y="3409354"/>
            <a:ext cx="1174010" cy="1570182"/>
          </a:xfrm>
          <a:prstGeom prst="rect">
            <a:avLst/>
          </a:prstGeom>
        </p:spPr>
      </p:pic>
      <p:pic>
        <p:nvPicPr>
          <p:cNvPr id="146" name="그림 145">
            <a:extLst>
              <a:ext uri="{FF2B5EF4-FFF2-40B4-BE49-F238E27FC236}">
                <a16:creationId xmlns:a16="http://schemas.microsoft.com/office/drawing/2014/main" id="{457DFC0C-4B1D-4709-BE65-74F2757232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7719017" y="3434637"/>
            <a:ext cx="1174010" cy="1519616"/>
          </a:xfrm>
          <a:prstGeom prst="rect">
            <a:avLst/>
          </a:prstGeom>
        </p:spPr>
      </p:pic>
      <p:pic>
        <p:nvPicPr>
          <p:cNvPr id="147" name="그림 146">
            <a:extLst>
              <a:ext uri="{FF2B5EF4-FFF2-40B4-BE49-F238E27FC236}">
                <a16:creationId xmlns:a16="http://schemas.microsoft.com/office/drawing/2014/main" id="{47968037-9AB3-4C51-A939-08447A5160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6380234" y="3484942"/>
            <a:ext cx="863733" cy="1519616"/>
          </a:xfrm>
          <a:prstGeom prst="rect">
            <a:avLst/>
          </a:prstGeom>
        </p:spPr>
      </p:pic>
      <p:pic>
        <p:nvPicPr>
          <p:cNvPr id="148" name="그림 147">
            <a:extLst>
              <a:ext uri="{FF2B5EF4-FFF2-40B4-BE49-F238E27FC236}">
                <a16:creationId xmlns:a16="http://schemas.microsoft.com/office/drawing/2014/main" id="{3C544D8A-322D-4864-9747-C1680E2846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9393511" y="3484659"/>
            <a:ext cx="863733" cy="1563389"/>
          </a:xfrm>
          <a:prstGeom prst="rect">
            <a:avLst/>
          </a:prstGeom>
        </p:spPr>
      </p:pic>
      <p:pic>
        <p:nvPicPr>
          <p:cNvPr id="149" name="그림 148">
            <a:extLst>
              <a:ext uri="{FF2B5EF4-FFF2-40B4-BE49-F238E27FC236}">
                <a16:creationId xmlns:a16="http://schemas.microsoft.com/office/drawing/2014/main" id="{5D877923-4C95-4EA0-831C-96230E9684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0732295" y="3409354"/>
            <a:ext cx="1174010" cy="1570182"/>
          </a:xfrm>
          <a:prstGeom prst="rect">
            <a:avLst/>
          </a:prstGeom>
        </p:spPr>
      </p:pic>
      <p:pic>
        <p:nvPicPr>
          <p:cNvPr id="150" name="그림 149">
            <a:extLst>
              <a:ext uri="{FF2B5EF4-FFF2-40B4-BE49-F238E27FC236}">
                <a16:creationId xmlns:a16="http://schemas.microsoft.com/office/drawing/2014/main" id="{3D4CBA63-CC4F-4C02-AE01-1B214DD043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265310" y="5081927"/>
            <a:ext cx="1174010" cy="1570182"/>
          </a:xfrm>
          <a:prstGeom prst="rect">
            <a:avLst/>
          </a:prstGeom>
        </p:spPr>
      </p:pic>
      <p:pic>
        <p:nvPicPr>
          <p:cNvPr id="151" name="그림 150">
            <a:extLst>
              <a:ext uri="{FF2B5EF4-FFF2-40B4-BE49-F238E27FC236}">
                <a16:creationId xmlns:a16="http://schemas.microsoft.com/office/drawing/2014/main" id="{B1470367-FAF7-4867-BB12-03ECA685D9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3253156" y="5107210"/>
            <a:ext cx="1174010" cy="1519616"/>
          </a:xfrm>
          <a:prstGeom prst="rect">
            <a:avLst/>
          </a:prstGeom>
        </p:spPr>
      </p:pic>
      <p:pic>
        <p:nvPicPr>
          <p:cNvPr id="152" name="그림 151">
            <a:extLst>
              <a:ext uri="{FF2B5EF4-FFF2-40B4-BE49-F238E27FC236}">
                <a16:creationId xmlns:a16="http://schemas.microsoft.com/office/drawing/2014/main" id="{65DEABAB-3D95-42C4-9686-FB5BBA9BE8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913989" y="5179369"/>
            <a:ext cx="863733" cy="1519616"/>
          </a:xfrm>
          <a:prstGeom prst="rect">
            <a:avLst/>
          </a:prstGeom>
        </p:spPr>
      </p:pic>
      <p:pic>
        <p:nvPicPr>
          <p:cNvPr id="153" name="그림 152">
            <a:extLst>
              <a:ext uri="{FF2B5EF4-FFF2-40B4-BE49-F238E27FC236}">
                <a16:creationId xmlns:a16="http://schemas.microsoft.com/office/drawing/2014/main" id="{90384237-AA21-48AE-8AD5-46FFF6E854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902217" y="5157232"/>
            <a:ext cx="863733" cy="1563389"/>
          </a:xfrm>
          <a:prstGeom prst="rect">
            <a:avLst/>
          </a:prstGeom>
        </p:spPr>
      </p:pic>
      <p:pic>
        <p:nvPicPr>
          <p:cNvPr id="154" name="그림 153">
            <a:extLst>
              <a:ext uri="{FF2B5EF4-FFF2-40B4-BE49-F238E27FC236}">
                <a16:creationId xmlns:a16="http://schemas.microsoft.com/office/drawing/2014/main" id="{235575D4-9B8E-4E64-AB14-65B59A0918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6241001" y="5081927"/>
            <a:ext cx="1174010" cy="1570182"/>
          </a:xfrm>
          <a:prstGeom prst="rect">
            <a:avLst/>
          </a:prstGeom>
        </p:spPr>
      </p:pic>
      <p:pic>
        <p:nvPicPr>
          <p:cNvPr id="156" name="그림 155">
            <a:extLst>
              <a:ext uri="{FF2B5EF4-FFF2-40B4-BE49-F238E27FC236}">
                <a16:creationId xmlns:a16="http://schemas.microsoft.com/office/drawing/2014/main" id="{EB564E2E-7CA7-4EF3-AAE5-9C3E39E84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7890063" y="5157515"/>
            <a:ext cx="863733" cy="1519616"/>
          </a:xfrm>
          <a:prstGeom prst="rect">
            <a:avLst/>
          </a:prstGeom>
        </p:spPr>
      </p:pic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id="{3B48599B-10A3-4683-82DD-A276711B6123}"/>
              </a:ext>
            </a:extLst>
          </p:cNvPr>
          <p:cNvSpPr/>
          <p:nvPr/>
        </p:nvSpPr>
        <p:spPr>
          <a:xfrm>
            <a:off x="155714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629A1183-3631-4500-984B-A9E7E3BDF9A9}"/>
              </a:ext>
            </a:extLst>
          </p:cNvPr>
          <p:cNvSpPr/>
          <p:nvPr/>
        </p:nvSpPr>
        <p:spPr>
          <a:xfrm>
            <a:off x="1649637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C5DB21AB-4979-420A-94FE-9911DAF0E2AE}"/>
              </a:ext>
            </a:extLst>
          </p:cNvPr>
          <p:cNvSpPr/>
          <p:nvPr/>
        </p:nvSpPr>
        <p:spPr>
          <a:xfrm>
            <a:off x="3143560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9A13A4BB-7ABA-463A-97C7-4406B09028EA}"/>
              </a:ext>
            </a:extLst>
          </p:cNvPr>
          <p:cNvSpPr/>
          <p:nvPr/>
        </p:nvSpPr>
        <p:spPr>
          <a:xfrm>
            <a:off x="4637483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0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0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4DD73227-50F8-4644-8BD2-2EEC39090B01}"/>
              </a:ext>
            </a:extLst>
          </p:cNvPr>
          <p:cNvSpPr/>
          <p:nvPr/>
        </p:nvSpPr>
        <p:spPr>
          <a:xfrm>
            <a:off x="6131406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01" name="사각형: 둥근 모서리 100">
            <a:extLst>
              <a:ext uri="{FF2B5EF4-FFF2-40B4-BE49-F238E27FC236}">
                <a16:creationId xmlns:a16="http://schemas.microsoft.com/office/drawing/2014/main" id="{73F385E5-3887-43B6-A5D8-85966405FF09}"/>
              </a:ext>
            </a:extLst>
          </p:cNvPr>
          <p:cNvSpPr/>
          <p:nvPr/>
        </p:nvSpPr>
        <p:spPr>
          <a:xfrm>
            <a:off x="7625329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02" name="사각형: 둥근 모서리 101">
            <a:extLst>
              <a:ext uri="{FF2B5EF4-FFF2-40B4-BE49-F238E27FC236}">
                <a16:creationId xmlns:a16="http://schemas.microsoft.com/office/drawing/2014/main" id="{1DB82088-C0FE-48F6-8598-E7C011793CCB}"/>
              </a:ext>
            </a:extLst>
          </p:cNvPr>
          <p:cNvSpPr/>
          <p:nvPr/>
        </p:nvSpPr>
        <p:spPr>
          <a:xfrm>
            <a:off x="9119252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03" name="사각형: 둥근 모서리 102">
            <a:extLst>
              <a:ext uri="{FF2B5EF4-FFF2-40B4-BE49-F238E27FC236}">
                <a16:creationId xmlns:a16="http://schemas.microsoft.com/office/drawing/2014/main" id="{9A41DC47-0315-4841-8B01-1FFC27FD4BB5}"/>
              </a:ext>
            </a:extLst>
          </p:cNvPr>
          <p:cNvSpPr/>
          <p:nvPr/>
        </p:nvSpPr>
        <p:spPr>
          <a:xfrm>
            <a:off x="10613178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04" name="사각형: 둥근 모서리 103">
            <a:extLst>
              <a:ext uri="{FF2B5EF4-FFF2-40B4-BE49-F238E27FC236}">
                <a16:creationId xmlns:a16="http://schemas.microsoft.com/office/drawing/2014/main" id="{41AED085-033F-4609-AE7E-556444CE3740}"/>
              </a:ext>
            </a:extLst>
          </p:cNvPr>
          <p:cNvSpPr/>
          <p:nvPr/>
        </p:nvSpPr>
        <p:spPr>
          <a:xfrm>
            <a:off x="134677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05" name="사각형: 둥근 모서리 104">
            <a:extLst>
              <a:ext uri="{FF2B5EF4-FFF2-40B4-BE49-F238E27FC236}">
                <a16:creationId xmlns:a16="http://schemas.microsoft.com/office/drawing/2014/main" id="{AA4BD063-59F1-4BA6-941D-5FCFF34863FB}"/>
              </a:ext>
            </a:extLst>
          </p:cNvPr>
          <p:cNvSpPr/>
          <p:nvPr/>
        </p:nvSpPr>
        <p:spPr>
          <a:xfrm>
            <a:off x="1628600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06" name="사각형: 둥근 모서리 105">
            <a:extLst>
              <a:ext uri="{FF2B5EF4-FFF2-40B4-BE49-F238E27FC236}">
                <a16:creationId xmlns:a16="http://schemas.microsoft.com/office/drawing/2014/main" id="{2CFF0887-95A2-4C11-9437-3527FA6AC352}"/>
              </a:ext>
            </a:extLst>
          </p:cNvPr>
          <p:cNvSpPr/>
          <p:nvPr/>
        </p:nvSpPr>
        <p:spPr>
          <a:xfrm>
            <a:off x="3122523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07" name="사각형: 둥근 모서리 106">
            <a:extLst>
              <a:ext uri="{FF2B5EF4-FFF2-40B4-BE49-F238E27FC236}">
                <a16:creationId xmlns:a16="http://schemas.microsoft.com/office/drawing/2014/main" id="{44A3A901-01A5-4E1D-9128-7283F80664DC}"/>
              </a:ext>
            </a:extLst>
          </p:cNvPr>
          <p:cNvSpPr/>
          <p:nvPr/>
        </p:nvSpPr>
        <p:spPr>
          <a:xfrm>
            <a:off x="4618775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08" name="사각형: 둥근 모서리 107">
            <a:extLst>
              <a:ext uri="{FF2B5EF4-FFF2-40B4-BE49-F238E27FC236}">
                <a16:creationId xmlns:a16="http://schemas.microsoft.com/office/drawing/2014/main" id="{6E08EF25-39EA-402C-AB70-8BF1C8B0984A}"/>
              </a:ext>
            </a:extLst>
          </p:cNvPr>
          <p:cNvSpPr/>
          <p:nvPr/>
        </p:nvSpPr>
        <p:spPr>
          <a:xfrm>
            <a:off x="6110372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09" name="사각형: 둥근 모서리 108">
            <a:extLst>
              <a:ext uri="{FF2B5EF4-FFF2-40B4-BE49-F238E27FC236}">
                <a16:creationId xmlns:a16="http://schemas.microsoft.com/office/drawing/2014/main" id="{A3EB76A7-C5F7-4E23-86AF-0FC41365F65F}"/>
              </a:ext>
            </a:extLst>
          </p:cNvPr>
          <p:cNvSpPr/>
          <p:nvPr/>
        </p:nvSpPr>
        <p:spPr>
          <a:xfrm>
            <a:off x="7612641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10" name="사각형: 둥근 모서리 109">
            <a:extLst>
              <a:ext uri="{FF2B5EF4-FFF2-40B4-BE49-F238E27FC236}">
                <a16:creationId xmlns:a16="http://schemas.microsoft.com/office/drawing/2014/main" id="{2BA125F1-3973-4CBF-833A-F75816D3BF28}"/>
              </a:ext>
            </a:extLst>
          </p:cNvPr>
          <p:cNvSpPr/>
          <p:nvPr/>
        </p:nvSpPr>
        <p:spPr>
          <a:xfrm>
            <a:off x="9106564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11" name="사각형: 둥근 모서리 110">
            <a:extLst>
              <a:ext uri="{FF2B5EF4-FFF2-40B4-BE49-F238E27FC236}">
                <a16:creationId xmlns:a16="http://schemas.microsoft.com/office/drawing/2014/main" id="{00A10323-B249-4C8D-ADC5-F4CAFAAE4BDC}"/>
              </a:ext>
            </a:extLst>
          </p:cNvPr>
          <p:cNvSpPr/>
          <p:nvPr/>
        </p:nvSpPr>
        <p:spPr>
          <a:xfrm>
            <a:off x="10600487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A2FFAA0A-6703-4E3A-9942-4AD69927E780}"/>
              </a:ext>
            </a:extLst>
          </p:cNvPr>
          <p:cNvSpPr/>
          <p:nvPr/>
        </p:nvSpPr>
        <p:spPr>
          <a:xfrm>
            <a:off x="130283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13" name="사각형: 둥근 모서리 112">
            <a:extLst>
              <a:ext uri="{FF2B5EF4-FFF2-40B4-BE49-F238E27FC236}">
                <a16:creationId xmlns:a16="http://schemas.microsoft.com/office/drawing/2014/main" id="{028856F2-4E82-4417-A161-AC15D8D2C300}"/>
              </a:ext>
            </a:extLst>
          </p:cNvPr>
          <p:cNvSpPr/>
          <p:nvPr/>
        </p:nvSpPr>
        <p:spPr>
          <a:xfrm>
            <a:off x="1624209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14" name="사각형: 둥근 모서리 113">
            <a:extLst>
              <a:ext uri="{FF2B5EF4-FFF2-40B4-BE49-F238E27FC236}">
                <a16:creationId xmlns:a16="http://schemas.microsoft.com/office/drawing/2014/main" id="{E04AB4B8-22D1-49C8-A9A1-3C87BC9BA630}"/>
              </a:ext>
            </a:extLst>
          </p:cNvPr>
          <p:cNvSpPr/>
          <p:nvPr/>
        </p:nvSpPr>
        <p:spPr>
          <a:xfrm>
            <a:off x="3115498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15" name="사각형: 둥근 모서리 114">
            <a:extLst>
              <a:ext uri="{FF2B5EF4-FFF2-40B4-BE49-F238E27FC236}">
                <a16:creationId xmlns:a16="http://schemas.microsoft.com/office/drawing/2014/main" id="{ACFC28F9-29AB-4DA3-9BB1-281140E03E3D}"/>
              </a:ext>
            </a:extLst>
          </p:cNvPr>
          <p:cNvSpPr/>
          <p:nvPr/>
        </p:nvSpPr>
        <p:spPr>
          <a:xfrm>
            <a:off x="4609421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16" name="사각형: 둥근 모서리 115">
            <a:extLst>
              <a:ext uri="{FF2B5EF4-FFF2-40B4-BE49-F238E27FC236}">
                <a16:creationId xmlns:a16="http://schemas.microsoft.com/office/drawing/2014/main" id="{7E5D7546-8536-443E-A1B6-B9448C9B22D4}"/>
              </a:ext>
            </a:extLst>
          </p:cNvPr>
          <p:cNvSpPr/>
          <p:nvPr/>
        </p:nvSpPr>
        <p:spPr>
          <a:xfrm>
            <a:off x="6103344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id="{EE5A8C38-61FD-4236-8E8F-3B51C6ECC5A2}"/>
              </a:ext>
            </a:extLst>
          </p:cNvPr>
          <p:cNvSpPr/>
          <p:nvPr/>
        </p:nvSpPr>
        <p:spPr>
          <a:xfrm>
            <a:off x="7597267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18" name="사각형: 둥근 모서리 117">
            <a:extLst>
              <a:ext uri="{FF2B5EF4-FFF2-40B4-BE49-F238E27FC236}">
                <a16:creationId xmlns:a16="http://schemas.microsoft.com/office/drawing/2014/main" id="{E3C9C513-3B66-4E89-8835-197CF7E44C2D}"/>
              </a:ext>
            </a:extLst>
          </p:cNvPr>
          <p:cNvSpPr/>
          <p:nvPr/>
        </p:nvSpPr>
        <p:spPr>
          <a:xfrm>
            <a:off x="9091193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19" name="사각형: 둥근 모서리 118">
            <a:extLst>
              <a:ext uri="{FF2B5EF4-FFF2-40B4-BE49-F238E27FC236}">
                <a16:creationId xmlns:a16="http://schemas.microsoft.com/office/drawing/2014/main" id="{D0E3FCD6-D598-41B9-A948-EC6D5AA0DC78}"/>
              </a:ext>
            </a:extLst>
          </p:cNvPr>
          <p:cNvSpPr/>
          <p:nvPr/>
        </p:nvSpPr>
        <p:spPr>
          <a:xfrm>
            <a:off x="10593462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20" name="사각형: 둥근 모서리 119">
            <a:extLst>
              <a:ext uri="{FF2B5EF4-FFF2-40B4-BE49-F238E27FC236}">
                <a16:creationId xmlns:a16="http://schemas.microsoft.com/office/drawing/2014/main" id="{FA2E969A-6660-4440-8B71-CDFA290BBB17}"/>
              </a:ext>
            </a:extLst>
          </p:cNvPr>
          <p:cNvSpPr/>
          <p:nvPr/>
        </p:nvSpPr>
        <p:spPr>
          <a:xfrm>
            <a:off x="142533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21" name="사각형: 둥근 모서리 120">
            <a:extLst>
              <a:ext uri="{FF2B5EF4-FFF2-40B4-BE49-F238E27FC236}">
                <a16:creationId xmlns:a16="http://schemas.microsoft.com/office/drawing/2014/main" id="{41038454-C725-4D8F-918C-8E6CE21F0A4B}"/>
              </a:ext>
            </a:extLst>
          </p:cNvPr>
          <p:cNvSpPr/>
          <p:nvPr/>
        </p:nvSpPr>
        <p:spPr>
          <a:xfrm>
            <a:off x="1636456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22" name="사각형: 둥근 모서리 121">
            <a:extLst>
              <a:ext uri="{FF2B5EF4-FFF2-40B4-BE49-F238E27FC236}">
                <a16:creationId xmlns:a16="http://schemas.microsoft.com/office/drawing/2014/main" id="{FA51BF62-75D6-4CC6-B149-54D5A801FDF2}"/>
              </a:ext>
            </a:extLst>
          </p:cNvPr>
          <p:cNvSpPr/>
          <p:nvPr/>
        </p:nvSpPr>
        <p:spPr>
          <a:xfrm>
            <a:off x="313037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23" name="사각형: 둥근 모서리 122">
            <a:extLst>
              <a:ext uri="{FF2B5EF4-FFF2-40B4-BE49-F238E27FC236}">
                <a16:creationId xmlns:a16="http://schemas.microsoft.com/office/drawing/2014/main" id="{CE2B6C83-515C-448A-8EDB-4FEF61A57268}"/>
              </a:ext>
            </a:extLst>
          </p:cNvPr>
          <p:cNvSpPr/>
          <p:nvPr/>
        </p:nvSpPr>
        <p:spPr>
          <a:xfrm>
            <a:off x="462812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24" name="사각형: 둥근 모서리 123">
            <a:extLst>
              <a:ext uri="{FF2B5EF4-FFF2-40B4-BE49-F238E27FC236}">
                <a16:creationId xmlns:a16="http://schemas.microsoft.com/office/drawing/2014/main" id="{5111C090-E2CC-4E32-B113-7C18AC0C85B7}"/>
              </a:ext>
            </a:extLst>
          </p:cNvPr>
          <p:cNvSpPr/>
          <p:nvPr/>
        </p:nvSpPr>
        <p:spPr>
          <a:xfrm>
            <a:off x="6134993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25" name="사각형: 둥근 모서리 124">
            <a:extLst>
              <a:ext uri="{FF2B5EF4-FFF2-40B4-BE49-F238E27FC236}">
                <a16:creationId xmlns:a16="http://schemas.microsoft.com/office/drawing/2014/main" id="{633A4EF3-AC64-4FF7-9DF5-B306ED34BF62}"/>
              </a:ext>
            </a:extLst>
          </p:cNvPr>
          <p:cNvSpPr/>
          <p:nvPr/>
        </p:nvSpPr>
        <p:spPr>
          <a:xfrm>
            <a:off x="7628916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55" name="사각형: 둥근 모서리 154">
            <a:extLst>
              <a:ext uri="{FF2B5EF4-FFF2-40B4-BE49-F238E27FC236}">
                <a16:creationId xmlns:a16="http://schemas.microsoft.com/office/drawing/2014/main" id="{519EB1F9-2063-400C-9622-38C037EDECA2}"/>
              </a:ext>
            </a:extLst>
          </p:cNvPr>
          <p:cNvSpPr/>
          <p:nvPr/>
        </p:nvSpPr>
        <p:spPr>
          <a:xfrm>
            <a:off x="9122839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7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2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64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C5956FBD-E7E3-4869-B361-AA2CF936CE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16146"/>
          <a:stretch/>
        </p:blipFill>
        <p:spPr>
          <a:xfrm>
            <a:off x="130673" y="995488"/>
            <a:ext cx="3639671" cy="323919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64262E9-6FD1-4222-B02C-F23C41D47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r="16436"/>
          <a:stretch/>
        </p:blipFill>
        <p:spPr>
          <a:xfrm>
            <a:off x="4151342" y="995488"/>
            <a:ext cx="3639672" cy="323919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3E0CB5B-C665-48B1-B124-B9DD2581A1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8172013" y="995488"/>
            <a:ext cx="3639672" cy="3239198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10D652D7-52CC-4E58-B3BD-A6BDF140F9D0}"/>
              </a:ext>
            </a:extLst>
          </p:cNvPr>
          <p:cNvGrpSpPr/>
          <p:nvPr/>
        </p:nvGrpSpPr>
        <p:grpSpPr>
          <a:xfrm>
            <a:off x="3910529" y="4405501"/>
            <a:ext cx="4651314" cy="1457011"/>
            <a:chOff x="3809622" y="5144756"/>
            <a:chExt cx="4651314" cy="1457011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25E1ACB3-BDF5-48B0-A714-344C4A1DE3D5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7320BF-A3CF-462A-8623-CED0E35B5B50}"/>
                </a:ext>
              </a:extLst>
            </p:cNvPr>
            <p:cNvSpPr txBox="1"/>
            <p:nvPr/>
          </p:nvSpPr>
          <p:spPr>
            <a:xfrm rot="984802">
              <a:off x="3809622" y="5282902"/>
              <a:ext cx="465131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0" i="0" u="none" strike="noStrike" kern="1200" cap="none" spc="0" normalizeH="0" baseline="0" noProof="0" dirty="0">
                  <a:ln w="57150">
                    <a:solidFill>
                      <a:srgbClr val="0461A9"/>
                    </a:solidFill>
                  </a:ln>
                  <a:solidFill>
                    <a:srgbClr val="77BFF5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-2 points</a:t>
              </a:r>
              <a:endParaRPr kumimoji="0" lang="en-GB" sz="60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srgbClr val="77BFF5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09FFAF7-232F-4D2D-A8D1-C16495B49A04}"/>
              </a:ext>
            </a:extLst>
          </p:cNvPr>
          <p:cNvGrpSpPr/>
          <p:nvPr/>
        </p:nvGrpSpPr>
        <p:grpSpPr>
          <a:xfrm>
            <a:off x="-175516" y="4405500"/>
            <a:ext cx="4651314" cy="1457011"/>
            <a:chOff x="3809622" y="5144756"/>
            <a:chExt cx="4651314" cy="1457011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BEE81213-D73F-463E-B816-24E1AB3373DE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5DC9E0-BF81-4420-A0B1-7DD7037F4D77}"/>
                </a:ext>
              </a:extLst>
            </p:cNvPr>
            <p:cNvSpPr txBox="1"/>
            <p:nvPr/>
          </p:nvSpPr>
          <p:spPr>
            <a:xfrm rot="984802">
              <a:off x="3809622" y="5190571"/>
              <a:ext cx="465131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7200" b="0" i="0" u="none" strike="noStrike" kern="1200" cap="none" spc="0" normalizeH="0" baseline="0" noProof="0" dirty="0">
                  <a:ln w="57150">
                    <a:solidFill>
                      <a:srgbClr val="0461A9"/>
                    </a:solidFill>
                  </a:ln>
                  <a:solidFill>
                    <a:srgbClr val="77BFF5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Steal!</a:t>
              </a:r>
              <a:endParaRPr kumimoji="0" lang="en-GB" sz="72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srgbClr val="77BFF5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464257B-5C55-489E-A4C8-CA8D8DC2719D}"/>
              </a:ext>
            </a:extLst>
          </p:cNvPr>
          <p:cNvGrpSpPr/>
          <p:nvPr/>
        </p:nvGrpSpPr>
        <p:grpSpPr>
          <a:xfrm>
            <a:off x="7943694" y="4405500"/>
            <a:ext cx="4651314" cy="1457011"/>
            <a:chOff x="3809622" y="5144756"/>
            <a:chExt cx="4651314" cy="1457011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6092D8BA-F750-4F68-B222-52CDAD1BAA13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C4266F-DC3A-4148-9612-6C52C11126E8}"/>
                </a:ext>
              </a:extLst>
            </p:cNvPr>
            <p:cNvSpPr txBox="1"/>
            <p:nvPr/>
          </p:nvSpPr>
          <p:spPr>
            <a:xfrm rot="984802">
              <a:off x="3809622" y="5282902"/>
              <a:ext cx="465131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0" i="0" u="none" strike="noStrike" kern="1200" cap="none" spc="0" normalizeH="0" baseline="0" noProof="0" dirty="0">
                  <a:ln w="57150">
                    <a:solidFill>
                      <a:srgbClr val="0461A9"/>
                    </a:solidFill>
                  </a:ln>
                  <a:solidFill>
                    <a:srgbClr val="77BFF5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-1 point</a:t>
              </a:r>
              <a:endParaRPr kumimoji="0" lang="en-GB" sz="60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srgbClr val="77BFF5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94D97CC-8C02-42B7-8EE0-DD21A73B3667}"/>
              </a:ext>
            </a:extLst>
          </p:cNvPr>
          <p:cNvSpPr txBox="1"/>
          <p:nvPr/>
        </p:nvSpPr>
        <p:spPr>
          <a:xfrm>
            <a:off x="3524973" y="-20175"/>
            <a:ext cx="54224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Choose one</a:t>
            </a:r>
            <a:endParaRPr kumimoji="0" lang="en-GB" sz="6000" b="0" i="0" u="none" strike="noStrike" kern="1200" cap="none" spc="0" normalizeH="0" baseline="0" noProof="0" dirty="0">
              <a:ln w="57150">
                <a:solidFill>
                  <a:srgbClr val="0461A9"/>
                </a:solidFill>
              </a:ln>
              <a:solidFill>
                <a:prstClr val="white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28" name="사각형: 둥근 모서리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981E9D1-9F51-48EB-A092-4E2C3E0C332F}"/>
              </a:ext>
            </a:extLst>
          </p:cNvPr>
          <p:cNvSpPr/>
          <p:nvPr/>
        </p:nvSpPr>
        <p:spPr>
          <a:xfrm>
            <a:off x="10577689" y="6151479"/>
            <a:ext cx="1572075" cy="638043"/>
          </a:xfrm>
          <a:prstGeom prst="roundRect">
            <a:avLst>
              <a:gd name="adj" fmla="val 9267"/>
            </a:avLst>
          </a:prstGeom>
          <a:solidFill>
            <a:srgbClr val="FFFF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140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5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40000">
              <a:schemeClr val="bg1"/>
            </a:gs>
            <a:gs pos="100000">
              <a:srgbClr val="E68E9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72322C0C-937E-43CC-B3BC-FD816A6CE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29973" y="125018"/>
            <a:ext cx="863733" cy="156338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6C8F6E4-55D6-4971-8073-050954FF3D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768758" y="49462"/>
            <a:ext cx="1174010" cy="157018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0FAC3C1-CB84-4CA2-8DB3-4D28B80DCA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4756604" y="74745"/>
            <a:ext cx="1174010" cy="151961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A654762-0CD3-4113-BE59-9EF13EF1AF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3417437" y="146904"/>
            <a:ext cx="863733" cy="151961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8E91D8B-54CD-4DD8-8D90-6DD19DBFCF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6405665" y="124767"/>
            <a:ext cx="863733" cy="156338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4826819-5EAA-4574-AB36-2D6FD0CE8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7744449" y="49462"/>
            <a:ext cx="1174010" cy="157018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7737008-2051-40E6-9CB2-3ECCB8AD5F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0732294" y="74745"/>
            <a:ext cx="1174010" cy="151961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C7CBEAC-C8F7-4145-A418-107B00B5E4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9393511" y="125050"/>
            <a:ext cx="863733" cy="151961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BBAE20D4-066C-4658-A5B8-B9ECBE24B5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253970" y="1765843"/>
            <a:ext cx="1174010" cy="1519616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F67F51B7-AF19-424B-83D0-1761A6C4C4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1903031" y="1815865"/>
            <a:ext cx="863733" cy="156338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BF3BEFDD-D354-4787-BF9A-8BBDB1B585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3241815" y="1740560"/>
            <a:ext cx="1174010" cy="1570182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40CBDC3F-5FE4-47BF-974D-102173A303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6229660" y="1765843"/>
            <a:ext cx="1174010" cy="151961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25FFEBA-C541-420F-9894-44CFB69F21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890877" y="1816148"/>
            <a:ext cx="863733" cy="1519616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C7AF85B-E064-4530-BB1C-126A93AF05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7878720" y="1820778"/>
            <a:ext cx="863733" cy="156338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42898FBC-F4CA-4BAE-A40E-31709F7136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9217504" y="1745473"/>
            <a:ext cx="1174010" cy="157018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5279ED25-FC33-48C7-A376-49A87F2330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0866566" y="1821061"/>
            <a:ext cx="863733" cy="1519616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F4866DB0-A464-4BA5-B749-99541F19AD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743327" y="3434637"/>
            <a:ext cx="1174010" cy="15196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D367FA91-E956-467A-B7E7-4083EBAEC9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04160" y="3506796"/>
            <a:ext cx="863733" cy="1519616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3EEB4F1E-5409-4231-ADC6-1C5DCE2699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3392388" y="3484659"/>
            <a:ext cx="863733" cy="1563389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066A1EFA-9EDC-4FA7-9A9E-0321060199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4731172" y="3409354"/>
            <a:ext cx="1174010" cy="1570182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EEB0AA2D-2F47-4DC3-8C6A-CAB8FB65FC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7719017" y="3434637"/>
            <a:ext cx="1174010" cy="1519616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4455AFA0-BA91-49B2-A668-B76CDD3880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6380234" y="3484942"/>
            <a:ext cx="863733" cy="1519616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8A87C1B8-1976-49CD-80E0-1B439A9492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9393511" y="3484659"/>
            <a:ext cx="863733" cy="1563389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7A470816-FF36-4041-AEA2-4782A33F8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0732295" y="3409354"/>
            <a:ext cx="1174010" cy="1570182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6E43A77C-3DCF-43FA-B22F-51AE3884B2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265310" y="5081927"/>
            <a:ext cx="1174010" cy="1570182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8747461A-46F8-41D6-9904-5C66070226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3253156" y="5107210"/>
            <a:ext cx="1174010" cy="1519616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2AA68270-85A5-4B81-88A8-E83C90E614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913989" y="5179369"/>
            <a:ext cx="863733" cy="1519616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0DD0A683-86F7-43B9-AA7A-A42C92D59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902217" y="5157232"/>
            <a:ext cx="863733" cy="1563389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F3536D30-AC21-4D7D-BDE6-6B92BFFA2E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6241001" y="5081927"/>
            <a:ext cx="1174010" cy="1570182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AC671FB8-9390-4D9C-A25F-B1D70820EC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7890063" y="5157515"/>
            <a:ext cx="863733" cy="1519616"/>
          </a:xfrm>
          <a:prstGeom prst="rect">
            <a:avLst/>
          </a:prstGeom>
        </p:spPr>
      </p:pic>
      <p:sp>
        <p:nvSpPr>
          <p:cNvPr id="71" name="사각형: 둥근 모서리 70">
            <a:extLst>
              <a:ext uri="{FF2B5EF4-FFF2-40B4-BE49-F238E27FC236}">
                <a16:creationId xmlns:a16="http://schemas.microsoft.com/office/drawing/2014/main" id="{E03CBFD1-6742-4AEA-9F64-D3F957AD56A9}"/>
              </a:ext>
            </a:extLst>
          </p:cNvPr>
          <p:cNvSpPr/>
          <p:nvPr/>
        </p:nvSpPr>
        <p:spPr>
          <a:xfrm>
            <a:off x="155714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uper Mario 256" pitchFamily="2" charset="0"/>
              <a:cs typeface="+mn-cs"/>
            </a:endParaRPr>
          </a:p>
        </p:txBody>
      </p: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id="{8F2A1455-F988-473D-B7C6-1036A4431330}"/>
              </a:ext>
            </a:extLst>
          </p:cNvPr>
          <p:cNvSpPr/>
          <p:nvPr/>
        </p:nvSpPr>
        <p:spPr>
          <a:xfrm>
            <a:off x="1649637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5AB27109-AF7E-4E05-B7B8-E5BB7AA00F47}"/>
              </a:ext>
            </a:extLst>
          </p:cNvPr>
          <p:cNvSpPr/>
          <p:nvPr/>
        </p:nvSpPr>
        <p:spPr>
          <a:xfrm>
            <a:off x="3143560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D23949E5-1E9E-4204-9F88-F8B99813F907}"/>
              </a:ext>
            </a:extLst>
          </p:cNvPr>
          <p:cNvSpPr/>
          <p:nvPr/>
        </p:nvSpPr>
        <p:spPr>
          <a:xfrm>
            <a:off x="4637483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75" name="사각형: 둥근 모서리 74">
            <a:extLst>
              <a:ext uri="{FF2B5EF4-FFF2-40B4-BE49-F238E27FC236}">
                <a16:creationId xmlns:a16="http://schemas.microsoft.com/office/drawing/2014/main" id="{59CB2BA5-16BF-49AB-A890-86DF4621F0F7}"/>
              </a:ext>
            </a:extLst>
          </p:cNvPr>
          <p:cNvSpPr/>
          <p:nvPr/>
        </p:nvSpPr>
        <p:spPr>
          <a:xfrm>
            <a:off x="6131406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76" name="사각형: 둥근 모서리 75">
            <a:extLst>
              <a:ext uri="{FF2B5EF4-FFF2-40B4-BE49-F238E27FC236}">
                <a16:creationId xmlns:a16="http://schemas.microsoft.com/office/drawing/2014/main" id="{86AE8E39-5D01-42E9-8E06-94F6FAA6A8C8}"/>
              </a:ext>
            </a:extLst>
          </p:cNvPr>
          <p:cNvSpPr/>
          <p:nvPr/>
        </p:nvSpPr>
        <p:spPr>
          <a:xfrm>
            <a:off x="7625329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77" name="사각형: 둥근 모서리 76">
            <a:extLst>
              <a:ext uri="{FF2B5EF4-FFF2-40B4-BE49-F238E27FC236}">
                <a16:creationId xmlns:a16="http://schemas.microsoft.com/office/drawing/2014/main" id="{95277139-87E5-4737-8FC4-3681233700B3}"/>
              </a:ext>
            </a:extLst>
          </p:cNvPr>
          <p:cNvSpPr/>
          <p:nvPr/>
        </p:nvSpPr>
        <p:spPr>
          <a:xfrm>
            <a:off x="9119252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78" name="사각형: 둥근 모서리 77">
            <a:extLst>
              <a:ext uri="{FF2B5EF4-FFF2-40B4-BE49-F238E27FC236}">
                <a16:creationId xmlns:a16="http://schemas.microsoft.com/office/drawing/2014/main" id="{6DCEE427-9202-4229-A930-320CD965F388}"/>
              </a:ext>
            </a:extLst>
          </p:cNvPr>
          <p:cNvSpPr/>
          <p:nvPr/>
        </p:nvSpPr>
        <p:spPr>
          <a:xfrm>
            <a:off x="10613178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79" name="사각형: 둥근 모서리 78">
            <a:extLst>
              <a:ext uri="{FF2B5EF4-FFF2-40B4-BE49-F238E27FC236}">
                <a16:creationId xmlns:a16="http://schemas.microsoft.com/office/drawing/2014/main" id="{1F033BA9-266A-48B9-A165-214A5ABF94D8}"/>
              </a:ext>
            </a:extLst>
          </p:cNvPr>
          <p:cNvSpPr/>
          <p:nvPr/>
        </p:nvSpPr>
        <p:spPr>
          <a:xfrm>
            <a:off x="134677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0" name="사각형: 둥근 모서리 79">
            <a:extLst>
              <a:ext uri="{FF2B5EF4-FFF2-40B4-BE49-F238E27FC236}">
                <a16:creationId xmlns:a16="http://schemas.microsoft.com/office/drawing/2014/main" id="{1538B9DA-FBCE-4116-8ADF-15B628B538C6}"/>
              </a:ext>
            </a:extLst>
          </p:cNvPr>
          <p:cNvSpPr/>
          <p:nvPr/>
        </p:nvSpPr>
        <p:spPr>
          <a:xfrm>
            <a:off x="1628600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1" name="사각형: 둥근 모서리 80">
            <a:extLst>
              <a:ext uri="{FF2B5EF4-FFF2-40B4-BE49-F238E27FC236}">
                <a16:creationId xmlns:a16="http://schemas.microsoft.com/office/drawing/2014/main" id="{08B00B74-9F4F-4C6E-B3C8-D9182929A3EC}"/>
              </a:ext>
            </a:extLst>
          </p:cNvPr>
          <p:cNvSpPr/>
          <p:nvPr/>
        </p:nvSpPr>
        <p:spPr>
          <a:xfrm>
            <a:off x="3122523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2" name="사각형: 둥근 모서리 81">
            <a:extLst>
              <a:ext uri="{FF2B5EF4-FFF2-40B4-BE49-F238E27FC236}">
                <a16:creationId xmlns:a16="http://schemas.microsoft.com/office/drawing/2014/main" id="{EB45FBC7-BAF4-4998-8A21-BCE2E1408BCB}"/>
              </a:ext>
            </a:extLst>
          </p:cNvPr>
          <p:cNvSpPr/>
          <p:nvPr/>
        </p:nvSpPr>
        <p:spPr>
          <a:xfrm>
            <a:off x="4618775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3" name="사각형: 둥근 모서리 82">
            <a:extLst>
              <a:ext uri="{FF2B5EF4-FFF2-40B4-BE49-F238E27FC236}">
                <a16:creationId xmlns:a16="http://schemas.microsoft.com/office/drawing/2014/main" id="{15890282-4AEF-4C8E-9E53-6BCF249BB647}"/>
              </a:ext>
            </a:extLst>
          </p:cNvPr>
          <p:cNvSpPr/>
          <p:nvPr/>
        </p:nvSpPr>
        <p:spPr>
          <a:xfrm>
            <a:off x="6110372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4" name="사각형: 둥근 모서리 83">
            <a:extLst>
              <a:ext uri="{FF2B5EF4-FFF2-40B4-BE49-F238E27FC236}">
                <a16:creationId xmlns:a16="http://schemas.microsoft.com/office/drawing/2014/main" id="{F4B95A96-EFE1-4B3F-8210-DF07D8A409AC}"/>
              </a:ext>
            </a:extLst>
          </p:cNvPr>
          <p:cNvSpPr/>
          <p:nvPr/>
        </p:nvSpPr>
        <p:spPr>
          <a:xfrm>
            <a:off x="7612641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5" name="사각형: 둥근 모서리 84">
            <a:extLst>
              <a:ext uri="{FF2B5EF4-FFF2-40B4-BE49-F238E27FC236}">
                <a16:creationId xmlns:a16="http://schemas.microsoft.com/office/drawing/2014/main" id="{2B11085B-3098-4410-9B8D-2BA183FB9C56}"/>
              </a:ext>
            </a:extLst>
          </p:cNvPr>
          <p:cNvSpPr/>
          <p:nvPr/>
        </p:nvSpPr>
        <p:spPr>
          <a:xfrm>
            <a:off x="9106564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6" name="사각형: 둥근 모서리 85">
            <a:extLst>
              <a:ext uri="{FF2B5EF4-FFF2-40B4-BE49-F238E27FC236}">
                <a16:creationId xmlns:a16="http://schemas.microsoft.com/office/drawing/2014/main" id="{45A81A5B-BE5E-49EF-A3A3-582875370D22}"/>
              </a:ext>
            </a:extLst>
          </p:cNvPr>
          <p:cNvSpPr/>
          <p:nvPr/>
        </p:nvSpPr>
        <p:spPr>
          <a:xfrm>
            <a:off x="10600487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7" name="사각형: 둥근 모서리 86">
            <a:extLst>
              <a:ext uri="{FF2B5EF4-FFF2-40B4-BE49-F238E27FC236}">
                <a16:creationId xmlns:a16="http://schemas.microsoft.com/office/drawing/2014/main" id="{27917DAE-300D-4196-8014-8881AA22D0C6}"/>
              </a:ext>
            </a:extLst>
          </p:cNvPr>
          <p:cNvSpPr/>
          <p:nvPr/>
        </p:nvSpPr>
        <p:spPr>
          <a:xfrm>
            <a:off x="130283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8" name="사각형: 둥근 모서리 87">
            <a:extLst>
              <a:ext uri="{FF2B5EF4-FFF2-40B4-BE49-F238E27FC236}">
                <a16:creationId xmlns:a16="http://schemas.microsoft.com/office/drawing/2014/main" id="{0D893AD5-3CD5-4893-A925-448A558899E6}"/>
              </a:ext>
            </a:extLst>
          </p:cNvPr>
          <p:cNvSpPr/>
          <p:nvPr/>
        </p:nvSpPr>
        <p:spPr>
          <a:xfrm>
            <a:off x="1624209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uper Mario 256" pitchFamily="2" charset="0"/>
              <a:cs typeface="+mn-cs"/>
            </a:endParaRPr>
          </a:p>
        </p:txBody>
      </p:sp>
      <p:sp>
        <p:nvSpPr>
          <p:cNvPr id="89" name="사각형: 둥근 모서리 88">
            <a:extLst>
              <a:ext uri="{FF2B5EF4-FFF2-40B4-BE49-F238E27FC236}">
                <a16:creationId xmlns:a16="http://schemas.microsoft.com/office/drawing/2014/main" id="{2CABF7C0-5E4B-4A04-AB56-BF32DA00940D}"/>
              </a:ext>
            </a:extLst>
          </p:cNvPr>
          <p:cNvSpPr/>
          <p:nvPr/>
        </p:nvSpPr>
        <p:spPr>
          <a:xfrm>
            <a:off x="3115498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0" name="사각형: 둥근 모서리 89">
            <a:extLst>
              <a:ext uri="{FF2B5EF4-FFF2-40B4-BE49-F238E27FC236}">
                <a16:creationId xmlns:a16="http://schemas.microsoft.com/office/drawing/2014/main" id="{0A941893-E27B-43A0-98C0-5483736E65EB}"/>
              </a:ext>
            </a:extLst>
          </p:cNvPr>
          <p:cNvSpPr/>
          <p:nvPr/>
        </p:nvSpPr>
        <p:spPr>
          <a:xfrm>
            <a:off x="4609421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1D7C48A2-33F7-460B-A3D7-EAD2E0AC104E}"/>
              </a:ext>
            </a:extLst>
          </p:cNvPr>
          <p:cNvSpPr/>
          <p:nvPr/>
        </p:nvSpPr>
        <p:spPr>
          <a:xfrm>
            <a:off x="6103344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2" name="사각형: 둥근 모서리 91">
            <a:extLst>
              <a:ext uri="{FF2B5EF4-FFF2-40B4-BE49-F238E27FC236}">
                <a16:creationId xmlns:a16="http://schemas.microsoft.com/office/drawing/2014/main" id="{10E35661-136A-4AA5-8937-33FE39D13288}"/>
              </a:ext>
            </a:extLst>
          </p:cNvPr>
          <p:cNvSpPr/>
          <p:nvPr/>
        </p:nvSpPr>
        <p:spPr>
          <a:xfrm>
            <a:off x="7597267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3" name="사각형: 둥근 모서리 92">
            <a:extLst>
              <a:ext uri="{FF2B5EF4-FFF2-40B4-BE49-F238E27FC236}">
                <a16:creationId xmlns:a16="http://schemas.microsoft.com/office/drawing/2014/main" id="{595E564C-D594-460C-B250-5157AB4BFCFB}"/>
              </a:ext>
            </a:extLst>
          </p:cNvPr>
          <p:cNvSpPr/>
          <p:nvPr/>
        </p:nvSpPr>
        <p:spPr>
          <a:xfrm>
            <a:off x="9091193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FA04EEF3-5516-4D25-B070-0C9F69834C03}"/>
              </a:ext>
            </a:extLst>
          </p:cNvPr>
          <p:cNvSpPr/>
          <p:nvPr/>
        </p:nvSpPr>
        <p:spPr>
          <a:xfrm>
            <a:off x="10593462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BB3B9C3A-F05D-4C35-8331-51B6DF82982F}"/>
              </a:ext>
            </a:extLst>
          </p:cNvPr>
          <p:cNvSpPr/>
          <p:nvPr/>
        </p:nvSpPr>
        <p:spPr>
          <a:xfrm>
            <a:off x="142533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6" name="사각형: 둥근 모서리 95">
            <a:extLst>
              <a:ext uri="{FF2B5EF4-FFF2-40B4-BE49-F238E27FC236}">
                <a16:creationId xmlns:a16="http://schemas.microsoft.com/office/drawing/2014/main" id="{A5945CB3-56F1-49E7-9B48-F621F75E075F}"/>
              </a:ext>
            </a:extLst>
          </p:cNvPr>
          <p:cNvSpPr/>
          <p:nvPr/>
        </p:nvSpPr>
        <p:spPr>
          <a:xfrm>
            <a:off x="1636456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5F93E4CF-5989-49F6-B2CF-61FBBF645CBE}"/>
              </a:ext>
            </a:extLst>
          </p:cNvPr>
          <p:cNvSpPr/>
          <p:nvPr/>
        </p:nvSpPr>
        <p:spPr>
          <a:xfrm>
            <a:off x="313037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CDF3465B-4BB2-4BA0-A710-EBA4139F76B3}"/>
              </a:ext>
            </a:extLst>
          </p:cNvPr>
          <p:cNvSpPr/>
          <p:nvPr/>
        </p:nvSpPr>
        <p:spPr>
          <a:xfrm>
            <a:off x="462812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D096A56A-05FD-40A3-9525-C0A49132BA49}"/>
              </a:ext>
            </a:extLst>
          </p:cNvPr>
          <p:cNvSpPr/>
          <p:nvPr/>
        </p:nvSpPr>
        <p:spPr>
          <a:xfrm>
            <a:off x="6134993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230FCC8F-D677-446C-909B-258244B94AB4}"/>
              </a:ext>
            </a:extLst>
          </p:cNvPr>
          <p:cNvSpPr/>
          <p:nvPr/>
        </p:nvSpPr>
        <p:spPr>
          <a:xfrm>
            <a:off x="7628916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pic>
        <p:nvPicPr>
          <p:cNvPr id="102" name="Picture 2" descr="파일:Baskin-Robbins logo.svg - 위키백과, 우리 모두의 백과사전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3B810D-8483-4A12-B231-13F53D6B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4070">
            <a:off x="9147060" y="5319089"/>
            <a:ext cx="1300518" cy="13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사각형: 둥근 모서리 100">
            <a:extLst>
              <a:ext uri="{FF2B5EF4-FFF2-40B4-BE49-F238E27FC236}">
                <a16:creationId xmlns:a16="http://schemas.microsoft.com/office/drawing/2014/main" id="{CB4E6463-A467-4DCE-939C-551BB5D825BD}"/>
              </a:ext>
            </a:extLst>
          </p:cNvPr>
          <p:cNvSpPr/>
          <p:nvPr/>
        </p:nvSpPr>
        <p:spPr>
          <a:xfrm>
            <a:off x="9122839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43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2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25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2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DE6B7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>
            <a:extLst>
              <a:ext uri="{FF2B5EF4-FFF2-40B4-BE49-F238E27FC236}">
                <a16:creationId xmlns:a16="http://schemas.microsoft.com/office/drawing/2014/main" id="{D1CEA5D5-02B5-4237-9B3C-5BD6337BFF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16146"/>
          <a:stretch/>
        </p:blipFill>
        <p:spPr>
          <a:xfrm>
            <a:off x="130673" y="995488"/>
            <a:ext cx="3639671" cy="323919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C666B09-B5B1-41BE-8FBA-D4A9B9B87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r="16436"/>
          <a:stretch/>
        </p:blipFill>
        <p:spPr>
          <a:xfrm>
            <a:off x="4151342" y="995488"/>
            <a:ext cx="3639672" cy="323919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302720C-A930-4FCA-99E6-289077BBAA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8172013" y="995488"/>
            <a:ext cx="3639672" cy="3239198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13C3F65D-5E92-40B7-B73B-1B5166AE7847}"/>
              </a:ext>
            </a:extLst>
          </p:cNvPr>
          <p:cNvGrpSpPr/>
          <p:nvPr/>
        </p:nvGrpSpPr>
        <p:grpSpPr>
          <a:xfrm>
            <a:off x="3910529" y="4389760"/>
            <a:ext cx="4651314" cy="1472752"/>
            <a:chOff x="3809622" y="5129015"/>
            <a:chExt cx="4651314" cy="1472752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08469FD0-74E7-4A5F-A35D-87353DC3C4AB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rgbClr val="E68E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B668D52-3E3F-49EF-A443-4E80E48B812E}"/>
                </a:ext>
              </a:extLst>
            </p:cNvPr>
            <p:cNvSpPr txBox="1"/>
            <p:nvPr/>
          </p:nvSpPr>
          <p:spPr>
            <a:xfrm rot="984802">
              <a:off x="3809622" y="5129015"/>
              <a:ext cx="4651314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0" b="0" i="0" u="none" strike="noStrike" kern="1200" cap="none" spc="0" normalizeH="0" baseline="0" noProof="0" dirty="0">
                  <a:ln w="57150">
                    <a:solidFill>
                      <a:srgbClr val="D95568"/>
                    </a:solidFill>
                  </a:ln>
                  <a:solidFill>
                    <a:srgbClr val="EEB4BC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Steal!</a:t>
              </a:r>
              <a:endParaRPr kumimoji="0" lang="en-GB" sz="80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srgbClr val="EEB4BC"/>
                </a:solidFill>
                <a:effectLst/>
                <a:uLnTx/>
                <a:uFillTx/>
                <a:latin typeface="Super Mario 256" pitchFamily="2" charset="0"/>
                <a:cs typeface="+mn-cs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94EA2FD4-050B-4376-B88B-8EDFF4779B5D}"/>
              </a:ext>
            </a:extLst>
          </p:cNvPr>
          <p:cNvGrpSpPr/>
          <p:nvPr/>
        </p:nvGrpSpPr>
        <p:grpSpPr>
          <a:xfrm>
            <a:off x="-175516" y="4405500"/>
            <a:ext cx="4651314" cy="1457011"/>
            <a:chOff x="3809622" y="5144756"/>
            <a:chExt cx="4651314" cy="1457011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0BE46885-4572-4735-BEF3-2795CA85328F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rgbClr val="E68E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978354-87EC-4C5C-AC18-AE3655A6A41A}"/>
                </a:ext>
              </a:extLst>
            </p:cNvPr>
            <p:cNvSpPr txBox="1"/>
            <p:nvPr/>
          </p:nvSpPr>
          <p:spPr>
            <a:xfrm rot="984802">
              <a:off x="3809622" y="5282903"/>
              <a:ext cx="465131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0" i="0" u="none" strike="noStrike" kern="1200" cap="none" spc="0" normalizeH="0" baseline="0" noProof="0" dirty="0">
                  <a:ln w="57150">
                    <a:solidFill>
                      <a:srgbClr val="D95568"/>
                    </a:solidFill>
                  </a:ln>
                  <a:solidFill>
                    <a:srgbClr val="EEB4BC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-1 point</a:t>
              </a:r>
              <a:endParaRPr kumimoji="0" lang="en-GB" sz="60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srgbClr val="EEB4BC"/>
                </a:solidFill>
                <a:effectLst/>
                <a:uLnTx/>
                <a:uFillTx/>
                <a:latin typeface="Super Mario 256" pitchFamily="2" charset="0"/>
                <a:cs typeface="+mn-cs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C6CBA02-64DD-469D-8258-74FDDA3951DB}"/>
              </a:ext>
            </a:extLst>
          </p:cNvPr>
          <p:cNvGrpSpPr/>
          <p:nvPr/>
        </p:nvGrpSpPr>
        <p:grpSpPr>
          <a:xfrm>
            <a:off x="7943694" y="4405500"/>
            <a:ext cx="4651314" cy="1457011"/>
            <a:chOff x="3809622" y="5144756"/>
            <a:chExt cx="4651314" cy="1457011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208BFA21-C3C4-4178-AD3B-16F94668566C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rgbClr val="E68E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53DA65-B182-4B21-BA6B-0F39643088BD}"/>
                </a:ext>
              </a:extLst>
            </p:cNvPr>
            <p:cNvSpPr txBox="1"/>
            <p:nvPr/>
          </p:nvSpPr>
          <p:spPr>
            <a:xfrm rot="984802">
              <a:off x="3809622" y="5329068"/>
              <a:ext cx="465131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5400" b="0" i="0" u="none" strike="noStrike" kern="1200" cap="none" spc="0" normalizeH="0" baseline="0" noProof="0" dirty="0">
                  <a:ln w="57150">
                    <a:solidFill>
                      <a:srgbClr val="D95568"/>
                    </a:solidFill>
                  </a:ln>
                  <a:solidFill>
                    <a:srgbClr val="EEB4BC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-2 points</a:t>
              </a:r>
              <a:endParaRPr kumimoji="0" lang="en-GB" sz="54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srgbClr val="EEB4BC"/>
                </a:solidFill>
                <a:effectLst/>
                <a:uLnTx/>
                <a:uFillTx/>
                <a:latin typeface="Super Mario 256" pitchFamily="2" charset="0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16B875D-43E3-4C4C-A921-8ADC72AC9630}"/>
              </a:ext>
            </a:extLst>
          </p:cNvPr>
          <p:cNvSpPr txBox="1"/>
          <p:nvPr/>
        </p:nvSpPr>
        <p:spPr>
          <a:xfrm>
            <a:off x="3524973" y="-20175"/>
            <a:ext cx="54224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Choose one</a:t>
            </a:r>
            <a:endParaRPr kumimoji="0" lang="en-GB" sz="6000" b="0" i="0" u="none" strike="noStrike" kern="1200" cap="none" spc="0" normalizeH="0" baseline="0" noProof="0" dirty="0">
              <a:ln w="57150">
                <a:solidFill>
                  <a:srgbClr val="D95568"/>
                </a:solidFill>
              </a:ln>
              <a:solidFill>
                <a:prstClr val="white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5" name="사각형: 둥근 모서리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61460AF-FB3B-4010-9AD2-BE9CF039E976}"/>
              </a:ext>
            </a:extLst>
          </p:cNvPr>
          <p:cNvSpPr/>
          <p:nvPr/>
        </p:nvSpPr>
        <p:spPr>
          <a:xfrm>
            <a:off x="10577689" y="6151479"/>
            <a:ext cx="1572075" cy="638043"/>
          </a:xfrm>
          <a:prstGeom prst="roundRect">
            <a:avLst>
              <a:gd name="adj" fmla="val 9267"/>
            </a:avLst>
          </a:prstGeom>
          <a:solidFill>
            <a:srgbClr val="FFFF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7540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파일:Baskin-Robbins logo.svg - 위키백과, 우리 모두의 백과사전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2ECDD9-00CD-47C2-8E1A-4B949868C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4070">
            <a:off x="9147060" y="5319089"/>
            <a:ext cx="1300518" cy="13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그림 125">
            <a:extLst>
              <a:ext uri="{FF2B5EF4-FFF2-40B4-BE49-F238E27FC236}">
                <a16:creationId xmlns:a16="http://schemas.microsoft.com/office/drawing/2014/main" id="{73229C6B-6B76-4207-9E23-377FF20B66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29973" y="125018"/>
            <a:ext cx="863733" cy="1563389"/>
          </a:xfrm>
          <a:prstGeom prst="rect">
            <a:avLst/>
          </a:prstGeom>
        </p:spPr>
      </p:pic>
      <p:pic>
        <p:nvPicPr>
          <p:cNvPr id="127" name="그림 126">
            <a:extLst>
              <a:ext uri="{FF2B5EF4-FFF2-40B4-BE49-F238E27FC236}">
                <a16:creationId xmlns:a16="http://schemas.microsoft.com/office/drawing/2014/main" id="{B1736021-205B-464C-A824-E226A3E618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768758" y="49462"/>
            <a:ext cx="1174010" cy="1570182"/>
          </a:xfrm>
          <a:prstGeom prst="rect">
            <a:avLst/>
          </a:prstGeom>
        </p:spPr>
      </p:pic>
      <p:pic>
        <p:nvPicPr>
          <p:cNvPr id="128" name="그림 127">
            <a:extLst>
              <a:ext uri="{FF2B5EF4-FFF2-40B4-BE49-F238E27FC236}">
                <a16:creationId xmlns:a16="http://schemas.microsoft.com/office/drawing/2014/main" id="{DA4E6EEF-DFBD-4A1B-A5D5-7E133DCE17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4756604" y="74745"/>
            <a:ext cx="1174010" cy="1519616"/>
          </a:xfrm>
          <a:prstGeom prst="rect">
            <a:avLst/>
          </a:prstGeom>
        </p:spPr>
      </p:pic>
      <p:pic>
        <p:nvPicPr>
          <p:cNvPr id="129" name="그림 128">
            <a:extLst>
              <a:ext uri="{FF2B5EF4-FFF2-40B4-BE49-F238E27FC236}">
                <a16:creationId xmlns:a16="http://schemas.microsoft.com/office/drawing/2014/main" id="{3EDAA742-4668-4258-8EEA-F482BA78D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3417437" y="146904"/>
            <a:ext cx="863733" cy="1519616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1C0A8751-C0F0-41B7-A758-A2D232E183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6405665" y="124767"/>
            <a:ext cx="863733" cy="1563389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84F4610F-F62E-418F-9A37-C11307CFB1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7744449" y="49462"/>
            <a:ext cx="1174010" cy="1570182"/>
          </a:xfrm>
          <a:prstGeom prst="rect">
            <a:avLst/>
          </a:prstGeom>
        </p:spPr>
      </p:pic>
      <p:pic>
        <p:nvPicPr>
          <p:cNvPr id="132" name="그림 131">
            <a:extLst>
              <a:ext uri="{FF2B5EF4-FFF2-40B4-BE49-F238E27FC236}">
                <a16:creationId xmlns:a16="http://schemas.microsoft.com/office/drawing/2014/main" id="{771FE469-5825-4693-83DB-7FE0DAFB2A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0732294" y="74745"/>
            <a:ext cx="1174010" cy="1519616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73FE67BD-8BA5-4610-B44D-26839F4D4B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9393511" y="125050"/>
            <a:ext cx="863733" cy="1519616"/>
          </a:xfrm>
          <a:prstGeom prst="rect">
            <a:avLst/>
          </a:prstGeom>
        </p:spPr>
      </p:pic>
      <p:pic>
        <p:nvPicPr>
          <p:cNvPr id="134" name="그림 133">
            <a:extLst>
              <a:ext uri="{FF2B5EF4-FFF2-40B4-BE49-F238E27FC236}">
                <a16:creationId xmlns:a16="http://schemas.microsoft.com/office/drawing/2014/main" id="{27737A4E-DC5F-4769-8D59-061653CED5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253970" y="1765843"/>
            <a:ext cx="1174010" cy="1519616"/>
          </a:xfrm>
          <a:prstGeom prst="rect">
            <a:avLst/>
          </a:prstGeom>
        </p:spPr>
      </p:pic>
      <p:pic>
        <p:nvPicPr>
          <p:cNvPr id="135" name="그림 134">
            <a:extLst>
              <a:ext uri="{FF2B5EF4-FFF2-40B4-BE49-F238E27FC236}">
                <a16:creationId xmlns:a16="http://schemas.microsoft.com/office/drawing/2014/main" id="{966EE8EA-C67F-4C0C-B1B0-B05B0CF92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1903031" y="1815865"/>
            <a:ext cx="863733" cy="1563389"/>
          </a:xfrm>
          <a:prstGeom prst="rect">
            <a:avLst/>
          </a:prstGeom>
        </p:spPr>
      </p:pic>
      <p:pic>
        <p:nvPicPr>
          <p:cNvPr id="136" name="그림 135">
            <a:extLst>
              <a:ext uri="{FF2B5EF4-FFF2-40B4-BE49-F238E27FC236}">
                <a16:creationId xmlns:a16="http://schemas.microsoft.com/office/drawing/2014/main" id="{8D2E34B1-B753-4F47-8342-8BC5059211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3241815" y="1740560"/>
            <a:ext cx="1174010" cy="1570182"/>
          </a:xfrm>
          <a:prstGeom prst="rect">
            <a:avLst/>
          </a:prstGeom>
        </p:spPr>
      </p:pic>
      <p:pic>
        <p:nvPicPr>
          <p:cNvPr id="137" name="그림 136">
            <a:extLst>
              <a:ext uri="{FF2B5EF4-FFF2-40B4-BE49-F238E27FC236}">
                <a16:creationId xmlns:a16="http://schemas.microsoft.com/office/drawing/2014/main" id="{437F5841-7E14-4A2B-A784-96ECA2B2C0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6229660" y="1765843"/>
            <a:ext cx="1174010" cy="1519616"/>
          </a:xfrm>
          <a:prstGeom prst="rect">
            <a:avLst/>
          </a:prstGeom>
        </p:spPr>
      </p:pic>
      <p:pic>
        <p:nvPicPr>
          <p:cNvPr id="138" name="그림 137">
            <a:extLst>
              <a:ext uri="{FF2B5EF4-FFF2-40B4-BE49-F238E27FC236}">
                <a16:creationId xmlns:a16="http://schemas.microsoft.com/office/drawing/2014/main" id="{E27C5E79-C5D8-4E74-9AFC-10A4F37C6B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890877" y="1816148"/>
            <a:ext cx="863733" cy="1519616"/>
          </a:xfrm>
          <a:prstGeom prst="rect">
            <a:avLst/>
          </a:prstGeom>
        </p:spPr>
      </p:pic>
      <p:pic>
        <p:nvPicPr>
          <p:cNvPr id="139" name="그림 138">
            <a:extLst>
              <a:ext uri="{FF2B5EF4-FFF2-40B4-BE49-F238E27FC236}">
                <a16:creationId xmlns:a16="http://schemas.microsoft.com/office/drawing/2014/main" id="{D751CDCC-75CF-43EC-AEAD-94C5529A8C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7878720" y="1820778"/>
            <a:ext cx="863733" cy="1563389"/>
          </a:xfrm>
          <a:prstGeom prst="rect">
            <a:avLst/>
          </a:prstGeom>
        </p:spPr>
      </p:pic>
      <p:pic>
        <p:nvPicPr>
          <p:cNvPr id="140" name="그림 139">
            <a:extLst>
              <a:ext uri="{FF2B5EF4-FFF2-40B4-BE49-F238E27FC236}">
                <a16:creationId xmlns:a16="http://schemas.microsoft.com/office/drawing/2014/main" id="{4F31E286-FD5C-4065-A371-DD128C115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9217504" y="1745473"/>
            <a:ext cx="1174010" cy="1570182"/>
          </a:xfrm>
          <a:prstGeom prst="rect">
            <a:avLst/>
          </a:prstGeom>
        </p:spPr>
      </p:pic>
      <p:pic>
        <p:nvPicPr>
          <p:cNvPr id="141" name="그림 140">
            <a:extLst>
              <a:ext uri="{FF2B5EF4-FFF2-40B4-BE49-F238E27FC236}">
                <a16:creationId xmlns:a16="http://schemas.microsoft.com/office/drawing/2014/main" id="{13D3A939-0A78-45A8-9BC8-3B7E20F75F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0866566" y="1821061"/>
            <a:ext cx="863733" cy="1519616"/>
          </a:xfrm>
          <a:prstGeom prst="rect">
            <a:avLst/>
          </a:prstGeom>
        </p:spPr>
      </p:pic>
      <p:pic>
        <p:nvPicPr>
          <p:cNvPr id="142" name="그림 141">
            <a:extLst>
              <a:ext uri="{FF2B5EF4-FFF2-40B4-BE49-F238E27FC236}">
                <a16:creationId xmlns:a16="http://schemas.microsoft.com/office/drawing/2014/main" id="{5DF56798-EAB7-4FA1-B3F9-FB633271C2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743327" y="3434637"/>
            <a:ext cx="1174010" cy="1519616"/>
          </a:xfrm>
          <a:prstGeom prst="rect">
            <a:avLst/>
          </a:prstGeom>
        </p:spPr>
      </p:pic>
      <p:pic>
        <p:nvPicPr>
          <p:cNvPr id="143" name="그림 142">
            <a:extLst>
              <a:ext uri="{FF2B5EF4-FFF2-40B4-BE49-F238E27FC236}">
                <a16:creationId xmlns:a16="http://schemas.microsoft.com/office/drawing/2014/main" id="{C4CF39E6-006E-48CD-90BA-33CEE3B727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04160" y="3506796"/>
            <a:ext cx="863733" cy="1519616"/>
          </a:xfrm>
          <a:prstGeom prst="rect">
            <a:avLst/>
          </a:prstGeom>
        </p:spPr>
      </p:pic>
      <p:pic>
        <p:nvPicPr>
          <p:cNvPr id="144" name="그림 143">
            <a:extLst>
              <a:ext uri="{FF2B5EF4-FFF2-40B4-BE49-F238E27FC236}">
                <a16:creationId xmlns:a16="http://schemas.microsoft.com/office/drawing/2014/main" id="{7C38AAF6-1921-4447-87E5-8943928F33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3392388" y="3484659"/>
            <a:ext cx="863733" cy="1563389"/>
          </a:xfrm>
          <a:prstGeom prst="rect">
            <a:avLst/>
          </a:prstGeom>
        </p:spPr>
      </p:pic>
      <p:pic>
        <p:nvPicPr>
          <p:cNvPr id="145" name="그림 144">
            <a:extLst>
              <a:ext uri="{FF2B5EF4-FFF2-40B4-BE49-F238E27FC236}">
                <a16:creationId xmlns:a16="http://schemas.microsoft.com/office/drawing/2014/main" id="{BA44E6C1-E33D-49CC-AEFC-3358A2F5B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4731172" y="3409354"/>
            <a:ext cx="1174010" cy="1570182"/>
          </a:xfrm>
          <a:prstGeom prst="rect">
            <a:avLst/>
          </a:prstGeom>
        </p:spPr>
      </p:pic>
      <p:pic>
        <p:nvPicPr>
          <p:cNvPr id="146" name="그림 145">
            <a:extLst>
              <a:ext uri="{FF2B5EF4-FFF2-40B4-BE49-F238E27FC236}">
                <a16:creationId xmlns:a16="http://schemas.microsoft.com/office/drawing/2014/main" id="{457DFC0C-4B1D-4709-BE65-74F2757232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7719017" y="3434637"/>
            <a:ext cx="1174010" cy="1519616"/>
          </a:xfrm>
          <a:prstGeom prst="rect">
            <a:avLst/>
          </a:prstGeom>
        </p:spPr>
      </p:pic>
      <p:pic>
        <p:nvPicPr>
          <p:cNvPr id="147" name="그림 146">
            <a:extLst>
              <a:ext uri="{FF2B5EF4-FFF2-40B4-BE49-F238E27FC236}">
                <a16:creationId xmlns:a16="http://schemas.microsoft.com/office/drawing/2014/main" id="{47968037-9AB3-4C51-A939-08447A5160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6380234" y="3484942"/>
            <a:ext cx="863733" cy="1519616"/>
          </a:xfrm>
          <a:prstGeom prst="rect">
            <a:avLst/>
          </a:prstGeom>
        </p:spPr>
      </p:pic>
      <p:pic>
        <p:nvPicPr>
          <p:cNvPr id="148" name="그림 147">
            <a:extLst>
              <a:ext uri="{FF2B5EF4-FFF2-40B4-BE49-F238E27FC236}">
                <a16:creationId xmlns:a16="http://schemas.microsoft.com/office/drawing/2014/main" id="{3C544D8A-322D-4864-9747-C1680E2846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9393511" y="3484659"/>
            <a:ext cx="863733" cy="1563389"/>
          </a:xfrm>
          <a:prstGeom prst="rect">
            <a:avLst/>
          </a:prstGeom>
        </p:spPr>
      </p:pic>
      <p:pic>
        <p:nvPicPr>
          <p:cNvPr id="149" name="그림 148">
            <a:extLst>
              <a:ext uri="{FF2B5EF4-FFF2-40B4-BE49-F238E27FC236}">
                <a16:creationId xmlns:a16="http://schemas.microsoft.com/office/drawing/2014/main" id="{5D877923-4C95-4EA0-831C-96230E9684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0732295" y="3409354"/>
            <a:ext cx="1174010" cy="1570182"/>
          </a:xfrm>
          <a:prstGeom prst="rect">
            <a:avLst/>
          </a:prstGeom>
        </p:spPr>
      </p:pic>
      <p:pic>
        <p:nvPicPr>
          <p:cNvPr id="150" name="그림 149">
            <a:extLst>
              <a:ext uri="{FF2B5EF4-FFF2-40B4-BE49-F238E27FC236}">
                <a16:creationId xmlns:a16="http://schemas.microsoft.com/office/drawing/2014/main" id="{3D4CBA63-CC4F-4C02-AE01-1B214DD043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265310" y="5081927"/>
            <a:ext cx="1174010" cy="1570182"/>
          </a:xfrm>
          <a:prstGeom prst="rect">
            <a:avLst/>
          </a:prstGeom>
        </p:spPr>
      </p:pic>
      <p:pic>
        <p:nvPicPr>
          <p:cNvPr id="151" name="그림 150">
            <a:extLst>
              <a:ext uri="{FF2B5EF4-FFF2-40B4-BE49-F238E27FC236}">
                <a16:creationId xmlns:a16="http://schemas.microsoft.com/office/drawing/2014/main" id="{B1470367-FAF7-4867-BB12-03ECA685D9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3253156" y="5107210"/>
            <a:ext cx="1174010" cy="1519616"/>
          </a:xfrm>
          <a:prstGeom prst="rect">
            <a:avLst/>
          </a:prstGeom>
        </p:spPr>
      </p:pic>
      <p:pic>
        <p:nvPicPr>
          <p:cNvPr id="152" name="그림 151">
            <a:extLst>
              <a:ext uri="{FF2B5EF4-FFF2-40B4-BE49-F238E27FC236}">
                <a16:creationId xmlns:a16="http://schemas.microsoft.com/office/drawing/2014/main" id="{65DEABAB-3D95-42C4-9686-FB5BBA9BE8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913989" y="5179369"/>
            <a:ext cx="863733" cy="1519616"/>
          </a:xfrm>
          <a:prstGeom prst="rect">
            <a:avLst/>
          </a:prstGeom>
        </p:spPr>
      </p:pic>
      <p:pic>
        <p:nvPicPr>
          <p:cNvPr id="153" name="그림 152">
            <a:extLst>
              <a:ext uri="{FF2B5EF4-FFF2-40B4-BE49-F238E27FC236}">
                <a16:creationId xmlns:a16="http://schemas.microsoft.com/office/drawing/2014/main" id="{90384237-AA21-48AE-8AD5-46FFF6E854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902217" y="5157232"/>
            <a:ext cx="863733" cy="1563389"/>
          </a:xfrm>
          <a:prstGeom prst="rect">
            <a:avLst/>
          </a:prstGeom>
        </p:spPr>
      </p:pic>
      <p:pic>
        <p:nvPicPr>
          <p:cNvPr id="154" name="그림 153">
            <a:extLst>
              <a:ext uri="{FF2B5EF4-FFF2-40B4-BE49-F238E27FC236}">
                <a16:creationId xmlns:a16="http://schemas.microsoft.com/office/drawing/2014/main" id="{235575D4-9B8E-4E64-AB14-65B59A0918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6241001" y="5081927"/>
            <a:ext cx="1174010" cy="1570182"/>
          </a:xfrm>
          <a:prstGeom prst="rect">
            <a:avLst/>
          </a:prstGeom>
        </p:spPr>
      </p:pic>
      <p:pic>
        <p:nvPicPr>
          <p:cNvPr id="156" name="그림 155">
            <a:extLst>
              <a:ext uri="{FF2B5EF4-FFF2-40B4-BE49-F238E27FC236}">
                <a16:creationId xmlns:a16="http://schemas.microsoft.com/office/drawing/2014/main" id="{EB564E2E-7CA7-4EF3-AAE5-9C3E39E84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7890063" y="5157515"/>
            <a:ext cx="863733" cy="1519616"/>
          </a:xfrm>
          <a:prstGeom prst="rect">
            <a:avLst/>
          </a:prstGeom>
        </p:spPr>
      </p:pic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id="{3B48599B-10A3-4683-82DD-A276711B6123}"/>
              </a:ext>
            </a:extLst>
          </p:cNvPr>
          <p:cNvSpPr/>
          <p:nvPr/>
        </p:nvSpPr>
        <p:spPr>
          <a:xfrm>
            <a:off x="155714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629A1183-3631-4500-984B-A9E7E3BDF9A9}"/>
              </a:ext>
            </a:extLst>
          </p:cNvPr>
          <p:cNvSpPr/>
          <p:nvPr/>
        </p:nvSpPr>
        <p:spPr>
          <a:xfrm>
            <a:off x="1649637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C5DB21AB-4979-420A-94FE-9911DAF0E2AE}"/>
              </a:ext>
            </a:extLst>
          </p:cNvPr>
          <p:cNvSpPr/>
          <p:nvPr/>
        </p:nvSpPr>
        <p:spPr>
          <a:xfrm>
            <a:off x="3143560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9A13A4BB-7ABA-463A-97C7-4406B09028EA}"/>
              </a:ext>
            </a:extLst>
          </p:cNvPr>
          <p:cNvSpPr/>
          <p:nvPr/>
        </p:nvSpPr>
        <p:spPr>
          <a:xfrm>
            <a:off x="4637483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0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4DD73227-50F8-4644-8BD2-2EEC39090B01}"/>
              </a:ext>
            </a:extLst>
          </p:cNvPr>
          <p:cNvSpPr/>
          <p:nvPr/>
        </p:nvSpPr>
        <p:spPr>
          <a:xfrm>
            <a:off x="6131406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1" name="사각형: 둥근 모서리 100">
            <a:extLst>
              <a:ext uri="{FF2B5EF4-FFF2-40B4-BE49-F238E27FC236}">
                <a16:creationId xmlns:a16="http://schemas.microsoft.com/office/drawing/2014/main" id="{73F385E5-3887-43B6-A5D8-85966405FF09}"/>
              </a:ext>
            </a:extLst>
          </p:cNvPr>
          <p:cNvSpPr/>
          <p:nvPr/>
        </p:nvSpPr>
        <p:spPr>
          <a:xfrm>
            <a:off x="7625329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2" name="사각형: 둥근 모서리 101">
            <a:extLst>
              <a:ext uri="{FF2B5EF4-FFF2-40B4-BE49-F238E27FC236}">
                <a16:creationId xmlns:a16="http://schemas.microsoft.com/office/drawing/2014/main" id="{1DB82088-C0FE-48F6-8598-E7C011793CCB}"/>
              </a:ext>
            </a:extLst>
          </p:cNvPr>
          <p:cNvSpPr/>
          <p:nvPr/>
        </p:nvSpPr>
        <p:spPr>
          <a:xfrm>
            <a:off x="9119252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3" name="사각형: 둥근 모서리 102">
            <a:extLst>
              <a:ext uri="{FF2B5EF4-FFF2-40B4-BE49-F238E27FC236}">
                <a16:creationId xmlns:a16="http://schemas.microsoft.com/office/drawing/2014/main" id="{9A41DC47-0315-4841-8B01-1FFC27FD4BB5}"/>
              </a:ext>
            </a:extLst>
          </p:cNvPr>
          <p:cNvSpPr/>
          <p:nvPr/>
        </p:nvSpPr>
        <p:spPr>
          <a:xfrm>
            <a:off x="10613178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4" name="사각형: 둥근 모서리 103">
            <a:extLst>
              <a:ext uri="{FF2B5EF4-FFF2-40B4-BE49-F238E27FC236}">
                <a16:creationId xmlns:a16="http://schemas.microsoft.com/office/drawing/2014/main" id="{41AED085-033F-4609-AE7E-556444CE3740}"/>
              </a:ext>
            </a:extLst>
          </p:cNvPr>
          <p:cNvSpPr/>
          <p:nvPr/>
        </p:nvSpPr>
        <p:spPr>
          <a:xfrm>
            <a:off x="134677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5" name="사각형: 둥근 모서리 104">
            <a:extLst>
              <a:ext uri="{FF2B5EF4-FFF2-40B4-BE49-F238E27FC236}">
                <a16:creationId xmlns:a16="http://schemas.microsoft.com/office/drawing/2014/main" id="{AA4BD063-59F1-4BA6-941D-5FCFF34863FB}"/>
              </a:ext>
            </a:extLst>
          </p:cNvPr>
          <p:cNvSpPr/>
          <p:nvPr/>
        </p:nvSpPr>
        <p:spPr>
          <a:xfrm>
            <a:off x="1628600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6" name="사각형: 둥근 모서리 105">
            <a:extLst>
              <a:ext uri="{FF2B5EF4-FFF2-40B4-BE49-F238E27FC236}">
                <a16:creationId xmlns:a16="http://schemas.microsoft.com/office/drawing/2014/main" id="{2CFF0887-95A2-4C11-9437-3527FA6AC352}"/>
              </a:ext>
            </a:extLst>
          </p:cNvPr>
          <p:cNvSpPr/>
          <p:nvPr/>
        </p:nvSpPr>
        <p:spPr>
          <a:xfrm>
            <a:off x="3122523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7" name="사각형: 둥근 모서리 106">
            <a:extLst>
              <a:ext uri="{FF2B5EF4-FFF2-40B4-BE49-F238E27FC236}">
                <a16:creationId xmlns:a16="http://schemas.microsoft.com/office/drawing/2014/main" id="{44A3A901-01A5-4E1D-9128-7283F80664DC}"/>
              </a:ext>
            </a:extLst>
          </p:cNvPr>
          <p:cNvSpPr/>
          <p:nvPr/>
        </p:nvSpPr>
        <p:spPr>
          <a:xfrm>
            <a:off x="4618775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8" name="사각형: 둥근 모서리 107">
            <a:extLst>
              <a:ext uri="{FF2B5EF4-FFF2-40B4-BE49-F238E27FC236}">
                <a16:creationId xmlns:a16="http://schemas.microsoft.com/office/drawing/2014/main" id="{6E08EF25-39EA-402C-AB70-8BF1C8B0984A}"/>
              </a:ext>
            </a:extLst>
          </p:cNvPr>
          <p:cNvSpPr/>
          <p:nvPr/>
        </p:nvSpPr>
        <p:spPr>
          <a:xfrm>
            <a:off x="6110372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9" name="사각형: 둥근 모서리 108">
            <a:extLst>
              <a:ext uri="{FF2B5EF4-FFF2-40B4-BE49-F238E27FC236}">
                <a16:creationId xmlns:a16="http://schemas.microsoft.com/office/drawing/2014/main" id="{A3EB76A7-C5F7-4E23-86AF-0FC41365F65F}"/>
              </a:ext>
            </a:extLst>
          </p:cNvPr>
          <p:cNvSpPr/>
          <p:nvPr/>
        </p:nvSpPr>
        <p:spPr>
          <a:xfrm>
            <a:off x="7612641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0" name="사각형: 둥근 모서리 109">
            <a:extLst>
              <a:ext uri="{FF2B5EF4-FFF2-40B4-BE49-F238E27FC236}">
                <a16:creationId xmlns:a16="http://schemas.microsoft.com/office/drawing/2014/main" id="{2BA125F1-3973-4CBF-833A-F75816D3BF28}"/>
              </a:ext>
            </a:extLst>
          </p:cNvPr>
          <p:cNvSpPr/>
          <p:nvPr/>
        </p:nvSpPr>
        <p:spPr>
          <a:xfrm>
            <a:off x="9106564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1" name="사각형: 둥근 모서리 110">
            <a:extLst>
              <a:ext uri="{FF2B5EF4-FFF2-40B4-BE49-F238E27FC236}">
                <a16:creationId xmlns:a16="http://schemas.microsoft.com/office/drawing/2014/main" id="{00A10323-B249-4C8D-ADC5-F4CAFAAE4BDC}"/>
              </a:ext>
            </a:extLst>
          </p:cNvPr>
          <p:cNvSpPr/>
          <p:nvPr/>
        </p:nvSpPr>
        <p:spPr>
          <a:xfrm>
            <a:off x="10600487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A2FFAA0A-6703-4E3A-9942-4AD69927E780}"/>
              </a:ext>
            </a:extLst>
          </p:cNvPr>
          <p:cNvSpPr/>
          <p:nvPr/>
        </p:nvSpPr>
        <p:spPr>
          <a:xfrm>
            <a:off x="130283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3" name="사각형: 둥근 모서리 112">
            <a:extLst>
              <a:ext uri="{FF2B5EF4-FFF2-40B4-BE49-F238E27FC236}">
                <a16:creationId xmlns:a16="http://schemas.microsoft.com/office/drawing/2014/main" id="{028856F2-4E82-4417-A161-AC15D8D2C300}"/>
              </a:ext>
            </a:extLst>
          </p:cNvPr>
          <p:cNvSpPr/>
          <p:nvPr/>
        </p:nvSpPr>
        <p:spPr>
          <a:xfrm>
            <a:off x="1624209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4" name="사각형: 둥근 모서리 113">
            <a:extLst>
              <a:ext uri="{FF2B5EF4-FFF2-40B4-BE49-F238E27FC236}">
                <a16:creationId xmlns:a16="http://schemas.microsoft.com/office/drawing/2014/main" id="{E04AB4B8-22D1-49C8-A9A1-3C87BC9BA630}"/>
              </a:ext>
            </a:extLst>
          </p:cNvPr>
          <p:cNvSpPr/>
          <p:nvPr/>
        </p:nvSpPr>
        <p:spPr>
          <a:xfrm>
            <a:off x="3115498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5" name="사각형: 둥근 모서리 114">
            <a:extLst>
              <a:ext uri="{FF2B5EF4-FFF2-40B4-BE49-F238E27FC236}">
                <a16:creationId xmlns:a16="http://schemas.microsoft.com/office/drawing/2014/main" id="{ACFC28F9-29AB-4DA3-9BB1-281140E03E3D}"/>
              </a:ext>
            </a:extLst>
          </p:cNvPr>
          <p:cNvSpPr/>
          <p:nvPr/>
        </p:nvSpPr>
        <p:spPr>
          <a:xfrm>
            <a:off x="4609421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6" name="사각형: 둥근 모서리 115">
            <a:extLst>
              <a:ext uri="{FF2B5EF4-FFF2-40B4-BE49-F238E27FC236}">
                <a16:creationId xmlns:a16="http://schemas.microsoft.com/office/drawing/2014/main" id="{7E5D7546-8536-443E-A1B6-B9448C9B22D4}"/>
              </a:ext>
            </a:extLst>
          </p:cNvPr>
          <p:cNvSpPr/>
          <p:nvPr/>
        </p:nvSpPr>
        <p:spPr>
          <a:xfrm>
            <a:off x="6103344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id="{EE5A8C38-61FD-4236-8E8F-3B51C6ECC5A2}"/>
              </a:ext>
            </a:extLst>
          </p:cNvPr>
          <p:cNvSpPr/>
          <p:nvPr/>
        </p:nvSpPr>
        <p:spPr>
          <a:xfrm>
            <a:off x="7597267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8" name="사각형: 둥근 모서리 117">
            <a:extLst>
              <a:ext uri="{FF2B5EF4-FFF2-40B4-BE49-F238E27FC236}">
                <a16:creationId xmlns:a16="http://schemas.microsoft.com/office/drawing/2014/main" id="{E3C9C513-3B66-4E89-8835-197CF7E44C2D}"/>
              </a:ext>
            </a:extLst>
          </p:cNvPr>
          <p:cNvSpPr/>
          <p:nvPr/>
        </p:nvSpPr>
        <p:spPr>
          <a:xfrm>
            <a:off x="9091193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9" name="사각형: 둥근 모서리 118">
            <a:extLst>
              <a:ext uri="{FF2B5EF4-FFF2-40B4-BE49-F238E27FC236}">
                <a16:creationId xmlns:a16="http://schemas.microsoft.com/office/drawing/2014/main" id="{D0E3FCD6-D598-41B9-A948-EC6D5AA0DC78}"/>
              </a:ext>
            </a:extLst>
          </p:cNvPr>
          <p:cNvSpPr/>
          <p:nvPr/>
        </p:nvSpPr>
        <p:spPr>
          <a:xfrm>
            <a:off x="10593462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0" name="사각형: 둥근 모서리 119">
            <a:extLst>
              <a:ext uri="{FF2B5EF4-FFF2-40B4-BE49-F238E27FC236}">
                <a16:creationId xmlns:a16="http://schemas.microsoft.com/office/drawing/2014/main" id="{FA2E969A-6660-4440-8B71-CDFA290BBB17}"/>
              </a:ext>
            </a:extLst>
          </p:cNvPr>
          <p:cNvSpPr/>
          <p:nvPr/>
        </p:nvSpPr>
        <p:spPr>
          <a:xfrm>
            <a:off x="142533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1" name="사각형: 둥근 모서리 120">
            <a:extLst>
              <a:ext uri="{FF2B5EF4-FFF2-40B4-BE49-F238E27FC236}">
                <a16:creationId xmlns:a16="http://schemas.microsoft.com/office/drawing/2014/main" id="{41038454-C725-4D8F-918C-8E6CE21F0A4B}"/>
              </a:ext>
            </a:extLst>
          </p:cNvPr>
          <p:cNvSpPr/>
          <p:nvPr/>
        </p:nvSpPr>
        <p:spPr>
          <a:xfrm>
            <a:off x="1636456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2" name="사각형: 둥근 모서리 121">
            <a:extLst>
              <a:ext uri="{FF2B5EF4-FFF2-40B4-BE49-F238E27FC236}">
                <a16:creationId xmlns:a16="http://schemas.microsoft.com/office/drawing/2014/main" id="{FA51BF62-75D6-4CC6-B149-54D5A801FDF2}"/>
              </a:ext>
            </a:extLst>
          </p:cNvPr>
          <p:cNvSpPr/>
          <p:nvPr/>
        </p:nvSpPr>
        <p:spPr>
          <a:xfrm>
            <a:off x="313037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3" name="사각형: 둥근 모서리 122">
            <a:extLst>
              <a:ext uri="{FF2B5EF4-FFF2-40B4-BE49-F238E27FC236}">
                <a16:creationId xmlns:a16="http://schemas.microsoft.com/office/drawing/2014/main" id="{CE2B6C83-515C-448A-8EDB-4FEF61A57268}"/>
              </a:ext>
            </a:extLst>
          </p:cNvPr>
          <p:cNvSpPr/>
          <p:nvPr/>
        </p:nvSpPr>
        <p:spPr>
          <a:xfrm>
            <a:off x="462812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4" name="사각형: 둥근 모서리 123">
            <a:extLst>
              <a:ext uri="{FF2B5EF4-FFF2-40B4-BE49-F238E27FC236}">
                <a16:creationId xmlns:a16="http://schemas.microsoft.com/office/drawing/2014/main" id="{5111C090-E2CC-4E32-B113-7C18AC0C85B7}"/>
              </a:ext>
            </a:extLst>
          </p:cNvPr>
          <p:cNvSpPr/>
          <p:nvPr/>
        </p:nvSpPr>
        <p:spPr>
          <a:xfrm>
            <a:off x="6134993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5" name="사각형: 둥근 모서리 124">
            <a:extLst>
              <a:ext uri="{FF2B5EF4-FFF2-40B4-BE49-F238E27FC236}">
                <a16:creationId xmlns:a16="http://schemas.microsoft.com/office/drawing/2014/main" id="{633A4EF3-AC64-4FF7-9DF5-B306ED34BF62}"/>
              </a:ext>
            </a:extLst>
          </p:cNvPr>
          <p:cNvSpPr/>
          <p:nvPr/>
        </p:nvSpPr>
        <p:spPr>
          <a:xfrm>
            <a:off x="7628916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55" name="사각형: 둥근 모서리 154">
            <a:extLst>
              <a:ext uri="{FF2B5EF4-FFF2-40B4-BE49-F238E27FC236}">
                <a16:creationId xmlns:a16="http://schemas.microsoft.com/office/drawing/2014/main" id="{519EB1F9-2063-400C-9622-38C037EDECA2}"/>
              </a:ext>
            </a:extLst>
          </p:cNvPr>
          <p:cNvSpPr/>
          <p:nvPr/>
        </p:nvSpPr>
        <p:spPr>
          <a:xfrm>
            <a:off x="9122839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35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2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64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C5956FBD-E7E3-4869-B361-AA2CF936CE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16146"/>
          <a:stretch/>
        </p:blipFill>
        <p:spPr>
          <a:xfrm>
            <a:off x="130673" y="995488"/>
            <a:ext cx="3639671" cy="323919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64262E9-6FD1-4222-B02C-F23C41D47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r="16436"/>
          <a:stretch/>
        </p:blipFill>
        <p:spPr>
          <a:xfrm>
            <a:off x="4151342" y="995488"/>
            <a:ext cx="3639672" cy="323919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3E0CB5B-C665-48B1-B124-B9DD2581A1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8172013" y="995488"/>
            <a:ext cx="3639672" cy="3239198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10D652D7-52CC-4E58-B3BD-A6BDF140F9D0}"/>
              </a:ext>
            </a:extLst>
          </p:cNvPr>
          <p:cNvGrpSpPr/>
          <p:nvPr/>
        </p:nvGrpSpPr>
        <p:grpSpPr>
          <a:xfrm>
            <a:off x="3910529" y="4405501"/>
            <a:ext cx="4651314" cy="1457011"/>
            <a:chOff x="3809622" y="5144756"/>
            <a:chExt cx="4651314" cy="1457011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25E1ACB3-BDF5-48B0-A714-344C4A1DE3D5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7320BF-A3CF-462A-8623-CED0E35B5B50}"/>
                </a:ext>
              </a:extLst>
            </p:cNvPr>
            <p:cNvSpPr txBox="1"/>
            <p:nvPr/>
          </p:nvSpPr>
          <p:spPr>
            <a:xfrm rot="984802">
              <a:off x="3809622" y="5282902"/>
              <a:ext cx="465131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6000" dirty="0">
                  <a:ln w="57150">
                    <a:solidFill>
                      <a:srgbClr val="0461A9"/>
                    </a:solidFill>
                  </a:ln>
                  <a:solidFill>
                    <a:srgbClr val="77BFF5"/>
                  </a:solidFill>
                  <a:latin typeface="Super Mario 256" pitchFamily="2" charset="0"/>
                  <a:ea typeface="맑은 고딕" panose="020B0503020000020004" pitchFamily="50" charset="-127"/>
                </a:rPr>
                <a:t>-1</a:t>
              </a:r>
              <a:r>
                <a:rPr kumimoji="0" lang="en-US" altLang="ko-KR" sz="6000" b="0" i="0" u="none" strike="noStrike" kern="1200" cap="none" spc="0" normalizeH="0" baseline="0" noProof="0" dirty="0">
                  <a:ln w="57150">
                    <a:solidFill>
                      <a:srgbClr val="0461A9"/>
                    </a:solidFill>
                  </a:ln>
                  <a:solidFill>
                    <a:srgbClr val="77BFF5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 point</a:t>
              </a:r>
              <a:endParaRPr kumimoji="0" lang="en-GB" sz="60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srgbClr val="77BFF5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09FFAF7-232F-4D2D-A8D1-C16495B49A04}"/>
              </a:ext>
            </a:extLst>
          </p:cNvPr>
          <p:cNvGrpSpPr/>
          <p:nvPr/>
        </p:nvGrpSpPr>
        <p:grpSpPr>
          <a:xfrm>
            <a:off x="-175516" y="4405500"/>
            <a:ext cx="4651314" cy="1457011"/>
            <a:chOff x="3809622" y="5144756"/>
            <a:chExt cx="4651314" cy="1457011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BEE81213-D73F-463E-B816-24E1AB3373DE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5DC9E0-BF81-4420-A0B1-7DD7037F4D77}"/>
                </a:ext>
              </a:extLst>
            </p:cNvPr>
            <p:cNvSpPr txBox="1"/>
            <p:nvPr/>
          </p:nvSpPr>
          <p:spPr>
            <a:xfrm rot="984802">
              <a:off x="3809622" y="5329069"/>
              <a:ext cx="465131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5400" b="0" i="0" u="none" strike="noStrike" kern="1200" cap="none" spc="0" normalizeH="0" baseline="0" noProof="0" dirty="0">
                  <a:ln w="57150">
                    <a:solidFill>
                      <a:srgbClr val="0461A9"/>
                    </a:solidFill>
                  </a:ln>
                  <a:solidFill>
                    <a:srgbClr val="77BFF5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-2 points</a:t>
              </a:r>
              <a:endParaRPr kumimoji="0" lang="en-GB" sz="54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srgbClr val="77BFF5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464257B-5C55-489E-A4C8-CA8D8DC2719D}"/>
              </a:ext>
            </a:extLst>
          </p:cNvPr>
          <p:cNvGrpSpPr/>
          <p:nvPr/>
        </p:nvGrpSpPr>
        <p:grpSpPr>
          <a:xfrm>
            <a:off x="7943694" y="4405500"/>
            <a:ext cx="4651314" cy="1457011"/>
            <a:chOff x="3809622" y="5144756"/>
            <a:chExt cx="4651314" cy="1457011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6092D8BA-F750-4F68-B222-52CDAD1BAA13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C4266F-DC3A-4148-9612-6C52C11126E8}"/>
                </a:ext>
              </a:extLst>
            </p:cNvPr>
            <p:cNvSpPr txBox="1"/>
            <p:nvPr/>
          </p:nvSpPr>
          <p:spPr>
            <a:xfrm rot="984802">
              <a:off x="3809622" y="5190570"/>
              <a:ext cx="465131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7200" b="0" i="0" u="none" strike="noStrike" kern="1200" cap="none" spc="0" normalizeH="0" baseline="0" noProof="0" dirty="0">
                  <a:ln w="57150">
                    <a:solidFill>
                      <a:srgbClr val="0461A9"/>
                    </a:solidFill>
                  </a:ln>
                  <a:solidFill>
                    <a:srgbClr val="77BFF5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Steal!</a:t>
              </a:r>
              <a:endParaRPr kumimoji="0" lang="en-GB" sz="72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srgbClr val="77BFF5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94D97CC-8C02-42B7-8EE0-DD21A73B3667}"/>
              </a:ext>
            </a:extLst>
          </p:cNvPr>
          <p:cNvSpPr txBox="1"/>
          <p:nvPr/>
        </p:nvSpPr>
        <p:spPr>
          <a:xfrm>
            <a:off x="3524973" y="-20175"/>
            <a:ext cx="54224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Choose one</a:t>
            </a:r>
            <a:endParaRPr kumimoji="0" lang="en-GB" sz="6000" b="0" i="0" u="none" strike="noStrike" kern="1200" cap="none" spc="0" normalizeH="0" baseline="0" noProof="0" dirty="0">
              <a:ln w="57150">
                <a:solidFill>
                  <a:srgbClr val="0461A9"/>
                </a:solidFill>
              </a:ln>
              <a:solidFill>
                <a:prstClr val="white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27" name="사각형: 둥근 모서리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5214C9F-E269-4CC6-9B1B-135617C3A84F}"/>
              </a:ext>
            </a:extLst>
          </p:cNvPr>
          <p:cNvSpPr/>
          <p:nvPr/>
        </p:nvSpPr>
        <p:spPr>
          <a:xfrm>
            <a:off x="10577689" y="6151479"/>
            <a:ext cx="1572075" cy="638043"/>
          </a:xfrm>
          <a:prstGeom prst="roundRect">
            <a:avLst>
              <a:gd name="adj" fmla="val 9267"/>
            </a:avLst>
          </a:prstGeom>
          <a:solidFill>
            <a:srgbClr val="FFFF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7851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5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40000">
              <a:schemeClr val="bg1"/>
            </a:gs>
            <a:gs pos="100000">
              <a:srgbClr val="E68E9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72322C0C-937E-43CC-B3BC-FD816A6CE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29973" y="125018"/>
            <a:ext cx="863733" cy="156338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6C8F6E4-55D6-4971-8073-050954FF3D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768758" y="49462"/>
            <a:ext cx="1174010" cy="157018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0FAC3C1-CB84-4CA2-8DB3-4D28B80DCA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4756604" y="74745"/>
            <a:ext cx="1174010" cy="151961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A654762-0CD3-4113-BE59-9EF13EF1AF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3417437" y="146904"/>
            <a:ext cx="863733" cy="151961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8E91D8B-54CD-4DD8-8D90-6DD19DBFCF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6405665" y="124767"/>
            <a:ext cx="863733" cy="156338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4826819-5EAA-4574-AB36-2D6FD0CE8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7744449" y="49462"/>
            <a:ext cx="1174010" cy="157018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7737008-2051-40E6-9CB2-3ECCB8AD5F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0732294" y="74745"/>
            <a:ext cx="1174010" cy="151961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C7CBEAC-C8F7-4145-A418-107B00B5E4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9393511" y="125050"/>
            <a:ext cx="863733" cy="151961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BBAE20D4-066C-4658-A5B8-B9ECBE24B5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253970" y="1765843"/>
            <a:ext cx="1174010" cy="1519616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F67F51B7-AF19-424B-83D0-1761A6C4C4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1903031" y="1815865"/>
            <a:ext cx="863733" cy="156338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BF3BEFDD-D354-4787-BF9A-8BBDB1B585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3241815" y="1740560"/>
            <a:ext cx="1174010" cy="1570182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40CBDC3F-5FE4-47BF-974D-102173A303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6229660" y="1765843"/>
            <a:ext cx="1174010" cy="151961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25FFEBA-C541-420F-9894-44CFB69F21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890877" y="1816148"/>
            <a:ext cx="863733" cy="1519616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C7AF85B-E064-4530-BB1C-126A93AF05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7878720" y="1820778"/>
            <a:ext cx="863733" cy="156338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42898FBC-F4CA-4BAE-A40E-31709F7136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9217504" y="1745473"/>
            <a:ext cx="1174010" cy="157018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5279ED25-FC33-48C7-A376-49A87F2330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0866566" y="1821061"/>
            <a:ext cx="863733" cy="1519616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F4866DB0-A464-4BA5-B749-99541F19AD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743327" y="3434637"/>
            <a:ext cx="1174010" cy="15196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D367FA91-E956-467A-B7E7-4083EBAEC9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04160" y="3506796"/>
            <a:ext cx="863733" cy="1519616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3EEB4F1E-5409-4231-ADC6-1C5DCE2699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3392388" y="3484659"/>
            <a:ext cx="863733" cy="1563389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066A1EFA-9EDC-4FA7-9A9E-0321060199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4731172" y="3409354"/>
            <a:ext cx="1174010" cy="1570182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EEB0AA2D-2F47-4DC3-8C6A-CAB8FB65FC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7719017" y="3434637"/>
            <a:ext cx="1174010" cy="1519616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4455AFA0-BA91-49B2-A668-B76CDD3880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6380234" y="3484942"/>
            <a:ext cx="863733" cy="1519616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8A87C1B8-1976-49CD-80E0-1B439A9492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9393511" y="3484659"/>
            <a:ext cx="863733" cy="1563389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7A470816-FF36-4041-AEA2-4782A33F8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0732295" y="3409354"/>
            <a:ext cx="1174010" cy="1570182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6E43A77C-3DCF-43FA-B22F-51AE3884B2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265310" y="5081927"/>
            <a:ext cx="1174010" cy="1570182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8747461A-46F8-41D6-9904-5C66070226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3253156" y="5107210"/>
            <a:ext cx="1174010" cy="1519616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2AA68270-85A5-4B81-88A8-E83C90E614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913989" y="5179369"/>
            <a:ext cx="863733" cy="1519616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0DD0A683-86F7-43B9-AA7A-A42C92D59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902217" y="5157232"/>
            <a:ext cx="863733" cy="1563389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F3536D30-AC21-4D7D-BDE6-6B92BFFA2E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6241001" y="5081927"/>
            <a:ext cx="1174010" cy="1570182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AC671FB8-9390-4D9C-A25F-B1D70820EC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7890063" y="5157515"/>
            <a:ext cx="863733" cy="1519616"/>
          </a:xfrm>
          <a:prstGeom prst="rect">
            <a:avLst/>
          </a:prstGeom>
        </p:spPr>
      </p:pic>
      <p:sp>
        <p:nvSpPr>
          <p:cNvPr id="71" name="사각형: 둥근 모서리 70">
            <a:extLst>
              <a:ext uri="{FF2B5EF4-FFF2-40B4-BE49-F238E27FC236}">
                <a16:creationId xmlns:a16="http://schemas.microsoft.com/office/drawing/2014/main" id="{E03CBFD1-6742-4AEA-9F64-D3F957AD56A9}"/>
              </a:ext>
            </a:extLst>
          </p:cNvPr>
          <p:cNvSpPr/>
          <p:nvPr/>
        </p:nvSpPr>
        <p:spPr>
          <a:xfrm>
            <a:off x="155714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id="{8F2A1455-F988-473D-B7C6-1036A4431330}"/>
              </a:ext>
            </a:extLst>
          </p:cNvPr>
          <p:cNvSpPr/>
          <p:nvPr/>
        </p:nvSpPr>
        <p:spPr>
          <a:xfrm>
            <a:off x="1649637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5AB27109-AF7E-4E05-B7B8-E5BB7AA00F47}"/>
              </a:ext>
            </a:extLst>
          </p:cNvPr>
          <p:cNvSpPr/>
          <p:nvPr/>
        </p:nvSpPr>
        <p:spPr>
          <a:xfrm>
            <a:off x="3143560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D23949E5-1E9E-4204-9F88-F8B99813F907}"/>
              </a:ext>
            </a:extLst>
          </p:cNvPr>
          <p:cNvSpPr/>
          <p:nvPr/>
        </p:nvSpPr>
        <p:spPr>
          <a:xfrm>
            <a:off x="4637483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5" name="사각형: 둥근 모서리 74">
            <a:extLst>
              <a:ext uri="{FF2B5EF4-FFF2-40B4-BE49-F238E27FC236}">
                <a16:creationId xmlns:a16="http://schemas.microsoft.com/office/drawing/2014/main" id="{59CB2BA5-16BF-49AB-A890-86DF4621F0F7}"/>
              </a:ext>
            </a:extLst>
          </p:cNvPr>
          <p:cNvSpPr/>
          <p:nvPr/>
        </p:nvSpPr>
        <p:spPr>
          <a:xfrm>
            <a:off x="6131406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6" name="사각형: 둥근 모서리 75">
            <a:extLst>
              <a:ext uri="{FF2B5EF4-FFF2-40B4-BE49-F238E27FC236}">
                <a16:creationId xmlns:a16="http://schemas.microsoft.com/office/drawing/2014/main" id="{86AE8E39-5D01-42E9-8E06-94F6FAA6A8C8}"/>
              </a:ext>
            </a:extLst>
          </p:cNvPr>
          <p:cNvSpPr/>
          <p:nvPr/>
        </p:nvSpPr>
        <p:spPr>
          <a:xfrm>
            <a:off x="7625329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7" name="사각형: 둥근 모서리 76">
            <a:extLst>
              <a:ext uri="{FF2B5EF4-FFF2-40B4-BE49-F238E27FC236}">
                <a16:creationId xmlns:a16="http://schemas.microsoft.com/office/drawing/2014/main" id="{95277139-87E5-4737-8FC4-3681233700B3}"/>
              </a:ext>
            </a:extLst>
          </p:cNvPr>
          <p:cNvSpPr/>
          <p:nvPr/>
        </p:nvSpPr>
        <p:spPr>
          <a:xfrm>
            <a:off x="9119252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8" name="사각형: 둥근 모서리 77">
            <a:extLst>
              <a:ext uri="{FF2B5EF4-FFF2-40B4-BE49-F238E27FC236}">
                <a16:creationId xmlns:a16="http://schemas.microsoft.com/office/drawing/2014/main" id="{6DCEE427-9202-4229-A930-320CD965F388}"/>
              </a:ext>
            </a:extLst>
          </p:cNvPr>
          <p:cNvSpPr/>
          <p:nvPr/>
        </p:nvSpPr>
        <p:spPr>
          <a:xfrm>
            <a:off x="10613178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9" name="사각형: 둥근 모서리 78">
            <a:extLst>
              <a:ext uri="{FF2B5EF4-FFF2-40B4-BE49-F238E27FC236}">
                <a16:creationId xmlns:a16="http://schemas.microsoft.com/office/drawing/2014/main" id="{1F033BA9-266A-48B9-A165-214A5ABF94D8}"/>
              </a:ext>
            </a:extLst>
          </p:cNvPr>
          <p:cNvSpPr/>
          <p:nvPr/>
        </p:nvSpPr>
        <p:spPr>
          <a:xfrm>
            <a:off x="134677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0" name="사각형: 둥근 모서리 79">
            <a:extLst>
              <a:ext uri="{FF2B5EF4-FFF2-40B4-BE49-F238E27FC236}">
                <a16:creationId xmlns:a16="http://schemas.microsoft.com/office/drawing/2014/main" id="{1538B9DA-FBCE-4116-8ADF-15B628B538C6}"/>
              </a:ext>
            </a:extLst>
          </p:cNvPr>
          <p:cNvSpPr/>
          <p:nvPr/>
        </p:nvSpPr>
        <p:spPr>
          <a:xfrm>
            <a:off x="1628600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1" name="사각형: 둥근 모서리 80">
            <a:extLst>
              <a:ext uri="{FF2B5EF4-FFF2-40B4-BE49-F238E27FC236}">
                <a16:creationId xmlns:a16="http://schemas.microsoft.com/office/drawing/2014/main" id="{08B00B74-9F4F-4C6E-B3C8-D9182929A3EC}"/>
              </a:ext>
            </a:extLst>
          </p:cNvPr>
          <p:cNvSpPr/>
          <p:nvPr/>
        </p:nvSpPr>
        <p:spPr>
          <a:xfrm>
            <a:off x="3122523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2" name="사각형: 둥근 모서리 81">
            <a:extLst>
              <a:ext uri="{FF2B5EF4-FFF2-40B4-BE49-F238E27FC236}">
                <a16:creationId xmlns:a16="http://schemas.microsoft.com/office/drawing/2014/main" id="{EB45FBC7-BAF4-4998-8A21-BCE2E1408BCB}"/>
              </a:ext>
            </a:extLst>
          </p:cNvPr>
          <p:cNvSpPr/>
          <p:nvPr/>
        </p:nvSpPr>
        <p:spPr>
          <a:xfrm>
            <a:off x="4618775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3" name="사각형: 둥근 모서리 82">
            <a:extLst>
              <a:ext uri="{FF2B5EF4-FFF2-40B4-BE49-F238E27FC236}">
                <a16:creationId xmlns:a16="http://schemas.microsoft.com/office/drawing/2014/main" id="{15890282-4AEF-4C8E-9E53-6BCF249BB647}"/>
              </a:ext>
            </a:extLst>
          </p:cNvPr>
          <p:cNvSpPr/>
          <p:nvPr/>
        </p:nvSpPr>
        <p:spPr>
          <a:xfrm>
            <a:off x="6110372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4" name="사각형: 둥근 모서리 83">
            <a:extLst>
              <a:ext uri="{FF2B5EF4-FFF2-40B4-BE49-F238E27FC236}">
                <a16:creationId xmlns:a16="http://schemas.microsoft.com/office/drawing/2014/main" id="{F4B95A96-EFE1-4B3F-8210-DF07D8A409AC}"/>
              </a:ext>
            </a:extLst>
          </p:cNvPr>
          <p:cNvSpPr/>
          <p:nvPr/>
        </p:nvSpPr>
        <p:spPr>
          <a:xfrm>
            <a:off x="7612641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5" name="사각형: 둥근 모서리 84">
            <a:extLst>
              <a:ext uri="{FF2B5EF4-FFF2-40B4-BE49-F238E27FC236}">
                <a16:creationId xmlns:a16="http://schemas.microsoft.com/office/drawing/2014/main" id="{2B11085B-3098-4410-9B8D-2BA183FB9C56}"/>
              </a:ext>
            </a:extLst>
          </p:cNvPr>
          <p:cNvSpPr/>
          <p:nvPr/>
        </p:nvSpPr>
        <p:spPr>
          <a:xfrm>
            <a:off x="9106564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6" name="사각형: 둥근 모서리 85">
            <a:extLst>
              <a:ext uri="{FF2B5EF4-FFF2-40B4-BE49-F238E27FC236}">
                <a16:creationId xmlns:a16="http://schemas.microsoft.com/office/drawing/2014/main" id="{45A81A5B-BE5E-49EF-A3A3-582875370D22}"/>
              </a:ext>
            </a:extLst>
          </p:cNvPr>
          <p:cNvSpPr/>
          <p:nvPr/>
        </p:nvSpPr>
        <p:spPr>
          <a:xfrm>
            <a:off x="10600487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7" name="사각형: 둥근 모서리 86">
            <a:extLst>
              <a:ext uri="{FF2B5EF4-FFF2-40B4-BE49-F238E27FC236}">
                <a16:creationId xmlns:a16="http://schemas.microsoft.com/office/drawing/2014/main" id="{27917DAE-300D-4196-8014-8881AA22D0C6}"/>
              </a:ext>
            </a:extLst>
          </p:cNvPr>
          <p:cNvSpPr/>
          <p:nvPr/>
        </p:nvSpPr>
        <p:spPr>
          <a:xfrm>
            <a:off x="130283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8" name="사각형: 둥근 모서리 87">
            <a:extLst>
              <a:ext uri="{FF2B5EF4-FFF2-40B4-BE49-F238E27FC236}">
                <a16:creationId xmlns:a16="http://schemas.microsoft.com/office/drawing/2014/main" id="{0D893AD5-3CD5-4893-A925-448A558899E6}"/>
              </a:ext>
            </a:extLst>
          </p:cNvPr>
          <p:cNvSpPr/>
          <p:nvPr/>
        </p:nvSpPr>
        <p:spPr>
          <a:xfrm>
            <a:off x="1624209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9" name="사각형: 둥근 모서리 88">
            <a:extLst>
              <a:ext uri="{FF2B5EF4-FFF2-40B4-BE49-F238E27FC236}">
                <a16:creationId xmlns:a16="http://schemas.microsoft.com/office/drawing/2014/main" id="{2CABF7C0-5E4B-4A04-AB56-BF32DA00940D}"/>
              </a:ext>
            </a:extLst>
          </p:cNvPr>
          <p:cNvSpPr/>
          <p:nvPr/>
        </p:nvSpPr>
        <p:spPr>
          <a:xfrm>
            <a:off x="3115498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0" name="사각형: 둥근 모서리 89">
            <a:extLst>
              <a:ext uri="{FF2B5EF4-FFF2-40B4-BE49-F238E27FC236}">
                <a16:creationId xmlns:a16="http://schemas.microsoft.com/office/drawing/2014/main" id="{0A941893-E27B-43A0-98C0-5483736E65EB}"/>
              </a:ext>
            </a:extLst>
          </p:cNvPr>
          <p:cNvSpPr/>
          <p:nvPr/>
        </p:nvSpPr>
        <p:spPr>
          <a:xfrm>
            <a:off x="4609421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1D7C48A2-33F7-460B-A3D7-EAD2E0AC104E}"/>
              </a:ext>
            </a:extLst>
          </p:cNvPr>
          <p:cNvSpPr/>
          <p:nvPr/>
        </p:nvSpPr>
        <p:spPr>
          <a:xfrm>
            <a:off x="6103344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2" name="사각형: 둥근 모서리 91">
            <a:extLst>
              <a:ext uri="{FF2B5EF4-FFF2-40B4-BE49-F238E27FC236}">
                <a16:creationId xmlns:a16="http://schemas.microsoft.com/office/drawing/2014/main" id="{10E35661-136A-4AA5-8937-33FE39D13288}"/>
              </a:ext>
            </a:extLst>
          </p:cNvPr>
          <p:cNvSpPr/>
          <p:nvPr/>
        </p:nvSpPr>
        <p:spPr>
          <a:xfrm>
            <a:off x="7597267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3" name="사각형: 둥근 모서리 92">
            <a:extLst>
              <a:ext uri="{FF2B5EF4-FFF2-40B4-BE49-F238E27FC236}">
                <a16:creationId xmlns:a16="http://schemas.microsoft.com/office/drawing/2014/main" id="{595E564C-D594-460C-B250-5157AB4BFCFB}"/>
              </a:ext>
            </a:extLst>
          </p:cNvPr>
          <p:cNvSpPr/>
          <p:nvPr/>
        </p:nvSpPr>
        <p:spPr>
          <a:xfrm>
            <a:off x="9091193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FA04EEF3-5516-4D25-B070-0C9F69834C03}"/>
              </a:ext>
            </a:extLst>
          </p:cNvPr>
          <p:cNvSpPr/>
          <p:nvPr/>
        </p:nvSpPr>
        <p:spPr>
          <a:xfrm>
            <a:off x="10593462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BB3B9C3A-F05D-4C35-8331-51B6DF82982F}"/>
              </a:ext>
            </a:extLst>
          </p:cNvPr>
          <p:cNvSpPr/>
          <p:nvPr/>
        </p:nvSpPr>
        <p:spPr>
          <a:xfrm>
            <a:off x="142533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6" name="사각형: 둥근 모서리 95">
            <a:extLst>
              <a:ext uri="{FF2B5EF4-FFF2-40B4-BE49-F238E27FC236}">
                <a16:creationId xmlns:a16="http://schemas.microsoft.com/office/drawing/2014/main" id="{A5945CB3-56F1-49E7-9B48-F621F75E075F}"/>
              </a:ext>
            </a:extLst>
          </p:cNvPr>
          <p:cNvSpPr/>
          <p:nvPr/>
        </p:nvSpPr>
        <p:spPr>
          <a:xfrm>
            <a:off x="1636456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5F93E4CF-5989-49F6-B2CF-61FBBF645CBE}"/>
              </a:ext>
            </a:extLst>
          </p:cNvPr>
          <p:cNvSpPr/>
          <p:nvPr/>
        </p:nvSpPr>
        <p:spPr>
          <a:xfrm>
            <a:off x="313037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CDF3465B-4BB2-4BA0-A710-EBA4139F76B3}"/>
              </a:ext>
            </a:extLst>
          </p:cNvPr>
          <p:cNvSpPr/>
          <p:nvPr/>
        </p:nvSpPr>
        <p:spPr>
          <a:xfrm>
            <a:off x="462812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D096A56A-05FD-40A3-9525-C0A49132BA49}"/>
              </a:ext>
            </a:extLst>
          </p:cNvPr>
          <p:cNvSpPr/>
          <p:nvPr/>
        </p:nvSpPr>
        <p:spPr>
          <a:xfrm>
            <a:off x="6134993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230FCC8F-D677-446C-909B-258244B94AB4}"/>
              </a:ext>
            </a:extLst>
          </p:cNvPr>
          <p:cNvSpPr/>
          <p:nvPr/>
        </p:nvSpPr>
        <p:spPr>
          <a:xfrm>
            <a:off x="7628916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pic>
        <p:nvPicPr>
          <p:cNvPr id="102" name="Picture 2" descr="파일:Baskin-Robbins logo.svg - 위키백과, 우리 모두의 백과사전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3B810D-8483-4A12-B231-13F53D6B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4070">
            <a:off x="9147060" y="5319089"/>
            <a:ext cx="1300518" cy="13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사각형: 둥근 모서리 100">
            <a:extLst>
              <a:ext uri="{FF2B5EF4-FFF2-40B4-BE49-F238E27FC236}">
                <a16:creationId xmlns:a16="http://schemas.microsoft.com/office/drawing/2014/main" id="{CB4E6463-A467-4DCE-939C-551BB5D825BD}"/>
              </a:ext>
            </a:extLst>
          </p:cNvPr>
          <p:cNvSpPr/>
          <p:nvPr/>
        </p:nvSpPr>
        <p:spPr>
          <a:xfrm>
            <a:off x="9122839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38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2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25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2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DE6B7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>
            <a:extLst>
              <a:ext uri="{FF2B5EF4-FFF2-40B4-BE49-F238E27FC236}">
                <a16:creationId xmlns:a16="http://schemas.microsoft.com/office/drawing/2014/main" id="{D1CEA5D5-02B5-4237-9B3C-5BD6337BFF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16146"/>
          <a:stretch/>
        </p:blipFill>
        <p:spPr>
          <a:xfrm>
            <a:off x="130673" y="995488"/>
            <a:ext cx="3639671" cy="323919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C666B09-B5B1-41BE-8FBA-D4A9B9B87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r="16436"/>
          <a:stretch/>
        </p:blipFill>
        <p:spPr>
          <a:xfrm>
            <a:off x="4151342" y="995488"/>
            <a:ext cx="3639672" cy="323919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302720C-A930-4FCA-99E6-289077BBAA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8172013" y="995488"/>
            <a:ext cx="3639672" cy="3239198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13C3F65D-5E92-40B7-B73B-1B5166AE7847}"/>
              </a:ext>
            </a:extLst>
          </p:cNvPr>
          <p:cNvGrpSpPr/>
          <p:nvPr/>
        </p:nvGrpSpPr>
        <p:grpSpPr>
          <a:xfrm>
            <a:off x="3910529" y="4405501"/>
            <a:ext cx="4651314" cy="1457011"/>
            <a:chOff x="3809622" y="5144756"/>
            <a:chExt cx="4651314" cy="1457011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08469FD0-74E7-4A5F-A35D-87353DC3C4AB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rgbClr val="E68E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B668D52-3E3F-49EF-A443-4E80E48B812E}"/>
                </a:ext>
              </a:extLst>
            </p:cNvPr>
            <p:cNvSpPr txBox="1"/>
            <p:nvPr/>
          </p:nvSpPr>
          <p:spPr>
            <a:xfrm rot="984802">
              <a:off x="3809622" y="5329068"/>
              <a:ext cx="465131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5400" b="0" i="0" u="none" strike="noStrike" kern="1200" cap="none" spc="0" normalizeH="0" baseline="0" noProof="0" dirty="0">
                  <a:ln w="57150">
                    <a:solidFill>
                      <a:srgbClr val="D95568"/>
                    </a:solidFill>
                  </a:ln>
                  <a:solidFill>
                    <a:srgbClr val="EEB4BC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-2 points</a:t>
              </a:r>
              <a:endParaRPr kumimoji="0" lang="en-GB" sz="54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srgbClr val="EEB4BC"/>
                </a:solidFill>
                <a:effectLst/>
                <a:uLnTx/>
                <a:uFillTx/>
                <a:latin typeface="Super Mario 256" pitchFamily="2" charset="0"/>
                <a:cs typeface="+mn-cs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94EA2FD4-050B-4376-B88B-8EDFF4779B5D}"/>
              </a:ext>
            </a:extLst>
          </p:cNvPr>
          <p:cNvGrpSpPr/>
          <p:nvPr/>
        </p:nvGrpSpPr>
        <p:grpSpPr>
          <a:xfrm>
            <a:off x="-175516" y="4405500"/>
            <a:ext cx="4651314" cy="1457011"/>
            <a:chOff x="3809622" y="5144756"/>
            <a:chExt cx="4651314" cy="1457011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0BE46885-4572-4735-BEF3-2795CA85328F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rgbClr val="E68E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978354-87EC-4C5C-AC18-AE3655A6A41A}"/>
                </a:ext>
              </a:extLst>
            </p:cNvPr>
            <p:cNvSpPr txBox="1"/>
            <p:nvPr/>
          </p:nvSpPr>
          <p:spPr>
            <a:xfrm rot="984802">
              <a:off x="3809622" y="5190571"/>
              <a:ext cx="465131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7200" b="0" i="0" u="none" strike="noStrike" kern="1200" cap="none" spc="0" normalizeH="0" baseline="0" noProof="0" dirty="0">
                  <a:ln w="57150">
                    <a:solidFill>
                      <a:srgbClr val="D95568"/>
                    </a:solidFill>
                  </a:ln>
                  <a:solidFill>
                    <a:srgbClr val="EEB4BC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Steal!</a:t>
              </a:r>
              <a:endParaRPr kumimoji="0" lang="en-GB" sz="72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srgbClr val="EEB4BC"/>
                </a:solidFill>
                <a:effectLst/>
                <a:uLnTx/>
                <a:uFillTx/>
                <a:latin typeface="Super Mario 256" pitchFamily="2" charset="0"/>
                <a:cs typeface="+mn-cs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C6CBA02-64DD-469D-8258-74FDDA3951DB}"/>
              </a:ext>
            </a:extLst>
          </p:cNvPr>
          <p:cNvGrpSpPr/>
          <p:nvPr/>
        </p:nvGrpSpPr>
        <p:grpSpPr>
          <a:xfrm>
            <a:off x="7943694" y="4405500"/>
            <a:ext cx="4651314" cy="1457011"/>
            <a:chOff x="3809622" y="5144756"/>
            <a:chExt cx="4651314" cy="1457011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208BFA21-C3C4-4178-AD3B-16F94668566C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rgbClr val="E68E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53DA65-B182-4B21-BA6B-0F39643088BD}"/>
                </a:ext>
              </a:extLst>
            </p:cNvPr>
            <p:cNvSpPr txBox="1"/>
            <p:nvPr/>
          </p:nvSpPr>
          <p:spPr>
            <a:xfrm rot="984802">
              <a:off x="3809622" y="5282902"/>
              <a:ext cx="465131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0" i="0" u="none" strike="noStrike" kern="1200" cap="none" spc="0" normalizeH="0" baseline="0" noProof="0" dirty="0">
                  <a:ln w="57150">
                    <a:solidFill>
                      <a:srgbClr val="D95568"/>
                    </a:solidFill>
                  </a:ln>
                  <a:solidFill>
                    <a:srgbClr val="EEB4BC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-1 point</a:t>
              </a:r>
              <a:endParaRPr kumimoji="0" lang="en-GB" sz="60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srgbClr val="EEB4BC"/>
                </a:solidFill>
                <a:effectLst/>
                <a:uLnTx/>
                <a:uFillTx/>
                <a:latin typeface="Super Mario 256" pitchFamily="2" charset="0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16B875D-43E3-4C4C-A921-8ADC72AC9630}"/>
              </a:ext>
            </a:extLst>
          </p:cNvPr>
          <p:cNvSpPr txBox="1"/>
          <p:nvPr/>
        </p:nvSpPr>
        <p:spPr>
          <a:xfrm>
            <a:off x="3524973" y="-20175"/>
            <a:ext cx="54224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Choose one</a:t>
            </a:r>
            <a:endParaRPr kumimoji="0" lang="en-GB" sz="6000" b="0" i="0" u="none" strike="noStrike" kern="1200" cap="none" spc="0" normalizeH="0" baseline="0" noProof="0" dirty="0">
              <a:ln w="57150">
                <a:solidFill>
                  <a:srgbClr val="D95568"/>
                </a:solidFill>
              </a:ln>
              <a:solidFill>
                <a:prstClr val="white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5" name="사각형: 둥근 모서리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20E533-C386-45BF-916F-6D65E7CC88B7}"/>
              </a:ext>
            </a:extLst>
          </p:cNvPr>
          <p:cNvSpPr/>
          <p:nvPr/>
        </p:nvSpPr>
        <p:spPr>
          <a:xfrm>
            <a:off x="10577689" y="6151479"/>
            <a:ext cx="1572075" cy="638043"/>
          </a:xfrm>
          <a:prstGeom prst="roundRect">
            <a:avLst>
              <a:gd name="adj" fmla="val 9267"/>
            </a:avLst>
          </a:prstGeom>
          <a:solidFill>
            <a:srgbClr val="FFFF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62684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파일:Baskin-Robbins logo.svg - 위키백과, 우리 모두의 백과사전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2ECDD9-00CD-47C2-8E1A-4B949868C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4070">
            <a:off x="9147060" y="5319089"/>
            <a:ext cx="1300518" cy="13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그림 125">
            <a:extLst>
              <a:ext uri="{FF2B5EF4-FFF2-40B4-BE49-F238E27FC236}">
                <a16:creationId xmlns:a16="http://schemas.microsoft.com/office/drawing/2014/main" id="{73229C6B-6B76-4207-9E23-377FF20B66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29973" y="125018"/>
            <a:ext cx="863733" cy="1563389"/>
          </a:xfrm>
          <a:prstGeom prst="rect">
            <a:avLst/>
          </a:prstGeom>
        </p:spPr>
      </p:pic>
      <p:pic>
        <p:nvPicPr>
          <p:cNvPr id="127" name="그림 126">
            <a:extLst>
              <a:ext uri="{FF2B5EF4-FFF2-40B4-BE49-F238E27FC236}">
                <a16:creationId xmlns:a16="http://schemas.microsoft.com/office/drawing/2014/main" id="{B1736021-205B-464C-A824-E226A3E618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768758" y="49462"/>
            <a:ext cx="1174010" cy="1570182"/>
          </a:xfrm>
          <a:prstGeom prst="rect">
            <a:avLst/>
          </a:prstGeom>
        </p:spPr>
      </p:pic>
      <p:pic>
        <p:nvPicPr>
          <p:cNvPr id="128" name="그림 127">
            <a:extLst>
              <a:ext uri="{FF2B5EF4-FFF2-40B4-BE49-F238E27FC236}">
                <a16:creationId xmlns:a16="http://schemas.microsoft.com/office/drawing/2014/main" id="{DA4E6EEF-DFBD-4A1B-A5D5-7E133DCE17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4756604" y="74745"/>
            <a:ext cx="1174010" cy="1519616"/>
          </a:xfrm>
          <a:prstGeom prst="rect">
            <a:avLst/>
          </a:prstGeom>
        </p:spPr>
      </p:pic>
      <p:pic>
        <p:nvPicPr>
          <p:cNvPr id="129" name="그림 128">
            <a:extLst>
              <a:ext uri="{FF2B5EF4-FFF2-40B4-BE49-F238E27FC236}">
                <a16:creationId xmlns:a16="http://schemas.microsoft.com/office/drawing/2014/main" id="{3EDAA742-4668-4258-8EEA-F482BA78D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3417437" y="146904"/>
            <a:ext cx="863733" cy="1519616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1C0A8751-C0F0-41B7-A758-A2D232E183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6405665" y="124767"/>
            <a:ext cx="863733" cy="1563389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84F4610F-F62E-418F-9A37-C11307CFB1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7744449" y="49462"/>
            <a:ext cx="1174010" cy="1570182"/>
          </a:xfrm>
          <a:prstGeom prst="rect">
            <a:avLst/>
          </a:prstGeom>
        </p:spPr>
      </p:pic>
      <p:pic>
        <p:nvPicPr>
          <p:cNvPr id="132" name="그림 131">
            <a:extLst>
              <a:ext uri="{FF2B5EF4-FFF2-40B4-BE49-F238E27FC236}">
                <a16:creationId xmlns:a16="http://schemas.microsoft.com/office/drawing/2014/main" id="{771FE469-5825-4693-83DB-7FE0DAFB2A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0732294" y="74745"/>
            <a:ext cx="1174010" cy="1519616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73FE67BD-8BA5-4610-B44D-26839F4D4B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9393511" y="125050"/>
            <a:ext cx="863733" cy="1519616"/>
          </a:xfrm>
          <a:prstGeom prst="rect">
            <a:avLst/>
          </a:prstGeom>
        </p:spPr>
      </p:pic>
      <p:pic>
        <p:nvPicPr>
          <p:cNvPr id="134" name="그림 133">
            <a:extLst>
              <a:ext uri="{FF2B5EF4-FFF2-40B4-BE49-F238E27FC236}">
                <a16:creationId xmlns:a16="http://schemas.microsoft.com/office/drawing/2014/main" id="{27737A4E-DC5F-4769-8D59-061653CED5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253970" y="1765843"/>
            <a:ext cx="1174010" cy="1519616"/>
          </a:xfrm>
          <a:prstGeom prst="rect">
            <a:avLst/>
          </a:prstGeom>
        </p:spPr>
      </p:pic>
      <p:pic>
        <p:nvPicPr>
          <p:cNvPr id="135" name="그림 134">
            <a:extLst>
              <a:ext uri="{FF2B5EF4-FFF2-40B4-BE49-F238E27FC236}">
                <a16:creationId xmlns:a16="http://schemas.microsoft.com/office/drawing/2014/main" id="{966EE8EA-C67F-4C0C-B1B0-B05B0CF92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1903031" y="1815865"/>
            <a:ext cx="863733" cy="1563389"/>
          </a:xfrm>
          <a:prstGeom prst="rect">
            <a:avLst/>
          </a:prstGeom>
        </p:spPr>
      </p:pic>
      <p:pic>
        <p:nvPicPr>
          <p:cNvPr id="136" name="그림 135">
            <a:extLst>
              <a:ext uri="{FF2B5EF4-FFF2-40B4-BE49-F238E27FC236}">
                <a16:creationId xmlns:a16="http://schemas.microsoft.com/office/drawing/2014/main" id="{8D2E34B1-B753-4F47-8342-8BC5059211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3241815" y="1740560"/>
            <a:ext cx="1174010" cy="1570182"/>
          </a:xfrm>
          <a:prstGeom prst="rect">
            <a:avLst/>
          </a:prstGeom>
        </p:spPr>
      </p:pic>
      <p:pic>
        <p:nvPicPr>
          <p:cNvPr id="137" name="그림 136">
            <a:extLst>
              <a:ext uri="{FF2B5EF4-FFF2-40B4-BE49-F238E27FC236}">
                <a16:creationId xmlns:a16="http://schemas.microsoft.com/office/drawing/2014/main" id="{437F5841-7E14-4A2B-A784-96ECA2B2C0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6229660" y="1765843"/>
            <a:ext cx="1174010" cy="1519616"/>
          </a:xfrm>
          <a:prstGeom prst="rect">
            <a:avLst/>
          </a:prstGeom>
        </p:spPr>
      </p:pic>
      <p:pic>
        <p:nvPicPr>
          <p:cNvPr id="138" name="그림 137">
            <a:extLst>
              <a:ext uri="{FF2B5EF4-FFF2-40B4-BE49-F238E27FC236}">
                <a16:creationId xmlns:a16="http://schemas.microsoft.com/office/drawing/2014/main" id="{E27C5E79-C5D8-4E74-9AFC-10A4F37C6B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890877" y="1816148"/>
            <a:ext cx="863733" cy="1519616"/>
          </a:xfrm>
          <a:prstGeom prst="rect">
            <a:avLst/>
          </a:prstGeom>
        </p:spPr>
      </p:pic>
      <p:pic>
        <p:nvPicPr>
          <p:cNvPr id="139" name="그림 138">
            <a:extLst>
              <a:ext uri="{FF2B5EF4-FFF2-40B4-BE49-F238E27FC236}">
                <a16:creationId xmlns:a16="http://schemas.microsoft.com/office/drawing/2014/main" id="{D751CDCC-75CF-43EC-AEAD-94C5529A8C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7878720" y="1820778"/>
            <a:ext cx="863733" cy="1563389"/>
          </a:xfrm>
          <a:prstGeom prst="rect">
            <a:avLst/>
          </a:prstGeom>
        </p:spPr>
      </p:pic>
      <p:pic>
        <p:nvPicPr>
          <p:cNvPr id="140" name="그림 139">
            <a:extLst>
              <a:ext uri="{FF2B5EF4-FFF2-40B4-BE49-F238E27FC236}">
                <a16:creationId xmlns:a16="http://schemas.microsoft.com/office/drawing/2014/main" id="{4F31E286-FD5C-4065-A371-DD128C115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9217504" y="1745473"/>
            <a:ext cx="1174010" cy="1570182"/>
          </a:xfrm>
          <a:prstGeom prst="rect">
            <a:avLst/>
          </a:prstGeom>
        </p:spPr>
      </p:pic>
      <p:pic>
        <p:nvPicPr>
          <p:cNvPr id="141" name="그림 140">
            <a:extLst>
              <a:ext uri="{FF2B5EF4-FFF2-40B4-BE49-F238E27FC236}">
                <a16:creationId xmlns:a16="http://schemas.microsoft.com/office/drawing/2014/main" id="{13D3A939-0A78-45A8-9BC8-3B7E20F75F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0866566" y="1821061"/>
            <a:ext cx="863733" cy="1519616"/>
          </a:xfrm>
          <a:prstGeom prst="rect">
            <a:avLst/>
          </a:prstGeom>
        </p:spPr>
      </p:pic>
      <p:pic>
        <p:nvPicPr>
          <p:cNvPr id="142" name="그림 141">
            <a:extLst>
              <a:ext uri="{FF2B5EF4-FFF2-40B4-BE49-F238E27FC236}">
                <a16:creationId xmlns:a16="http://schemas.microsoft.com/office/drawing/2014/main" id="{5DF56798-EAB7-4FA1-B3F9-FB633271C2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743327" y="3434637"/>
            <a:ext cx="1174010" cy="1519616"/>
          </a:xfrm>
          <a:prstGeom prst="rect">
            <a:avLst/>
          </a:prstGeom>
        </p:spPr>
      </p:pic>
      <p:pic>
        <p:nvPicPr>
          <p:cNvPr id="143" name="그림 142">
            <a:extLst>
              <a:ext uri="{FF2B5EF4-FFF2-40B4-BE49-F238E27FC236}">
                <a16:creationId xmlns:a16="http://schemas.microsoft.com/office/drawing/2014/main" id="{C4CF39E6-006E-48CD-90BA-33CEE3B727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04160" y="3506796"/>
            <a:ext cx="863733" cy="1519616"/>
          </a:xfrm>
          <a:prstGeom prst="rect">
            <a:avLst/>
          </a:prstGeom>
        </p:spPr>
      </p:pic>
      <p:pic>
        <p:nvPicPr>
          <p:cNvPr id="144" name="그림 143">
            <a:extLst>
              <a:ext uri="{FF2B5EF4-FFF2-40B4-BE49-F238E27FC236}">
                <a16:creationId xmlns:a16="http://schemas.microsoft.com/office/drawing/2014/main" id="{7C38AAF6-1921-4447-87E5-8943928F33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3392388" y="3484659"/>
            <a:ext cx="863733" cy="1563389"/>
          </a:xfrm>
          <a:prstGeom prst="rect">
            <a:avLst/>
          </a:prstGeom>
        </p:spPr>
      </p:pic>
      <p:pic>
        <p:nvPicPr>
          <p:cNvPr id="145" name="그림 144">
            <a:extLst>
              <a:ext uri="{FF2B5EF4-FFF2-40B4-BE49-F238E27FC236}">
                <a16:creationId xmlns:a16="http://schemas.microsoft.com/office/drawing/2014/main" id="{BA44E6C1-E33D-49CC-AEFC-3358A2F5B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4731172" y="3409354"/>
            <a:ext cx="1174010" cy="1570182"/>
          </a:xfrm>
          <a:prstGeom prst="rect">
            <a:avLst/>
          </a:prstGeom>
        </p:spPr>
      </p:pic>
      <p:pic>
        <p:nvPicPr>
          <p:cNvPr id="146" name="그림 145">
            <a:extLst>
              <a:ext uri="{FF2B5EF4-FFF2-40B4-BE49-F238E27FC236}">
                <a16:creationId xmlns:a16="http://schemas.microsoft.com/office/drawing/2014/main" id="{457DFC0C-4B1D-4709-BE65-74F2757232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7719017" y="3434637"/>
            <a:ext cx="1174010" cy="1519616"/>
          </a:xfrm>
          <a:prstGeom prst="rect">
            <a:avLst/>
          </a:prstGeom>
        </p:spPr>
      </p:pic>
      <p:pic>
        <p:nvPicPr>
          <p:cNvPr id="147" name="그림 146">
            <a:extLst>
              <a:ext uri="{FF2B5EF4-FFF2-40B4-BE49-F238E27FC236}">
                <a16:creationId xmlns:a16="http://schemas.microsoft.com/office/drawing/2014/main" id="{47968037-9AB3-4C51-A939-08447A5160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6380234" y="3484942"/>
            <a:ext cx="863733" cy="1519616"/>
          </a:xfrm>
          <a:prstGeom prst="rect">
            <a:avLst/>
          </a:prstGeom>
        </p:spPr>
      </p:pic>
      <p:pic>
        <p:nvPicPr>
          <p:cNvPr id="148" name="그림 147">
            <a:extLst>
              <a:ext uri="{FF2B5EF4-FFF2-40B4-BE49-F238E27FC236}">
                <a16:creationId xmlns:a16="http://schemas.microsoft.com/office/drawing/2014/main" id="{3C544D8A-322D-4864-9747-C1680E2846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9393511" y="3484659"/>
            <a:ext cx="863733" cy="1563389"/>
          </a:xfrm>
          <a:prstGeom prst="rect">
            <a:avLst/>
          </a:prstGeom>
        </p:spPr>
      </p:pic>
      <p:pic>
        <p:nvPicPr>
          <p:cNvPr id="149" name="그림 148">
            <a:extLst>
              <a:ext uri="{FF2B5EF4-FFF2-40B4-BE49-F238E27FC236}">
                <a16:creationId xmlns:a16="http://schemas.microsoft.com/office/drawing/2014/main" id="{5D877923-4C95-4EA0-831C-96230E9684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0732295" y="3409354"/>
            <a:ext cx="1174010" cy="1570182"/>
          </a:xfrm>
          <a:prstGeom prst="rect">
            <a:avLst/>
          </a:prstGeom>
        </p:spPr>
      </p:pic>
      <p:pic>
        <p:nvPicPr>
          <p:cNvPr id="150" name="그림 149">
            <a:extLst>
              <a:ext uri="{FF2B5EF4-FFF2-40B4-BE49-F238E27FC236}">
                <a16:creationId xmlns:a16="http://schemas.microsoft.com/office/drawing/2014/main" id="{3D4CBA63-CC4F-4C02-AE01-1B214DD043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265310" y="5081927"/>
            <a:ext cx="1174010" cy="1570182"/>
          </a:xfrm>
          <a:prstGeom prst="rect">
            <a:avLst/>
          </a:prstGeom>
        </p:spPr>
      </p:pic>
      <p:pic>
        <p:nvPicPr>
          <p:cNvPr id="151" name="그림 150">
            <a:extLst>
              <a:ext uri="{FF2B5EF4-FFF2-40B4-BE49-F238E27FC236}">
                <a16:creationId xmlns:a16="http://schemas.microsoft.com/office/drawing/2014/main" id="{B1470367-FAF7-4867-BB12-03ECA685D9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3253156" y="5107210"/>
            <a:ext cx="1174010" cy="1519616"/>
          </a:xfrm>
          <a:prstGeom prst="rect">
            <a:avLst/>
          </a:prstGeom>
        </p:spPr>
      </p:pic>
      <p:pic>
        <p:nvPicPr>
          <p:cNvPr id="152" name="그림 151">
            <a:extLst>
              <a:ext uri="{FF2B5EF4-FFF2-40B4-BE49-F238E27FC236}">
                <a16:creationId xmlns:a16="http://schemas.microsoft.com/office/drawing/2014/main" id="{65DEABAB-3D95-42C4-9686-FB5BBA9BE8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913989" y="5179369"/>
            <a:ext cx="863733" cy="1519616"/>
          </a:xfrm>
          <a:prstGeom prst="rect">
            <a:avLst/>
          </a:prstGeom>
        </p:spPr>
      </p:pic>
      <p:pic>
        <p:nvPicPr>
          <p:cNvPr id="153" name="그림 152">
            <a:extLst>
              <a:ext uri="{FF2B5EF4-FFF2-40B4-BE49-F238E27FC236}">
                <a16:creationId xmlns:a16="http://schemas.microsoft.com/office/drawing/2014/main" id="{90384237-AA21-48AE-8AD5-46FFF6E854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902217" y="5157232"/>
            <a:ext cx="863733" cy="1563389"/>
          </a:xfrm>
          <a:prstGeom prst="rect">
            <a:avLst/>
          </a:prstGeom>
        </p:spPr>
      </p:pic>
      <p:pic>
        <p:nvPicPr>
          <p:cNvPr id="154" name="그림 153">
            <a:extLst>
              <a:ext uri="{FF2B5EF4-FFF2-40B4-BE49-F238E27FC236}">
                <a16:creationId xmlns:a16="http://schemas.microsoft.com/office/drawing/2014/main" id="{235575D4-9B8E-4E64-AB14-65B59A0918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6241001" y="5081927"/>
            <a:ext cx="1174010" cy="1570182"/>
          </a:xfrm>
          <a:prstGeom prst="rect">
            <a:avLst/>
          </a:prstGeom>
        </p:spPr>
      </p:pic>
      <p:pic>
        <p:nvPicPr>
          <p:cNvPr id="156" name="그림 155">
            <a:extLst>
              <a:ext uri="{FF2B5EF4-FFF2-40B4-BE49-F238E27FC236}">
                <a16:creationId xmlns:a16="http://schemas.microsoft.com/office/drawing/2014/main" id="{EB564E2E-7CA7-4EF3-AAE5-9C3E39E84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7890063" y="5157515"/>
            <a:ext cx="863733" cy="1519616"/>
          </a:xfrm>
          <a:prstGeom prst="rect">
            <a:avLst/>
          </a:prstGeom>
        </p:spPr>
      </p:pic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id="{3B48599B-10A3-4683-82DD-A276711B6123}"/>
              </a:ext>
            </a:extLst>
          </p:cNvPr>
          <p:cNvSpPr/>
          <p:nvPr/>
        </p:nvSpPr>
        <p:spPr>
          <a:xfrm>
            <a:off x="155714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629A1183-3631-4500-984B-A9E7E3BDF9A9}"/>
              </a:ext>
            </a:extLst>
          </p:cNvPr>
          <p:cNvSpPr/>
          <p:nvPr/>
        </p:nvSpPr>
        <p:spPr>
          <a:xfrm>
            <a:off x="1649637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C5DB21AB-4979-420A-94FE-9911DAF0E2AE}"/>
              </a:ext>
            </a:extLst>
          </p:cNvPr>
          <p:cNvSpPr/>
          <p:nvPr/>
        </p:nvSpPr>
        <p:spPr>
          <a:xfrm>
            <a:off x="3143560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9A13A4BB-7ABA-463A-97C7-4406B09028EA}"/>
              </a:ext>
            </a:extLst>
          </p:cNvPr>
          <p:cNvSpPr/>
          <p:nvPr/>
        </p:nvSpPr>
        <p:spPr>
          <a:xfrm>
            <a:off x="4637483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0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4DD73227-50F8-4644-8BD2-2EEC39090B01}"/>
              </a:ext>
            </a:extLst>
          </p:cNvPr>
          <p:cNvSpPr/>
          <p:nvPr/>
        </p:nvSpPr>
        <p:spPr>
          <a:xfrm>
            <a:off x="6131406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1" name="사각형: 둥근 모서리 100">
            <a:extLst>
              <a:ext uri="{FF2B5EF4-FFF2-40B4-BE49-F238E27FC236}">
                <a16:creationId xmlns:a16="http://schemas.microsoft.com/office/drawing/2014/main" id="{73F385E5-3887-43B6-A5D8-85966405FF09}"/>
              </a:ext>
            </a:extLst>
          </p:cNvPr>
          <p:cNvSpPr/>
          <p:nvPr/>
        </p:nvSpPr>
        <p:spPr>
          <a:xfrm>
            <a:off x="7625329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2" name="사각형: 둥근 모서리 101">
            <a:extLst>
              <a:ext uri="{FF2B5EF4-FFF2-40B4-BE49-F238E27FC236}">
                <a16:creationId xmlns:a16="http://schemas.microsoft.com/office/drawing/2014/main" id="{1DB82088-C0FE-48F6-8598-E7C011793CCB}"/>
              </a:ext>
            </a:extLst>
          </p:cNvPr>
          <p:cNvSpPr/>
          <p:nvPr/>
        </p:nvSpPr>
        <p:spPr>
          <a:xfrm>
            <a:off x="9119252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3" name="사각형: 둥근 모서리 102">
            <a:extLst>
              <a:ext uri="{FF2B5EF4-FFF2-40B4-BE49-F238E27FC236}">
                <a16:creationId xmlns:a16="http://schemas.microsoft.com/office/drawing/2014/main" id="{9A41DC47-0315-4841-8B01-1FFC27FD4BB5}"/>
              </a:ext>
            </a:extLst>
          </p:cNvPr>
          <p:cNvSpPr/>
          <p:nvPr/>
        </p:nvSpPr>
        <p:spPr>
          <a:xfrm>
            <a:off x="10613178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4" name="사각형: 둥근 모서리 103">
            <a:extLst>
              <a:ext uri="{FF2B5EF4-FFF2-40B4-BE49-F238E27FC236}">
                <a16:creationId xmlns:a16="http://schemas.microsoft.com/office/drawing/2014/main" id="{41AED085-033F-4609-AE7E-556444CE3740}"/>
              </a:ext>
            </a:extLst>
          </p:cNvPr>
          <p:cNvSpPr/>
          <p:nvPr/>
        </p:nvSpPr>
        <p:spPr>
          <a:xfrm>
            <a:off x="134677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5" name="사각형: 둥근 모서리 104">
            <a:extLst>
              <a:ext uri="{FF2B5EF4-FFF2-40B4-BE49-F238E27FC236}">
                <a16:creationId xmlns:a16="http://schemas.microsoft.com/office/drawing/2014/main" id="{AA4BD063-59F1-4BA6-941D-5FCFF34863FB}"/>
              </a:ext>
            </a:extLst>
          </p:cNvPr>
          <p:cNvSpPr/>
          <p:nvPr/>
        </p:nvSpPr>
        <p:spPr>
          <a:xfrm>
            <a:off x="1628600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6" name="사각형: 둥근 모서리 105">
            <a:extLst>
              <a:ext uri="{FF2B5EF4-FFF2-40B4-BE49-F238E27FC236}">
                <a16:creationId xmlns:a16="http://schemas.microsoft.com/office/drawing/2014/main" id="{2CFF0887-95A2-4C11-9437-3527FA6AC352}"/>
              </a:ext>
            </a:extLst>
          </p:cNvPr>
          <p:cNvSpPr/>
          <p:nvPr/>
        </p:nvSpPr>
        <p:spPr>
          <a:xfrm>
            <a:off x="3122523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7" name="사각형: 둥근 모서리 106">
            <a:extLst>
              <a:ext uri="{FF2B5EF4-FFF2-40B4-BE49-F238E27FC236}">
                <a16:creationId xmlns:a16="http://schemas.microsoft.com/office/drawing/2014/main" id="{44A3A901-01A5-4E1D-9128-7283F80664DC}"/>
              </a:ext>
            </a:extLst>
          </p:cNvPr>
          <p:cNvSpPr/>
          <p:nvPr/>
        </p:nvSpPr>
        <p:spPr>
          <a:xfrm>
            <a:off x="4618775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8" name="사각형: 둥근 모서리 107">
            <a:extLst>
              <a:ext uri="{FF2B5EF4-FFF2-40B4-BE49-F238E27FC236}">
                <a16:creationId xmlns:a16="http://schemas.microsoft.com/office/drawing/2014/main" id="{6E08EF25-39EA-402C-AB70-8BF1C8B0984A}"/>
              </a:ext>
            </a:extLst>
          </p:cNvPr>
          <p:cNvSpPr/>
          <p:nvPr/>
        </p:nvSpPr>
        <p:spPr>
          <a:xfrm>
            <a:off x="6110372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9" name="사각형: 둥근 모서리 108">
            <a:extLst>
              <a:ext uri="{FF2B5EF4-FFF2-40B4-BE49-F238E27FC236}">
                <a16:creationId xmlns:a16="http://schemas.microsoft.com/office/drawing/2014/main" id="{A3EB76A7-C5F7-4E23-86AF-0FC41365F65F}"/>
              </a:ext>
            </a:extLst>
          </p:cNvPr>
          <p:cNvSpPr/>
          <p:nvPr/>
        </p:nvSpPr>
        <p:spPr>
          <a:xfrm>
            <a:off x="7612641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0" name="사각형: 둥근 모서리 109">
            <a:extLst>
              <a:ext uri="{FF2B5EF4-FFF2-40B4-BE49-F238E27FC236}">
                <a16:creationId xmlns:a16="http://schemas.microsoft.com/office/drawing/2014/main" id="{2BA125F1-3973-4CBF-833A-F75816D3BF28}"/>
              </a:ext>
            </a:extLst>
          </p:cNvPr>
          <p:cNvSpPr/>
          <p:nvPr/>
        </p:nvSpPr>
        <p:spPr>
          <a:xfrm>
            <a:off x="9106564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1" name="사각형: 둥근 모서리 110">
            <a:extLst>
              <a:ext uri="{FF2B5EF4-FFF2-40B4-BE49-F238E27FC236}">
                <a16:creationId xmlns:a16="http://schemas.microsoft.com/office/drawing/2014/main" id="{00A10323-B249-4C8D-ADC5-F4CAFAAE4BDC}"/>
              </a:ext>
            </a:extLst>
          </p:cNvPr>
          <p:cNvSpPr/>
          <p:nvPr/>
        </p:nvSpPr>
        <p:spPr>
          <a:xfrm>
            <a:off x="10600487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A2FFAA0A-6703-4E3A-9942-4AD69927E780}"/>
              </a:ext>
            </a:extLst>
          </p:cNvPr>
          <p:cNvSpPr/>
          <p:nvPr/>
        </p:nvSpPr>
        <p:spPr>
          <a:xfrm>
            <a:off x="130283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3" name="사각형: 둥근 모서리 112">
            <a:extLst>
              <a:ext uri="{FF2B5EF4-FFF2-40B4-BE49-F238E27FC236}">
                <a16:creationId xmlns:a16="http://schemas.microsoft.com/office/drawing/2014/main" id="{028856F2-4E82-4417-A161-AC15D8D2C300}"/>
              </a:ext>
            </a:extLst>
          </p:cNvPr>
          <p:cNvSpPr/>
          <p:nvPr/>
        </p:nvSpPr>
        <p:spPr>
          <a:xfrm>
            <a:off x="1624209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4" name="사각형: 둥근 모서리 113">
            <a:extLst>
              <a:ext uri="{FF2B5EF4-FFF2-40B4-BE49-F238E27FC236}">
                <a16:creationId xmlns:a16="http://schemas.microsoft.com/office/drawing/2014/main" id="{E04AB4B8-22D1-49C8-A9A1-3C87BC9BA630}"/>
              </a:ext>
            </a:extLst>
          </p:cNvPr>
          <p:cNvSpPr/>
          <p:nvPr/>
        </p:nvSpPr>
        <p:spPr>
          <a:xfrm>
            <a:off x="3115498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5" name="사각형: 둥근 모서리 114">
            <a:extLst>
              <a:ext uri="{FF2B5EF4-FFF2-40B4-BE49-F238E27FC236}">
                <a16:creationId xmlns:a16="http://schemas.microsoft.com/office/drawing/2014/main" id="{ACFC28F9-29AB-4DA3-9BB1-281140E03E3D}"/>
              </a:ext>
            </a:extLst>
          </p:cNvPr>
          <p:cNvSpPr/>
          <p:nvPr/>
        </p:nvSpPr>
        <p:spPr>
          <a:xfrm>
            <a:off x="4609421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6" name="사각형: 둥근 모서리 115">
            <a:extLst>
              <a:ext uri="{FF2B5EF4-FFF2-40B4-BE49-F238E27FC236}">
                <a16:creationId xmlns:a16="http://schemas.microsoft.com/office/drawing/2014/main" id="{7E5D7546-8536-443E-A1B6-B9448C9B22D4}"/>
              </a:ext>
            </a:extLst>
          </p:cNvPr>
          <p:cNvSpPr/>
          <p:nvPr/>
        </p:nvSpPr>
        <p:spPr>
          <a:xfrm>
            <a:off x="6103344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id="{EE5A8C38-61FD-4236-8E8F-3B51C6ECC5A2}"/>
              </a:ext>
            </a:extLst>
          </p:cNvPr>
          <p:cNvSpPr/>
          <p:nvPr/>
        </p:nvSpPr>
        <p:spPr>
          <a:xfrm>
            <a:off x="7597267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8" name="사각형: 둥근 모서리 117">
            <a:extLst>
              <a:ext uri="{FF2B5EF4-FFF2-40B4-BE49-F238E27FC236}">
                <a16:creationId xmlns:a16="http://schemas.microsoft.com/office/drawing/2014/main" id="{E3C9C513-3B66-4E89-8835-197CF7E44C2D}"/>
              </a:ext>
            </a:extLst>
          </p:cNvPr>
          <p:cNvSpPr/>
          <p:nvPr/>
        </p:nvSpPr>
        <p:spPr>
          <a:xfrm>
            <a:off x="9091193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9" name="사각형: 둥근 모서리 118">
            <a:extLst>
              <a:ext uri="{FF2B5EF4-FFF2-40B4-BE49-F238E27FC236}">
                <a16:creationId xmlns:a16="http://schemas.microsoft.com/office/drawing/2014/main" id="{D0E3FCD6-D598-41B9-A948-EC6D5AA0DC78}"/>
              </a:ext>
            </a:extLst>
          </p:cNvPr>
          <p:cNvSpPr/>
          <p:nvPr/>
        </p:nvSpPr>
        <p:spPr>
          <a:xfrm>
            <a:off x="10593462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0" name="사각형: 둥근 모서리 119">
            <a:extLst>
              <a:ext uri="{FF2B5EF4-FFF2-40B4-BE49-F238E27FC236}">
                <a16:creationId xmlns:a16="http://schemas.microsoft.com/office/drawing/2014/main" id="{FA2E969A-6660-4440-8B71-CDFA290BBB17}"/>
              </a:ext>
            </a:extLst>
          </p:cNvPr>
          <p:cNvSpPr/>
          <p:nvPr/>
        </p:nvSpPr>
        <p:spPr>
          <a:xfrm>
            <a:off x="142533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1" name="사각형: 둥근 모서리 120">
            <a:extLst>
              <a:ext uri="{FF2B5EF4-FFF2-40B4-BE49-F238E27FC236}">
                <a16:creationId xmlns:a16="http://schemas.microsoft.com/office/drawing/2014/main" id="{41038454-C725-4D8F-918C-8E6CE21F0A4B}"/>
              </a:ext>
            </a:extLst>
          </p:cNvPr>
          <p:cNvSpPr/>
          <p:nvPr/>
        </p:nvSpPr>
        <p:spPr>
          <a:xfrm>
            <a:off x="1636456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2" name="사각형: 둥근 모서리 121">
            <a:extLst>
              <a:ext uri="{FF2B5EF4-FFF2-40B4-BE49-F238E27FC236}">
                <a16:creationId xmlns:a16="http://schemas.microsoft.com/office/drawing/2014/main" id="{FA51BF62-75D6-4CC6-B149-54D5A801FDF2}"/>
              </a:ext>
            </a:extLst>
          </p:cNvPr>
          <p:cNvSpPr/>
          <p:nvPr/>
        </p:nvSpPr>
        <p:spPr>
          <a:xfrm>
            <a:off x="313037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3" name="사각형: 둥근 모서리 122">
            <a:extLst>
              <a:ext uri="{FF2B5EF4-FFF2-40B4-BE49-F238E27FC236}">
                <a16:creationId xmlns:a16="http://schemas.microsoft.com/office/drawing/2014/main" id="{CE2B6C83-515C-448A-8EDB-4FEF61A57268}"/>
              </a:ext>
            </a:extLst>
          </p:cNvPr>
          <p:cNvSpPr/>
          <p:nvPr/>
        </p:nvSpPr>
        <p:spPr>
          <a:xfrm>
            <a:off x="462812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4" name="사각형: 둥근 모서리 123">
            <a:extLst>
              <a:ext uri="{FF2B5EF4-FFF2-40B4-BE49-F238E27FC236}">
                <a16:creationId xmlns:a16="http://schemas.microsoft.com/office/drawing/2014/main" id="{5111C090-E2CC-4E32-B113-7C18AC0C85B7}"/>
              </a:ext>
            </a:extLst>
          </p:cNvPr>
          <p:cNvSpPr/>
          <p:nvPr/>
        </p:nvSpPr>
        <p:spPr>
          <a:xfrm>
            <a:off x="6134993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5" name="사각형: 둥근 모서리 124">
            <a:extLst>
              <a:ext uri="{FF2B5EF4-FFF2-40B4-BE49-F238E27FC236}">
                <a16:creationId xmlns:a16="http://schemas.microsoft.com/office/drawing/2014/main" id="{633A4EF3-AC64-4FF7-9DF5-B306ED34BF62}"/>
              </a:ext>
            </a:extLst>
          </p:cNvPr>
          <p:cNvSpPr/>
          <p:nvPr/>
        </p:nvSpPr>
        <p:spPr>
          <a:xfrm>
            <a:off x="7628916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55" name="사각형: 둥근 모서리 154">
            <a:extLst>
              <a:ext uri="{FF2B5EF4-FFF2-40B4-BE49-F238E27FC236}">
                <a16:creationId xmlns:a16="http://schemas.microsoft.com/office/drawing/2014/main" id="{519EB1F9-2063-400C-9622-38C037EDECA2}"/>
              </a:ext>
            </a:extLst>
          </p:cNvPr>
          <p:cNvSpPr/>
          <p:nvPr/>
        </p:nvSpPr>
        <p:spPr>
          <a:xfrm>
            <a:off x="9122839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39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2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64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C5956FBD-E7E3-4869-B361-AA2CF936CE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16146"/>
          <a:stretch/>
        </p:blipFill>
        <p:spPr>
          <a:xfrm>
            <a:off x="130673" y="995488"/>
            <a:ext cx="3639671" cy="323919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64262E9-6FD1-4222-B02C-F23C41D47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r="16436"/>
          <a:stretch/>
        </p:blipFill>
        <p:spPr>
          <a:xfrm>
            <a:off x="4151342" y="995488"/>
            <a:ext cx="3639672" cy="323919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3E0CB5B-C665-48B1-B124-B9DD2581A1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8172013" y="995488"/>
            <a:ext cx="3639672" cy="3239198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10D652D7-52CC-4E58-B3BD-A6BDF140F9D0}"/>
              </a:ext>
            </a:extLst>
          </p:cNvPr>
          <p:cNvGrpSpPr/>
          <p:nvPr/>
        </p:nvGrpSpPr>
        <p:grpSpPr>
          <a:xfrm>
            <a:off x="3910529" y="4405501"/>
            <a:ext cx="4651314" cy="1457011"/>
            <a:chOff x="3809622" y="5144756"/>
            <a:chExt cx="4651314" cy="1457011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25E1ACB3-BDF5-48B0-A714-344C4A1DE3D5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7320BF-A3CF-462A-8623-CED0E35B5B50}"/>
                </a:ext>
              </a:extLst>
            </p:cNvPr>
            <p:cNvSpPr txBox="1"/>
            <p:nvPr/>
          </p:nvSpPr>
          <p:spPr>
            <a:xfrm rot="984802">
              <a:off x="3809622" y="5190570"/>
              <a:ext cx="465131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7200" b="0" i="0" u="none" strike="noStrike" kern="1200" cap="none" spc="0" normalizeH="0" baseline="0" noProof="0" dirty="0">
                  <a:ln w="57150">
                    <a:solidFill>
                      <a:srgbClr val="0461A9"/>
                    </a:solidFill>
                  </a:ln>
                  <a:solidFill>
                    <a:srgbClr val="77BFF5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Steal!</a:t>
              </a:r>
              <a:endParaRPr kumimoji="0" lang="en-GB" sz="72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srgbClr val="77BFF5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09FFAF7-232F-4D2D-A8D1-C16495B49A04}"/>
              </a:ext>
            </a:extLst>
          </p:cNvPr>
          <p:cNvGrpSpPr/>
          <p:nvPr/>
        </p:nvGrpSpPr>
        <p:grpSpPr>
          <a:xfrm>
            <a:off x="-175516" y="4405500"/>
            <a:ext cx="4651314" cy="1457011"/>
            <a:chOff x="3809622" y="5144756"/>
            <a:chExt cx="4651314" cy="1457011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BEE81213-D73F-463E-B816-24E1AB3373DE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5DC9E0-BF81-4420-A0B1-7DD7037F4D77}"/>
                </a:ext>
              </a:extLst>
            </p:cNvPr>
            <p:cNvSpPr txBox="1"/>
            <p:nvPr/>
          </p:nvSpPr>
          <p:spPr>
            <a:xfrm rot="984802">
              <a:off x="3809622" y="5282903"/>
              <a:ext cx="465131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0" i="0" u="none" strike="noStrike" kern="1200" cap="none" spc="0" normalizeH="0" baseline="0" noProof="0" dirty="0">
                  <a:ln w="57150">
                    <a:solidFill>
                      <a:srgbClr val="0461A9"/>
                    </a:solidFill>
                  </a:ln>
                  <a:solidFill>
                    <a:srgbClr val="77BFF5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-1 point</a:t>
              </a:r>
              <a:endParaRPr kumimoji="0" lang="en-GB" sz="60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srgbClr val="77BFF5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464257B-5C55-489E-A4C8-CA8D8DC2719D}"/>
              </a:ext>
            </a:extLst>
          </p:cNvPr>
          <p:cNvGrpSpPr/>
          <p:nvPr/>
        </p:nvGrpSpPr>
        <p:grpSpPr>
          <a:xfrm>
            <a:off x="7943694" y="4405500"/>
            <a:ext cx="4651314" cy="1457011"/>
            <a:chOff x="3809622" y="5144756"/>
            <a:chExt cx="4651314" cy="1457011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6092D8BA-F750-4F68-B222-52CDAD1BAA13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C4266F-DC3A-4148-9612-6C52C11126E8}"/>
                </a:ext>
              </a:extLst>
            </p:cNvPr>
            <p:cNvSpPr txBox="1"/>
            <p:nvPr/>
          </p:nvSpPr>
          <p:spPr>
            <a:xfrm rot="984802">
              <a:off x="3809622" y="5329069"/>
              <a:ext cx="465131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5400" b="0" i="0" u="none" strike="noStrike" kern="1200" cap="none" spc="0" normalizeH="0" baseline="0" noProof="0" dirty="0">
                  <a:ln w="57150">
                    <a:solidFill>
                      <a:srgbClr val="0461A9"/>
                    </a:solidFill>
                  </a:ln>
                  <a:solidFill>
                    <a:srgbClr val="77BFF5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-2 points</a:t>
              </a:r>
              <a:endParaRPr kumimoji="0" lang="en-GB" sz="54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srgbClr val="77BFF5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94D97CC-8C02-42B7-8EE0-DD21A73B3667}"/>
              </a:ext>
            </a:extLst>
          </p:cNvPr>
          <p:cNvSpPr txBox="1"/>
          <p:nvPr/>
        </p:nvSpPr>
        <p:spPr>
          <a:xfrm>
            <a:off x="3524973" y="-20175"/>
            <a:ext cx="54224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Choose one</a:t>
            </a:r>
            <a:endParaRPr kumimoji="0" lang="en-GB" sz="6000" b="0" i="0" u="none" strike="noStrike" kern="1200" cap="none" spc="0" normalizeH="0" baseline="0" noProof="0" dirty="0">
              <a:ln w="57150">
                <a:solidFill>
                  <a:srgbClr val="0461A9"/>
                </a:solidFill>
              </a:ln>
              <a:solidFill>
                <a:prstClr val="white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27" name="사각형: 둥근 모서리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AA890F4-BF43-4D3F-878D-866900EDE604}"/>
              </a:ext>
            </a:extLst>
          </p:cNvPr>
          <p:cNvSpPr/>
          <p:nvPr/>
        </p:nvSpPr>
        <p:spPr>
          <a:xfrm>
            <a:off x="10577689" y="6151479"/>
            <a:ext cx="1572075" cy="638043"/>
          </a:xfrm>
          <a:prstGeom prst="roundRect">
            <a:avLst>
              <a:gd name="adj" fmla="val 9267"/>
            </a:avLst>
          </a:prstGeom>
          <a:solidFill>
            <a:srgbClr val="FFFF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8821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5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D3E0CB5B-C665-48B1-B124-B9DD2581A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10361233" y="188354"/>
            <a:ext cx="1710096" cy="152193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3105825-D52F-4E25-B6D1-8A6EEAD78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 flipH="1">
            <a:off x="120671" y="188354"/>
            <a:ext cx="1710096" cy="1521934"/>
          </a:xfrm>
          <a:prstGeom prst="rect">
            <a:avLst/>
          </a:prstGeom>
        </p:spPr>
      </p:pic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EF414E91-6F44-48BF-99FF-2815E88FC73F}"/>
              </a:ext>
            </a:extLst>
          </p:cNvPr>
          <p:cNvSpPr/>
          <p:nvPr/>
        </p:nvSpPr>
        <p:spPr>
          <a:xfrm>
            <a:off x="1042919" y="2148607"/>
            <a:ext cx="10106162" cy="1853931"/>
          </a:xfrm>
          <a:custGeom>
            <a:avLst/>
            <a:gdLst>
              <a:gd name="connsiteX0" fmla="*/ 97764 w 10106162"/>
              <a:gd name="connsiteY0" fmla="*/ 979033 h 1853931"/>
              <a:gd name="connsiteX1" fmla="*/ 65491 w 10106162"/>
              <a:gd name="connsiteY1" fmla="*/ 279786 h 1853931"/>
              <a:gd name="connsiteX2" fmla="*/ 689434 w 10106162"/>
              <a:gd name="connsiteY2" fmla="*/ 87 h 1853931"/>
              <a:gd name="connsiteX3" fmla="*/ 2830206 w 10106162"/>
              <a:gd name="connsiteY3" fmla="*/ 247513 h 1853931"/>
              <a:gd name="connsiteX4" fmla="*/ 5358253 w 10106162"/>
              <a:gd name="connsiteY4" fmla="*/ 53875 h 1853931"/>
              <a:gd name="connsiteX5" fmla="*/ 7574328 w 10106162"/>
              <a:gd name="connsiteY5" fmla="*/ 193724 h 1853931"/>
              <a:gd name="connsiteX6" fmla="*/ 9456916 w 10106162"/>
              <a:gd name="connsiteY6" fmla="*/ 215240 h 1853931"/>
              <a:gd name="connsiteX7" fmla="*/ 10059345 w 10106162"/>
              <a:gd name="connsiteY7" fmla="*/ 936002 h 1853931"/>
              <a:gd name="connsiteX8" fmla="*/ 9844192 w 10106162"/>
              <a:gd name="connsiteY8" fmla="*/ 1742826 h 1853931"/>
              <a:gd name="connsiteX9" fmla="*/ 8090695 w 10106162"/>
              <a:gd name="connsiteY9" fmla="*/ 1828887 h 1853931"/>
              <a:gd name="connsiteX10" fmla="*/ 6079015 w 10106162"/>
              <a:gd name="connsiteY10" fmla="*/ 1570703 h 1853931"/>
              <a:gd name="connsiteX11" fmla="*/ 3830667 w 10106162"/>
              <a:gd name="connsiteY11" fmla="*/ 1721310 h 1853931"/>
              <a:gd name="connsiteX12" fmla="*/ 1948079 w 10106162"/>
              <a:gd name="connsiteY12" fmla="*/ 1592219 h 1853931"/>
              <a:gd name="connsiteX13" fmla="*/ 764738 w 10106162"/>
              <a:gd name="connsiteY13" fmla="*/ 1678280 h 1853931"/>
              <a:gd name="connsiteX14" fmla="*/ 97764 w 10106162"/>
              <a:gd name="connsiteY14" fmla="*/ 979033 h 185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06162" h="1853931">
                <a:moveTo>
                  <a:pt x="97764" y="979033"/>
                </a:moveTo>
                <a:cubicBezTo>
                  <a:pt x="-18777" y="745951"/>
                  <a:pt x="-33121" y="442944"/>
                  <a:pt x="65491" y="279786"/>
                </a:cubicBezTo>
                <a:cubicBezTo>
                  <a:pt x="164103" y="116628"/>
                  <a:pt x="228648" y="5466"/>
                  <a:pt x="689434" y="87"/>
                </a:cubicBezTo>
                <a:cubicBezTo>
                  <a:pt x="1150220" y="-5292"/>
                  <a:pt x="2052070" y="238548"/>
                  <a:pt x="2830206" y="247513"/>
                </a:cubicBezTo>
                <a:cubicBezTo>
                  <a:pt x="3608343" y="256478"/>
                  <a:pt x="4567566" y="62840"/>
                  <a:pt x="5358253" y="53875"/>
                </a:cubicBezTo>
                <a:cubicBezTo>
                  <a:pt x="6148940" y="44910"/>
                  <a:pt x="6891218" y="166830"/>
                  <a:pt x="7574328" y="193724"/>
                </a:cubicBezTo>
                <a:cubicBezTo>
                  <a:pt x="8257439" y="220618"/>
                  <a:pt x="9042747" y="91527"/>
                  <a:pt x="9456916" y="215240"/>
                </a:cubicBezTo>
                <a:cubicBezTo>
                  <a:pt x="9871085" y="338953"/>
                  <a:pt x="9994799" y="681404"/>
                  <a:pt x="10059345" y="936002"/>
                </a:cubicBezTo>
                <a:cubicBezTo>
                  <a:pt x="10123891" y="1190600"/>
                  <a:pt x="10172300" y="1594012"/>
                  <a:pt x="9844192" y="1742826"/>
                </a:cubicBezTo>
                <a:cubicBezTo>
                  <a:pt x="9516084" y="1891640"/>
                  <a:pt x="8718225" y="1857574"/>
                  <a:pt x="8090695" y="1828887"/>
                </a:cubicBezTo>
                <a:cubicBezTo>
                  <a:pt x="7463166" y="1800200"/>
                  <a:pt x="6789020" y="1588633"/>
                  <a:pt x="6079015" y="1570703"/>
                </a:cubicBezTo>
                <a:cubicBezTo>
                  <a:pt x="5369010" y="1552773"/>
                  <a:pt x="4519156" y="1717724"/>
                  <a:pt x="3830667" y="1721310"/>
                </a:cubicBezTo>
                <a:cubicBezTo>
                  <a:pt x="3142178" y="1724896"/>
                  <a:pt x="2459067" y="1599391"/>
                  <a:pt x="1948079" y="1592219"/>
                </a:cubicBezTo>
                <a:cubicBezTo>
                  <a:pt x="1437091" y="1585047"/>
                  <a:pt x="1074917" y="1780478"/>
                  <a:pt x="764738" y="1678280"/>
                </a:cubicBezTo>
                <a:cubicBezTo>
                  <a:pt x="454559" y="1576082"/>
                  <a:pt x="214305" y="1212115"/>
                  <a:pt x="97764" y="97903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n w="28575">
                  <a:noFill/>
                </a:ln>
                <a:solidFill>
                  <a:schemeClr val="tx1"/>
                </a:solidFill>
                <a:latin typeface="Super Mario 256" pitchFamily="2" charset="0"/>
              </a:rPr>
              <a:t>You will be divided into  3 teams, </a:t>
            </a:r>
          </a:p>
          <a:p>
            <a:pPr algn="ctr"/>
            <a:r>
              <a:rPr lang="en-GB" sz="2800" dirty="0">
                <a:ln w="28575">
                  <a:noFill/>
                </a:ln>
                <a:solidFill>
                  <a:schemeClr val="tx1"/>
                </a:solidFill>
                <a:latin typeface="Super Mario 256" pitchFamily="2" charset="0"/>
              </a:rPr>
              <a:t>each starting with ten points.</a:t>
            </a: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18E6A747-62F0-4FA8-9FD4-D8AB20BF1D55}"/>
              </a:ext>
            </a:extLst>
          </p:cNvPr>
          <p:cNvSpPr/>
          <p:nvPr/>
        </p:nvSpPr>
        <p:spPr>
          <a:xfrm flipH="1">
            <a:off x="721981" y="4440857"/>
            <a:ext cx="11028409" cy="1853931"/>
          </a:xfrm>
          <a:custGeom>
            <a:avLst/>
            <a:gdLst>
              <a:gd name="connsiteX0" fmla="*/ 97764 w 10106162"/>
              <a:gd name="connsiteY0" fmla="*/ 979033 h 1853931"/>
              <a:gd name="connsiteX1" fmla="*/ 65491 w 10106162"/>
              <a:gd name="connsiteY1" fmla="*/ 279786 h 1853931"/>
              <a:gd name="connsiteX2" fmla="*/ 689434 w 10106162"/>
              <a:gd name="connsiteY2" fmla="*/ 87 h 1853931"/>
              <a:gd name="connsiteX3" fmla="*/ 2830206 w 10106162"/>
              <a:gd name="connsiteY3" fmla="*/ 247513 h 1853931"/>
              <a:gd name="connsiteX4" fmla="*/ 5358253 w 10106162"/>
              <a:gd name="connsiteY4" fmla="*/ 53875 h 1853931"/>
              <a:gd name="connsiteX5" fmla="*/ 7574328 w 10106162"/>
              <a:gd name="connsiteY5" fmla="*/ 193724 h 1853931"/>
              <a:gd name="connsiteX6" fmla="*/ 9456916 w 10106162"/>
              <a:gd name="connsiteY6" fmla="*/ 215240 h 1853931"/>
              <a:gd name="connsiteX7" fmla="*/ 10059345 w 10106162"/>
              <a:gd name="connsiteY7" fmla="*/ 936002 h 1853931"/>
              <a:gd name="connsiteX8" fmla="*/ 9844192 w 10106162"/>
              <a:gd name="connsiteY8" fmla="*/ 1742826 h 1853931"/>
              <a:gd name="connsiteX9" fmla="*/ 8090695 w 10106162"/>
              <a:gd name="connsiteY9" fmla="*/ 1828887 h 1853931"/>
              <a:gd name="connsiteX10" fmla="*/ 6079015 w 10106162"/>
              <a:gd name="connsiteY10" fmla="*/ 1570703 h 1853931"/>
              <a:gd name="connsiteX11" fmla="*/ 3830667 w 10106162"/>
              <a:gd name="connsiteY11" fmla="*/ 1721310 h 1853931"/>
              <a:gd name="connsiteX12" fmla="*/ 1948079 w 10106162"/>
              <a:gd name="connsiteY12" fmla="*/ 1592219 h 1853931"/>
              <a:gd name="connsiteX13" fmla="*/ 764738 w 10106162"/>
              <a:gd name="connsiteY13" fmla="*/ 1678280 h 1853931"/>
              <a:gd name="connsiteX14" fmla="*/ 97764 w 10106162"/>
              <a:gd name="connsiteY14" fmla="*/ 979033 h 185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06162" h="1853931">
                <a:moveTo>
                  <a:pt x="97764" y="979033"/>
                </a:moveTo>
                <a:cubicBezTo>
                  <a:pt x="-18777" y="745951"/>
                  <a:pt x="-33121" y="442944"/>
                  <a:pt x="65491" y="279786"/>
                </a:cubicBezTo>
                <a:cubicBezTo>
                  <a:pt x="164103" y="116628"/>
                  <a:pt x="228648" y="5466"/>
                  <a:pt x="689434" y="87"/>
                </a:cubicBezTo>
                <a:cubicBezTo>
                  <a:pt x="1150220" y="-5292"/>
                  <a:pt x="2052070" y="238548"/>
                  <a:pt x="2830206" y="247513"/>
                </a:cubicBezTo>
                <a:cubicBezTo>
                  <a:pt x="3608343" y="256478"/>
                  <a:pt x="4567566" y="62840"/>
                  <a:pt x="5358253" y="53875"/>
                </a:cubicBezTo>
                <a:cubicBezTo>
                  <a:pt x="6148940" y="44910"/>
                  <a:pt x="6891218" y="166830"/>
                  <a:pt x="7574328" y="193724"/>
                </a:cubicBezTo>
                <a:cubicBezTo>
                  <a:pt x="8257439" y="220618"/>
                  <a:pt x="9042747" y="91527"/>
                  <a:pt x="9456916" y="215240"/>
                </a:cubicBezTo>
                <a:cubicBezTo>
                  <a:pt x="9871085" y="338953"/>
                  <a:pt x="9994799" y="681404"/>
                  <a:pt x="10059345" y="936002"/>
                </a:cubicBezTo>
                <a:cubicBezTo>
                  <a:pt x="10123891" y="1190600"/>
                  <a:pt x="10172300" y="1594012"/>
                  <a:pt x="9844192" y="1742826"/>
                </a:cubicBezTo>
                <a:cubicBezTo>
                  <a:pt x="9516084" y="1891640"/>
                  <a:pt x="8718225" y="1857574"/>
                  <a:pt x="8090695" y="1828887"/>
                </a:cubicBezTo>
                <a:cubicBezTo>
                  <a:pt x="7463166" y="1800200"/>
                  <a:pt x="6789020" y="1588633"/>
                  <a:pt x="6079015" y="1570703"/>
                </a:cubicBezTo>
                <a:cubicBezTo>
                  <a:pt x="5369010" y="1552773"/>
                  <a:pt x="4519156" y="1717724"/>
                  <a:pt x="3830667" y="1721310"/>
                </a:cubicBezTo>
                <a:cubicBezTo>
                  <a:pt x="3142178" y="1724896"/>
                  <a:pt x="2459067" y="1599391"/>
                  <a:pt x="1948079" y="1592219"/>
                </a:cubicBezTo>
                <a:cubicBezTo>
                  <a:pt x="1437091" y="1585047"/>
                  <a:pt x="1074917" y="1780478"/>
                  <a:pt x="764738" y="1678280"/>
                </a:cubicBezTo>
                <a:cubicBezTo>
                  <a:pt x="454559" y="1576082"/>
                  <a:pt x="214305" y="1212115"/>
                  <a:pt x="97764" y="97903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n w="28575">
                  <a:noFill/>
                </a:ln>
                <a:solidFill>
                  <a:schemeClr val="tx1"/>
                </a:solidFill>
                <a:latin typeface="Super Mario 256" pitchFamily="2" charset="0"/>
              </a:rPr>
              <a:t>Students take turns reading the tiles. </a:t>
            </a:r>
          </a:p>
          <a:p>
            <a:pPr algn="ctr"/>
            <a:r>
              <a:rPr lang="en-GB" sz="2800" dirty="0">
                <a:ln w="28575">
                  <a:noFill/>
                </a:ln>
                <a:solidFill>
                  <a:schemeClr val="tx1"/>
                </a:solidFill>
                <a:latin typeface="Super Mario 256" pitchFamily="2" charset="0"/>
              </a:rPr>
              <a:t>On, your turn choose to read 1,2 or 3 words.</a:t>
            </a:r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FAFA4C-0A2E-49A1-ACB1-1CB2CC7310CD}"/>
              </a:ext>
            </a:extLst>
          </p:cNvPr>
          <p:cNvSpPr txBox="1"/>
          <p:nvPr/>
        </p:nvSpPr>
        <p:spPr>
          <a:xfrm rot="571708">
            <a:off x="2950870" y="420471"/>
            <a:ext cx="656995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How to play</a:t>
            </a:r>
            <a:endParaRPr kumimoji="0" lang="en-GB" sz="6000" b="0" i="0" u="none" strike="noStrike" kern="1200" cap="none" spc="0" normalizeH="0" baseline="0" noProof="0" dirty="0">
              <a:ln w="57150">
                <a:solidFill>
                  <a:srgbClr val="0461A9"/>
                </a:solidFill>
              </a:ln>
              <a:solidFill>
                <a:prstClr val="white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02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40000">
              <a:schemeClr val="bg1"/>
            </a:gs>
            <a:gs pos="100000">
              <a:srgbClr val="E68E9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72322C0C-937E-43CC-B3BC-FD816A6CE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29973" y="125018"/>
            <a:ext cx="863733" cy="156338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6C8F6E4-55D6-4971-8073-050954FF3D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768758" y="49462"/>
            <a:ext cx="1174010" cy="157018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0FAC3C1-CB84-4CA2-8DB3-4D28B80DCA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4756604" y="74745"/>
            <a:ext cx="1174010" cy="151961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A654762-0CD3-4113-BE59-9EF13EF1AF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3417437" y="146904"/>
            <a:ext cx="863733" cy="151961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8E91D8B-54CD-4DD8-8D90-6DD19DBFCF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6405665" y="124767"/>
            <a:ext cx="863733" cy="156338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4826819-5EAA-4574-AB36-2D6FD0CE8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7744449" y="49462"/>
            <a:ext cx="1174010" cy="157018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7737008-2051-40E6-9CB2-3ECCB8AD5F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0732294" y="74745"/>
            <a:ext cx="1174010" cy="151961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C7CBEAC-C8F7-4145-A418-107B00B5E4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9393511" y="125050"/>
            <a:ext cx="863733" cy="151961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BBAE20D4-066C-4658-A5B8-B9ECBE24B5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253970" y="1765843"/>
            <a:ext cx="1174010" cy="1519616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F67F51B7-AF19-424B-83D0-1761A6C4C4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1903031" y="1815865"/>
            <a:ext cx="863733" cy="156338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BF3BEFDD-D354-4787-BF9A-8BBDB1B585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3241815" y="1740560"/>
            <a:ext cx="1174010" cy="1570182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40CBDC3F-5FE4-47BF-974D-102173A303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6229660" y="1765843"/>
            <a:ext cx="1174010" cy="151961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25FFEBA-C541-420F-9894-44CFB69F21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890877" y="1816148"/>
            <a:ext cx="863733" cy="1519616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C7AF85B-E064-4530-BB1C-126A93AF05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7878720" y="1820778"/>
            <a:ext cx="863733" cy="156338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42898FBC-F4CA-4BAE-A40E-31709F7136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9217504" y="1745473"/>
            <a:ext cx="1174010" cy="157018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5279ED25-FC33-48C7-A376-49A87F2330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0866566" y="1821061"/>
            <a:ext cx="863733" cy="1519616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F4866DB0-A464-4BA5-B749-99541F19AD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743327" y="3434637"/>
            <a:ext cx="1174010" cy="15196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D367FA91-E956-467A-B7E7-4083EBAEC9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04160" y="3506796"/>
            <a:ext cx="863733" cy="1519616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3EEB4F1E-5409-4231-ADC6-1C5DCE2699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3392388" y="3484659"/>
            <a:ext cx="863733" cy="1563389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066A1EFA-9EDC-4FA7-9A9E-0321060199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4731172" y="3409354"/>
            <a:ext cx="1174010" cy="1570182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EEB0AA2D-2F47-4DC3-8C6A-CAB8FB65FC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7719017" y="3434637"/>
            <a:ext cx="1174010" cy="1519616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4455AFA0-BA91-49B2-A668-B76CDD3880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6380234" y="3484942"/>
            <a:ext cx="863733" cy="1519616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8A87C1B8-1976-49CD-80E0-1B439A9492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9393511" y="3484659"/>
            <a:ext cx="863733" cy="1563389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7A470816-FF36-4041-AEA2-4782A33F8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0732295" y="3409354"/>
            <a:ext cx="1174010" cy="1570182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6E43A77C-3DCF-43FA-B22F-51AE3884B2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265310" y="5081927"/>
            <a:ext cx="1174010" cy="1570182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8747461A-46F8-41D6-9904-5C66070226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3253156" y="5107210"/>
            <a:ext cx="1174010" cy="1519616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2AA68270-85A5-4B81-88A8-E83C90E614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913989" y="5179369"/>
            <a:ext cx="863733" cy="1519616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0DD0A683-86F7-43B9-AA7A-A42C92D59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902217" y="5157232"/>
            <a:ext cx="863733" cy="1563389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F3536D30-AC21-4D7D-BDE6-6B92BFFA2E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6241001" y="5081927"/>
            <a:ext cx="1174010" cy="1570182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AC671FB8-9390-4D9C-A25F-B1D70820EC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7890063" y="5157515"/>
            <a:ext cx="863733" cy="1519616"/>
          </a:xfrm>
          <a:prstGeom prst="rect">
            <a:avLst/>
          </a:prstGeom>
        </p:spPr>
      </p:pic>
      <p:sp>
        <p:nvSpPr>
          <p:cNvPr id="71" name="사각형: 둥근 모서리 70">
            <a:extLst>
              <a:ext uri="{FF2B5EF4-FFF2-40B4-BE49-F238E27FC236}">
                <a16:creationId xmlns:a16="http://schemas.microsoft.com/office/drawing/2014/main" id="{E03CBFD1-6742-4AEA-9F64-D3F957AD56A9}"/>
              </a:ext>
            </a:extLst>
          </p:cNvPr>
          <p:cNvSpPr/>
          <p:nvPr/>
        </p:nvSpPr>
        <p:spPr>
          <a:xfrm>
            <a:off x="155714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id="{8F2A1455-F988-473D-B7C6-1036A4431330}"/>
              </a:ext>
            </a:extLst>
          </p:cNvPr>
          <p:cNvSpPr/>
          <p:nvPr/>
        </p:nvSpPr>
        <p:spPr>
          <a:xfrm>
            <a:off x="1649637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5AB27109-AF7E-4E05-B7B8-E5BB7AA00F47}"/>
              </a:ext>
            </a:extLst>
          </p:cNvPr>
          <p:cNvSpPr/>
          <p:nvPr/>
        </p:nvSpPr>
        <p:spPr>
          <a:xfrm>
            <a:off x="3143560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D23949E5-1E9E-4204-9F88-F8B99813F907}"/>
              </a:ext>
            </a:extLst>
          </p:cNvPr>
          <p:cNvSpPr/>
          <p:nvPr/>
        </p:nvSpPr>
        <p:spPr>
          <a:xfrm>
            <a:off x="4637483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5" name="사각형: 둥근 모서리 74">
            <a:extLst>
              <a:ext uri="{FF2B5EF4-FFF2-40B4-BE49-F238E27FC236}">
                <a16:creationId xmlns:a16="http://schemas.microsoft.com/office/drawing/2014/main" id="{59CB2BA5-16BF-49AB-A890-86DF4621F0F7}"/>
              </a:ext>
            </a:extLst>
          </p:cNvPr>
          <p:cNvSpPr/>
          <p:nvPr/>
        </p:nvSpPr>
        <p:spPr>
          <a:xfrm>
            <a:off x="6131406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6" name="사각형: 둥근 모서리 75">
            <a:extLst>
              <a:ext uri="{FF2B5EF4-FFF2-40B4-BE49-F238E27FC236}">
                <a16:creationId xmlns:a16="http://schemas.microsoft.com/office/drawing/2014/main" id="{86AE8E39-5D01-42E9-8E06-94F6FAA6A8C8}"/>
              </a:ext>
            </a:extLst>
          </p:cNvPr>
          <p:cNvSpPr/>
          <p:nvPr/>
        </p:nvSpPr>
        <p:spPr>
          <a:xfrm>
            <a:off x="7625329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7" name="사각형: 둥근 모서리 76">
            <a:extLst>
              <a:ext uri="{FF2B5EF4-FFF2-40B4-BE49-F238E27FC236}">
                <a16:creationId xmlns:a16="http://schemas.microsoft.com/office/drawing/2014/main" id="{95277139-87E5-4737-8FC4-3681233700B3}"/>
              </a:ext>
            </a:extLst>
          </p:cNvPr>
          <p:cNvSpPr/>
          <p:nvPr/>
        </p:nvSpPr>
        <p:spPr>
          <a:xfrm>
            <a:off x="9119252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8" name="사각형: 둥근 모서리 77">
            <a:extLst>
              <a:ext uri="{FF2B5EF4-FFF2-40B4-BE49-F238E27FC236}">
                <a16:creationId xmlns:a16="http://schemas.microsoft.com/office/drawing/2014/main" id="{6DCEE427-9202-4229-A930-320CD965F388}"/>
              </a:ext>
            </a:extLst>
          </p:cNvPr>
          <p:cNvSpPr/>
          <p:nvPr/>
        </p:nvSpPr>
        <p:spPr>
          <a:xfrm>
            <a:off x="10613178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79" name="사각형: 둥근 모서리 78">
            <a:extLst>
              <a:ext uri="{FF2B5EF4-FFF2-40B4-BE49-F238E27FC236}">
                <a16:creationId xmlns:a16="http://schemas.microsoft.com/office/drawing/2014/main" id="{1F033BA9-266A-48B9-A165-214A5ABF94D8}"/>
              </a:ext>
            </a:extLst>
          </p:cNvPr>
          <p:cNvSpPr/>
          <p:nvPr/>
        </p:nvSpPr>
        <p:spPr>
          <a:xfrm>
            <a:off x="134677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0" name="사각형: 둥근 모서리 79">
            <a:extLst>
              <a:ext uri="{FF2B5EF4-FFF2-40B4-BE49-F238E27FC236}">
                <a16:creationId xmlns:a16="http://schemas.microsoft.com/office/drawing/2014/main" id="{1538B9DA-FBCE-4116-8ADF-15B628B538C6}"/>
              </a:ext>
            </a:extLst>
          </p:cNvPr>
          <p:cNvSpPr/>
          <p:nvPr/>
        </p:nvSpPr>
        <p:spPr>
          <a:xfrm>
            <a:off x="1628600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1" name="사각형: 둥근 모서리 80">
            <a:extLst>
              <a:ext uri="{FF2B5EF4-FFF2-40B4-BE49-F238E27FC236}">
                <a16:creationId xmlns:a16="http://schemas.microsoft.com/office/drawing/2014/main" id="{08B00B74-9F4F-4C6E-B3C8-D9182929A3EC}"/>
              </a:ext>
            </a:extLst>
          </p:cNvPr>
          <p:cNvSpPr/>
          <p:nvPr/>
        </p:nvSpPr>
        <p:spPr>
          <a:xfrm>
            <a:off x="3122523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2" name="사각형: 둥근 모서리 81">
            <a:extLst>
              <a:ext uri="{FF2B5EF4-FFF2-40B4-BE49-F238E27FC236}">
                <a16:creationId xmlns:a16="http://schemas.microsoft.com/office/drawing/2014/main" id="{EB45FBC7-BAF4-4998-8A21-BCE2E1408BCB}"/>
              </a:ext>
            </a:extLst>
          </p:cNvPr>
          <p:cNvSpPr/>
          <p:nvPr/>
        </p:nvSpPr>
        <p:spPr>
          <a:xfrm>
            <a:off x="4618775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3" name="사각형: 둥근 모서리 82">
            <a:extLst>
              <a:ext uri="{FF2B5EF4-FFF2-40B4-BE49-F238E27FC236}">
                <a16:creationId xmlns:a16="http://schemas.microsoft.com/office/drawing/2014/main" id="{15890282-4AEF-4C8E-9E53-6BCF249BB647}"/>
              </a:ext>
            </a:extLst>
          </p:cNvPr>
          <p:cNvSpPr/>
          <p:nvPr/>
        </p:nvSpPr>
        <p:spPr>
          <a:xfrm>
            <a:off x="6110372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4" name="사각형: 둥근 모서리 83">
            <a:extLst>
              <a:ext uri="{FF2B5EF4-FFF2-40B4-BE49-F238E27FC236}">
                <a16:creationId xmlns:a16="http://schemas.microsoft.com/office/drawing/2014/main" id="{F4B95A96-EFE1-4B3F-8210-DF07D8A409AC}"/>
              </a:ext>
            </a:extLst>
          </p:cNvPr>
          <p:cNvSpPr/>
          <p:nvPr/>
        </p:nvSpPr>
        <p:spPr>
          <a:xfrm>
            <a:off x="7612641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5" name="사각형: 둥근 모서리 84">
            <a:extLst>
              <a:ext uri="{FF2B5EF4-FFF2-40B4-BE49-F238E27FC236}">
                <a16:creationId xmlns:a16="http://schemas.microsoft.com/office/drawing/2014/main" id="{2B11085B-3098-4410-9B8D-2BA183FB9C56}"/>
              </a:ext>
            </a:extLst>
          </p:cNvPr>
          <p:cNvSpPr/>
          <p:nvPr/>
        </p:nvSpPr>
        <p:spPr>
          <a:xfrm>
            <a:off x="9106564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6" name="사각형: 둥근 모서리 85">
            <a:extLst>
              <a:ext uri="{FF2B5EF4-FFF2-40B4-BE49-F238E27FC236}">
                <a16:creationId xmlns:a16="http://schemas.microsoft.com/office/drawing/2014/main" id="{45A81A5B-BE5E-49EF-A3A3-582875370D22}"/>
              </a:ext>
            </a:extLst>
          </p:cNvPr>
          <p:cNvSpPr/>
          <p:nvPr/>
        </p:nvSpPr>
        <p:spPr>
          <a:xfrm>
            <a:off x="10600487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7" name="사각형: 둥근 모서리 86">
            <a:extLst>
              <a:ext uri="{FF2B5EF4-FFF2-40B4-BE49-F238E27FC236}">
                <a16:creationId xmlns:a16="http://schemas.microsoft.com/office/drawing/2014/main" id="{27917DAE-300D-4196-8014-8881AA22D0C6}"/>
              </a:ext>
            </a:extLst>
          </p:cNvPr>
          <p:cNvSpPr/>
          <p:nvPr/>
        </p:nvSpPr>
        <p:spPr>
          <a:xfrm>
            <a:off x="130283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8" name="사각형: 둥근 모서리 87">
            <a:extLst>
              <a:ext uri="{FF2B5EF4-FFF2-40B4-BE49-F238E27FC236}">
                <a16:creationId xmlns:a16="http://schemas.microsoft.com/office/drawing/2014/main" id="{0D893AD5-3CD5-4893-A925-448A558899E6}"/>
              </a:ext>
            </a:extLst>
          </p:cNvPr>
          <p:cNvSpPr/>
          <p:nvPr/>
        </p:nvSpPr>
        <p:spPr>
          <a:xfrm>
            <a:off x="1624209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89" name="사각형: 둥근 모서리 88">
            <a:extLst>
              <a:ext uri="{FF2B5EF4-FFF2-40B4-BE49-F238E27FC236}">
                <a16:creationId xmlns:a16="http://schemas.microsoft.com/office/drawing/2014/main" id="{2CABF7C0-5E4B-4A04-AB56-BF32DA00940D}"/>
              </a:ext>
            </a:extLst>
          </p:cNvPr>
          <p:cNvSpPr/>
          <p:nvPr/>
        </p:nvSpPr>
        <p:spPr>
          <a:xfrm>
            <a:off x="3115498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0" name="사각형: 둥근 모서리 89">
            <a:extLst>
              <a:ext uri="{FF2B5EF4-FFF2-40B4-BE49-F238E27FC236}">
                <a16:creationId xmlns:a16="http://schemas.microsoft.com/office/drawing/2014/main" id="{0A941893-E27B-43A0-98C0-5483736E65EB}"/>
              </a:ext>
            </a:extLst>
          </p:cNvPr>
          <p:cNvSpPr/>
          <p:nvPr/>
        </p:nvSpPr>
        <p:spPr>
          <a:xfrm>
            <a:off x="4609421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1D7C48A2-33F7-460B-A3D7-EAD2E0AC104E}"/>
              </a:ext>
            </a:extLst>
          </p:cNvPr>
          <p:cNvSpPr/>
          <p:nvPr/>
        </p:nvSpPr>
        <p:spPr>
          <a:xfrm>
            <a:off x="6103344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2" name="사각형: 둥근 모서리 91">
            <a:extLst>
              <a:ext uri="{FF2B5EF4-FFF2-40B4-BE49-F238E27FC236}">
                <a16:creationId xmlns:a16="http://schemas.microsoft.com/office/drawing/2014/main" id="{10E35661-136A-4AA5-8937-33FE39D13288}"/>
              </a:ext>
            </a:extLst>
          </p:cNvPr>
          <p:cNvSpPr/>
          <p:nvPr/>
        </p:nvSpPr>
        <p:spPr>
          <a:xfrm>
            <a:off x="7597267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3" name="사각형: 둥근 모서리 92">
            <a:extLst>
              <a:ext uri="{FF2B5EF4-FFF2-40B4-BE49-F238E27FC236}">
                <a16:creationId xmlns:a16="http://schemas.microsoft.com/office/drawing/2014/main" id="{595E564C-D594-460C-B250-5157AB4BFCFB}"/>
              </a:ext>
            </a:extLst>
          </p:cNvPr>
          <p:cNvSpPr/>
          <p:nvPr/>
        </p:nvSpPr>
        <p:spPr>
          <a:xfrm>
            <a:off x="9091193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FA04EEF3-5516-4D25-B070-0C9F69834C03}"/>
              </a:ext>
            </a:extLst>
          </p:cNvPr>
          <p:cNvSpPr/>
          <p:nvPr/>
        </p:nvSpPr>
        <p:spPr>
          <a:xfrm>
            <a:off x="10593462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BB3B9C3A-F05D-4C35-8331-51B6DF82982F}"/>
              </a:ext>
            </a:extLst>
          </p:cNvPr>
          <p:cNvSpPr/>
          <p:nvPr/>
        </p:nvSpPr>
        <p:spPr>
          <a:xfrm>
            <a:off x="142533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6" name="사각형: 둥근 모서리 95">
            <a:extLst>
              <a:ext uri="{FF2B5EF4-FFF2-40B4-BE49-F238E27FC236}">
                <a16:creationId xmlns:a16="http://schemas.microsoft.com/office/drawing/2014/main" id="{A5945CB3-56F1-49E7-9B48-F621F75E075F}"/>
              </a:ext>
            </a:extLst>
          </p:cNvPr>
          <p:cNvSpPr/>
          <p:nvPr/>
        </p:nvSpPr>
        <p:spPr>
          <a:xfrm>
            <a:off x="1636456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5F93E4CF-5989-49F6-B2CF-61FBBF645CBE}"/>
              </a:ext>
            </a:extLst>
          </p:cNvPr>
          <p:cNvSpPr/>
          <p:nvPr/>
        </p:nvSpPr>
        <p:spPr>
          <a:xfrm>
            <a:off x="313037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CDF3465B-4BB2-4BA0-A710-EBA4139F76B3}"/>
              </a:ext>
            </a:extLst>
          </p:cNvPr>
          <p:cNvSpPr/>
          <p:nvPr/>
        </p:nvSpPr>
        <p:spPr>
          <a:xfrm>
            <a:off x="462812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D096A56A-05FD-40A3-9525-C0A49132BA49}"/>
              </a:ext>
            </a:extLst>
          </p:cNvPr>
          <p:cNvSpPr/>
          <p:nvPr/>
        </p:nvSpPr>
        <p:spPr>
          <a:xfrm>
            <a:off x="6134993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230FCC8F-D677-446C-909B-258244B94AB4}"/>
              </a:ext>
            </a:extLst>
          </p:cNvPr>
          <p:cNvSpPr/>
          <p:nvPr/>
        </p:nvSpPr>
        <p:spPr>
          <a:xfrm>
            <a:off x="7628916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pic>
        <p:nvPicPr>
          <p:cNvPr id="102" name="Picture 2" descr="파일:Baskin-Robbins logo.svg - 위키백과, 우리 모두의 백과사전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3B810D-8483-4A12-B231-13F53D6B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4070">
            <a:off x="9147060" y="5319089"/>
            <a:ext cx="1300518" cy="13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사각형: 둥근 모서리 100">
            <a:extLst>
              <a:ext uri="{FF2B5EF4-FFF2-40B4-BE49-F238E27FC236}">
                <a16:creationId xmlns:a16="http://schemas.microsoft.com/office/drawing/2014/main" id="{CB4E6463-A467-4DCE-939C-551BB5D825BD}"/>
              </a:ext>
            </a:extLst>
          </p:cNvPr>
          <p:cNvSpPr/>
          <p:nvPr/>
        </p:nvSpPr>
        <p:spPr>
          <a:xfrm>
            <a:off x="9122839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8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2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25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2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DE6B7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>
            <a:extLst>
              <a:ext uri="{FF2B5EF4-FFF2-40B4-BE49-F238E27FC236}">
                <a16:creationId xmlns:a16="http://schemas.microsoft.com/office/drawing/2014/main" id="{D1CEA5D5-02B5-4237-9B3C-5BD6337BFF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16146"/>
          <a:stretch/>
        </p:blipFill>
        <p:spPr>
          <a:xfrm>
            <a:off x="130673" y="995488"/>
            <a:ext cx="3639671" cy="323919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C666B09-B5B1-41BE-8FBA-D4A9B9B87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r="16436"/>
          <a:stretch/>
        </p:blipFill>
        <p:spPr>
          <a:xfrm>
            <a:off x="4151342" y="995488"/>
            <a:ext cx="3639672" cy="323919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302720C-A930-4FCA-99E6-289077BBAA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8172013" y="995488"/>
            <a:ext cx="3639672" cy="3239198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13C3F65D-5E92-40B7-B73B-1B5166AE7847}"/>
              </a:ext>
            </a:extLst>
          </p:cNvPr>
          <p:cNvGrpSpPr/>
          <p:nvPr/>
        </p:nvGrpSpPr>
        <p:grpSpPr>
          <a:xfrm>
            <a:off x="3910529" y="4405501"/>
            <a:ext cx="4651314" cy="1457011"/>
            <a:chOff x="3809622" y="5144756"/>
            <a:chExt cx="4651314" cy="1457011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08469FD0-74E7-4A5F-A35D-87353DC3C4AB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rgbClr val="E68E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B668D52-3E3F-49EF-A443-4E80E48B812E}"/>
                </a:ext>
              </a:extLst>
            </p:cNvPr>
            <p:cNvSpPr txBox="1"/>
            <p:nvPr/>
          </p:nvSpPr>
          <p:spPr>
            <a:xfrm rot="984802">
              <a:off x="3809622" y="5190570"/>
              <a:ext cx="465131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7200" b="0" i="0" u="none" strike="noStrike" kern="1200" cap="none" spc="0" normalizeH="0" baseline="0" noProof="0" dirty="0">
                  <a:ln w="57150">
                    <a:solidFill>
                      <a:srgbClr val="D95568"/>
                    </a:solidFill>
                  </a:ln>
                  <a:solidFill>
                    <a:srgbClr val="EEB4BC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-1 point</a:t>
              </a:r>
              <a:endParaRPr kumimoji="0" lang="en-GB" sz="72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srgbClr val="EEB4BC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94EA2FD4-050B-4376-B88B-8EDFF4779B5D}"/>
              </a:ext>
            </a:extLst>
          </p:cNvPr>
          <p:cNvGrpSpPr/>
          <p:nvPr/>
        </p:nvGrpSpPr>
        <p:grpSpPr>
          <a:xfrm>
            <a:off x="-126384" y="4405500"/>
            <a:ext cx="4651314" cy="1457011"/>
            <a:chOff x="3809622" y="5144756"/>
            <a:chExt cx="4651314" cy="1457011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0BE46885-4572-4735-BEF3-2795CA85328F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rgbClr val="E68E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978354-87EC-4C5C-AC18-AE3655A6A41A}"/>
                </a:ext>
              </a:extLst>
            </p:cNvPr>
            <p:cNvSpPr txBox="1"/>
            <p:nvPr/>
          </p:nvSpPr>
          <p:spPr>
            <a:xfrm rot="984802">
              <a:off x="3809622" y="5329069"/>
              <a:ext cx="465131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5400" b="0" i="0" u="none" strike="noStrike" kern="1200" cap="none" spc="0" normalizeH="0" baseline="0" noProof="0" dirty="0">
                  <a:ln w="57150">
                    <a:solidFill>
                      <a:srgbClr val="D95568"/>
                    </a:solidFill>
                  </a:ln>
                  <a:solidFill>
                    <a:srgbClr val="EEB4BC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-2 points</a:t>
              </a:r>
              <a:endParaRPr kumimoji="0" lang="en-GB" sz="54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srgbClr val="EEB4BC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C6CBA02-64DD-469D-8258-74FDDA3951DB}"/>
              </a:ext>
            </a:extLst>
          </p:cNvPr>
          <p:cNvGrpSpPr/>
          <p:nvPr/>
        </p:nvGrpSpPr>
        <p:grpSpPr>
          <a:xfrm>
            <a:off x="7943694" y="4405500"/>
            <a:ext cx="4651314" cy="1457011"/>
            <a:chOff x="3809622" y="5144756"/>
            <a:chExt cx="4651314" cy="1457011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208BFA21-C3C4-4178-AD3B-16F94668566C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rgbClr val="E68E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53DA65-B182-4B21-BA6B-0F39643088BD}"/>
                </a:ext>
              </a:extLst>
            </p:cNvPr>
            <p:cNvSpPr txBox="1"/>
            <p:nvPr/>
          </p:nvSpPr>
          <p:spPr>
            <a:xfrm rot="984802">
              <a:off x="3809622" y="5190570"/>
              <a:ext cx="465131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7200" b="0" i="0" u="none" strike="noStrike" kern="1200" cap="none" spc="0" normalizeH="0" baseline="0" noProof="0" dirty="0">
                  <a:ln w="57150">
                    <a:solidFill>
                      <a:srgbClr val="D95568"/>
                    </a:solidFill>
                  </a:ln>
                  <a:solidFill>
                    <a:srgbClr val="EEB4BC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Steal!</a:t>
              </a:r>
              <a:endParaRPr kumimoji="0" lang="en-GB" sz="72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srgbClr val="EEB4BC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16B875D-43E3-4C4C-A921-8ADC72AC9630}"/>
              </a:ext>
            </a:extLst>
          </p:cNvPr>
          <p:cNvSpPr txBox="1"/>
          <p:nvPr/>
        </p:nvSpPr>
        <p:spPr>
          <a:xfrm>
            <a:off x="3524973" y="-20175"/>
            <a:ext cx="54224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Choose one</a:t>
            </a:r>
            <a:endParaRPr kumimoji="0" lang="en-GB" sz="6000" b="0" i="0" u="none" strike="noStrike" kern="1200" cap="none" spc="0" normalizeH="0" baseline="0" noProof="0" dirty="0">
              <a:ln w="57150">
                <a:solidFill>
                  <a:srgbClr val="D95568"/>
                </a:solidFill>
              </a:ln>
              <a:solidFill>
                <a:prstClr val="white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5" name="사각형: 둥근 모서리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B8DC18-8960-4235-A42C-7D2618359706}"/>
              </a:ext>
            </a:extLst>
          </p:cNvPr>
          <p:cNvSpPr/>
          <p:nvPr/>
        </p:nvSpPr>
        <p:spPr>
          <a:xfrm>
            <a:off x="10577689" y="6151479"/>
            <a:ext cx="1572075" cy="638043"/>
          </a:xfrm>
          <a:prstGeom prst="roundRect">
            <a:avLst>
              <a:gd name="adj" fmla="val 9267"/>
            </a:avLst>
          </a:prstGeom>
          <a:solidFill>
            <a:srgbClr val="FFFF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41632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파일:Baskin-Robbins logo.svg - 위키백과, 우리 모두의 백과사전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2ECDD9-00CD-47C2-8E1A-4B949868C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4070">
            <a:off x="9147060" y="5319089"/>
            <a:ext cx="1300518" cy="13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그림 125">
            <a:extLst>
              <a:ext uri="{FF2B5EF4-FFF2-40B4-BE49-F238E27FC236}">
                <a16:creationId xmlns:a16="http://schemas.microsoft.com/office/drawing/2014/main" id="{73229C6B-6B76-4207-9E23-377FF20B66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29973" y="125018"/>
            <a:ext cx="863733" cy="1563389"/>
          </a:xfrm>
          <a:prstGeom prst="rect">
            <a:avLst/>
          </a:prstGeom>
        </p:spPr>
      </p:pic>
      <p:pic>
        <p:nvPicPr>
          <p:cNvPr id="127" name="그림 126">
            <a:extLst>
              <a:ext uri="{FF2B5EF4-FFF2-40B4-BE49-F238E27FC236}">
                <a16:creationId xmlns:a16="http://schemas.microsoft.com/office/drawing/2014/main" id="{B1736021-205B-464C-A824-E226A3E618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768758" y="49462"/>
            <a:ext cx="1174010" cy="1570182"/>
          </a:xfrm>
          <a:prstGeom prst="rect">
            <a:avLst/>
          </a:prstGeom>
        </p:spPr>
      </p:pic>
      <p:pic>
        <p:nvPicPr>
          <p:cNvPr id="128" name="그림 127">
            <a:extLst>
              <a:ext uri="{FF2B5EF4-FFF2-40B4-BE49-F238E27FC236}">
                <a16:creationId xmlns:a16="http://schemas.microsoft.com/office/drawing/2014/main" id="{DA4E6EEF-DFBD-4A1B-A5D5-7E133DCE17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4756604" y="74745"/>
            <a:ext cx="1174010" cy="1519616"/>
          </a:xfrm>
          <a:prstGeom prst="rect">
            <a:avLst/>
          </a:prstGeom>
        </p:spPr>
      </p:pic>
      <p:pic>
        <p:nvPicPr>
          <p:cNvPr id="129" name="그림 128">
            <a:extLst>
              <a:ext uri="{FF2B5EF4-FFF2-40B4-BE49-F238E27FC236}">
                <a16:creationId xmlns:a16="http://schemas.microsoft.com/office/drawing/2014/main" id="{3EDAA742-4668-4258-8EEA-F482BA78D4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3417437" y="146904"/>
            <a:ext cx="863733" cy="1519616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1C0A8751-C0F0-41B7-A758-A2D232E183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6405665" y="124767"/>
            <a:ext cx="863733" cy="1563389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84F4610F-F62E-418F-9A37-C11307CFB1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7744449" y="49462"/>
            <a:ext cx="1174010" cy="1570182"/>
          </a:xfrm>
          <a:prstGeom prst="rect">
            <a:avLst/>
          </a:prstGeom>
        </p:spPr>
      </p:pic>
      <p:pic>
        <p:nvPicPr>
          <p:cNvPr id="132" name="그림 131">
            <a:extLst>
              <a:ext uri="{FF2B5EF4-FFF2-40B4-BE49-F238E27FC236}">
                <a16:creationId xmlns:a16="http://schemas.microsoft.com/office/drawing/2014/main" id="{771FE469-5825-4693-83DB-7FE0DAFB2A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0732294" y="74745"/>
            <a:ext cx="1174010" cy="1519616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73FE67BD-8BA5-4610-B44D-26839F4D4B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9393511" y="125050"/>
            <a:ext cx="863733" cy="1519616"/>
          </a:xfrm>
          <a:prstGeom prst="rect">
            <a:avLst/>
          </a:prstGeom>
        </p:spPr>
      </p:pic>
      <p:pic>
        <p:nvPicPr>
          <p:cNvPr id="134" name="그림 133">
            <a:extLst>
              <a:ext uri="{FF2B5EF4-FFF2-40B4-BE49-F238E27FC236}">
                <a16:creationId xmlns:a16="http://schemas.microsoft.com/office/drawing/2014/main" id="{27737A4E-DC5F-4769-8D59-061653CED5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253970" y="1765843"/>
            <a:ext cx="1174010" cy="1519616"/>
          </a:xfrm>
          <a:prstGeom prst="rect">
            <a:avLst/>
          </a:prstGeom>
        </p:spPr>
      </p:pic>
      <p:pic>
        <p:nvPicPr>
          <p:cNvPr id="135" name="그림 134">
            <a:extLst>
              <a:ext uri="{FF2B5EF4-FFF2-40B4-BE49-F238E27FC236}">
                <a16:creationId xmlns:a16="http://schemas.microsoft.com/office/drawing/2014/main" id="{966EE8EA-C67F-4C0C-B1B0-B05B0CF92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1903031" y="1815865"/>
            <a:ext cx="863733" cy="1563389"/>
          </a:xfrm>
          <a:prstGeom prst="rect">
            <a:avLst/>
          </a:prstGeom>
        </p:spPr>
      </p:pic>
      <p:pic>
        <p:nvPicPr>
          <p:cNvPr id="136" name="그림 135">
            <a:extLst>
              <a:ext uri="{FF2B5EF4-FFF2-40B4-BE49-F238E27FC236}">
                <a16:creationId xmlns:a16="http://schemas.microsoft.com/office/drawing/2014/main" id="{8D2E34B1-B753-4F47-8342-8BC5059211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3241815" y="1740560"/>
            <a:ext cx="1174010" cy="1570182"/>
          </a:xfrm>
          <a:prstGeom prst="rect">
            <a:avLst/>
          </a:prstGeom>
        </p:spPr>
      </p:pic>
      <p:pic>
        <p:nvPicPr>
          <p:cNvPr id="137" name="그림 136">
            <a:extLst>
              <a:ext uri="{FF2B5EF4-FFF2-40B4-BE49-F238E27FC236}">
                <a16:creationId xmlns:a16="http://schemas.microsoft.com/office/drawing/2014/main" id="{437F5841-7E14-4A2B-A784-96ECA2B2C0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6229660" y="1765843"/>
            <a:ext cx="1174010" cy="1519616"/>
          </a:xfrm>
          <a:prstGeom prst="rect">
            <a:avLst/>
          </a:prstGeom>
        </p:spPr>
      </p:pic>
      <p:pic>
        <p:nvPicPr>
          <p:cNvPr id="138" name="그림 137">
            <a:extLst>
              <a:ext uri="{FF2B5EF4-FFF2-40B4-BE49-F238E27FC236}">
                <a16:creationId xmlns:a16="http://schemas.microsoft.com/office/drawing/2014/main" id="{E27C5E79-C5D8-4E74-9AFC-10A4F37C6B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890877" y="1816148"/>
            <a:ext cx="863733" cy="1519616"/>
          </a:xfrm>
          <a:prstGeom prst="rect">
            <a:avLst/>
          </a:prstGeom>
        </p:spPr>
      </p:pic>
      <p:pic>
        <p:nvPicPr>
          <p:cNvPr id="139" name="그림 138">
            <a:extLst>
              <a:ext uri="{FF2B5EF4-FFF2-40B4-BE49-F238E27FC236}">
                <a16:creationId xmlns:a16="http://schemas.microsoft.com/office/drawing/2014/main" id="{D751CDCC-75CF-43EC-AEAD-94C5529A8C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7878720" y="1820778"/>
            <a:ext cx="863733" cy="1563389"/>
          </a:xfrm>
          <a:prstGeom prst="rect">
            <a:avLst/>
          </a:prstGeom>
        </p:spPr>
      </p:pic>
      <p:pic>
        <p:nvPicPr>
          <p:cNvPr id="140" name="그림 139">
            <a:extLst>
              <a:ext uri="{FF2B5EF4-FFF2-40B4-BE49-F238E27FC236}">
                <a16:creationId xmlns:a16="http://schemas.microsoft.com/office/drawing/2014/main" id="{4F31E286-FD5C-4065-A371-DD128C115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9217504" y="1745473"/>
            <a:ext cx="1174010" cy="1570182"/>
          </a:xfrm>
          <a:prstGeom prst="rect">
            <a:avLst/>
          </a:prstGeom>
        </p:spPr>
      </p:pic>
      <p:pic>
        <p:nvPicPr>
          <p:cNvPr id="141" name="그림 140">
            <a:extLst>
              <a:ext uri="{FF2B5EF4-FFF2-40B4-BE49-F238E27FC236}">
                <a16:creationId xmlns:a16="http://schemas.microsoft.com/office/drawing/2014/main" id="{13D3A939-0A78-45A8-9BC8-3B7E20F75F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0866566" y="1821061"/>
            <a:ext cx="863733" cy="1519616"/>
          </a:xfrm>
          <a:prstGeom prst="rect">
            <a:avLst/>
          </a:prstGeom>
        </p:spPr>
      </p:pic>
      <p:pic>
        <p:nvPicPr>
          <p:cNvPr id="142" name="그림 141">
            <a:extLst>
              <a:ext uri="{FF2B5EF4-FFF2-40B4-BE49-F238E27FC236}">
                <a16:creationId xmlns:a16="http://schemas.microsoft.com/office/drawing/2014/main" id="{5DF56798-EAB7-4FA1-B3F9-FB633271C2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743327" y="3434637"/>
            <a:ext cx="1174010" cy="1519616"/>
          </a:xfrm>
          <a:prstGeom prst="rect">
            <a:avLst/>
          </a:prstGeom>
        </p:spPr>
      </p:pic>
      <p:pic>
        <p:nvPicPr>
          <p:cNvPr id="143" name="그림 142">
            <a:extLst>
              <a:ext uri="{FF2B5EF4-FFF2-40B4-BE49-F238E27FC236}">
                <a16:creationId xmlns:a16="http://schemas.microsoft.com/office/drawing/2014/main" id="{C4CF39E6-006E-48CD-90BA-33CEE3B727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04160" y="3506796"/>
            <a:ext cx="863733" cy="1519616"/>
          </a:xfrm>
          <a:prstGeom prst="rect">
            <a:avLst/>
          </a:prstGeom>
        </p:spPr>
      </p:pic>
      <p:pic>
        <p:nvPicPr>
          <p:cNvPr id="144" name="그림 143">
            <a:extLst>
              <a:ext uri="{FF2B5EF4-FFF2-40B4-BE49-F238E27FC236}">
                <a16:creationId xmlns:a16="http://schemas.microsoft.com/office/drawing/2014/main" id="{7C38AAF6-1921-4447-87E5-8943928F33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3392388" y="3484659"/>
            <a:ext cx="863733" cy="1563389"/>
          </a:xfrm>
          <a:prstGeom prst="rect">
            <a:avLst/>
          </a:prstGeom>
        </p:spPr>
      </p:pic>
      <p:pic>
        <p:nvPicPr>
          <p:cNvPr id="145" name="그림 144">
            <a:extLst>
              <a:ext uri="{FF2B5EF4-FFF2-40B4-BE49-F238E27FC236}">
                <a16:creationId xmlns:a16="http://schemas.microsoft.com/office/drawing/2014/main" id="{BA44E6C1-E33D-49CC-AEFC-3358A2F5B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4731172" y="3409354"/>
            <a:ext cx="1174010" cy="1570182"/>
          </a:xfrm>
          <a:prstGeom prst="rect">
            <a:avLst/>
          </a:prstGeom>
        </p:spPr>
      </p:pic>
      <p:pic>
        <p:nvPicPr>
          <p:cNvPr id="146" name="그림 145">
            <a:extLst>
              <a:ext uri="{FF2B5EF4-FFF2-40B4-BE49-F238E27FC236}">
                <a16:creationId xmlns:a16="http://schemas.microsoft.com/office/drawing/2014/main" id="{457DFC0C-4B1D-4709-BE65-74F2757232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7719017" y="3434637"/>
            <a:ext cx="1174010" cy="1519616"/>
          </a:xfrm>
          <a:prstGeom prst="rect">
            <a:avLst/>
          </a:prstGeom>
        </p:spPr>
      </p:pic>
      <p:pic>
        <p:nvPicPr>
          <p:cNvPr id="147" name="그림 146">
            <a:extLst>
              <a:ext uri="{FF2B5EF4-FFF2-40B4-BE49-F238E27FC236}">
                <a16:creationId xmlns:a16="http://schemas.microsoft.com/office/drawing/2014/main" id="{47968037-9AB3-4C51-A939-08447A5160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6380234" y="3484942"/>
            <a:ext cx="863733" cy="1519616"/>
          </a:xfrm>
          <a:prstGeom prst="rect">
            <a:avLst/>
          </a:prstGeom>
        </p:spPr>
      </p:pic>
      <p:pic>
        <p:nvPicPr>
          <p:cNvPr id="148" name="그림 147">
            <a:extLst>
              <a:ext uri="{FF2B5EF4-FFF2-40B4-BE49-F238E27FC236}">
                <a16:creationId xmlns:a16="http://schemas.microsoft.com/office/drawing/2014/main" id="{3C544D8A-322D-4864-9747-C1680E2846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9393511" y="3484659"/>
            <a:ext cx="863733" cy="1563389"/>
          </a:xfrm>
          <a:prstGeom prst="rect">
            <a:avLst/>
          </a:prstGeom>
        </p:spPr>
      </p:pic>
      <p:pic>
        <p:nvPicPr>
          <p:cNvPr id="149" name="그림 148">
            <a:extLst>
              <a:ext uri="{FF2B5EF4-FFF2-40B4-BE49-F238E27FC236}">
                <a16:creationId xmlns:a16="http://schemas.microsoft.com/office/drawing/2014/main" id="{5D877923-4C95-4EA0-831C-96230E9684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0732295" y="3409354"/>
            <a:ext cx="1174010" cy="1570182"/>
          </a:xfrm>
          <a:prstGeom prst="rect">
            <a:avLst/>
          </a:prstGeom>
        </p:spPr>
      </p:pic>
      <p:pic>
        <p:nvPicPr>
          <p:cNvPr id="150" name="그림 149">
            <a:extLst>
              <a:ext uri="{FF2B5EF4-FFF2-40B4-BE49-F238E27FC236}">
                <a16:creationId xmlns:a16="http://schemas.microsoft.com/office/drawing/2014/main" id="{3D4CBA63-CC4F-4C02-AE01-1B214DD043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265310" y="5081927"/>
            <a:ext cx="1174010" cy="1570182"/>
          </a:xfrm>
          <a:prstGeom prst="rect">
            <a:avLst/>
          </a:prstGeom>
        </p:spPr>
      </p:pic>
      <p:pic>
        <p:nvPicPr>
          <p:cNvPr id="151" name="그림 150">
            <a:extLst>
              <a:ext uri="{FF2B5EF4-FFF2-40B4-BE49-F238E27FC236}">
                <a16:creationId xmlns:a16="http://schemas.microsoft.com/office/drawing/2014/main" id="{B1470367-FAF7-4867-BB12-03ECA685D9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3253156" y="5107210"/>
            <a:ext cx="1174010" cy="1519616"/>
          </a:xfrm>
          <a:prstGeom prst="rect">
            <a:avLst/>
          </a:prstGeom>
        </p:spPr>
      </p:pic>
      <p:pic>
        <p:nvPicPr>
          <p:cNvPr id="152" name="그림 151">
            <a:extLst>
              <a:ext uri="{FF2B5EF4-FFF2-40B4-BE49-F238E27FC236}">
                <a16:creationId xmlns:a16="http://schemas.microsoft.com/office/drawing/2014/main" id="{65DEABAB-3D95-42C4-9686-FB5BBA9BE8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913989" y="5179369"/>
            <a:ext cx="863733" cy="1519616"/>
          </a:xfrm>
          <a:prstGeom prst="rect">
            <a:avLst/>
          </a:prstGeom>
        </p:spPr>
      </p:pic>
      <p:pic>
        <p:nvPicPr>
          <p:cNvPr id="153" name="그림 152">
            <a:extLst>
              <a:ext uri="{FF2B5EF4-FFF2-40B4-BE49-F238E27FC236}">
                <a16:creationId xmlns:a16="http://schemas.microsoft.com/office/drawing/2014/main" id="{90384237-AA21-48AE-8AD5-46FFF6E854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902217" y="5157232"/>
            <a:ext cx="863733" cy="1563389"/>
          </a:xfrm>
          <a:prstGeom prst="rect">
            <a:avLst/>
          </a:prstGeom>
        </p:spPr>
      </p:pic>
      <p:pic>
        <p:nvPicPr>
          <p:cNvPr id="154" name="그림 153">
            <a:extLst>
              <a:ext uri="{FF2B5EF4-FFF2-40B4-BE49-F238E27FC236}">
                <a16:creationId xmlns:a16="http://schemas.microsoft.com/office/drawing/2014/main" id="{235575D4-9B8E-4E64-AB14-65B59A0918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6241001" y="5081927"/>
            <a:ext cx="1174010" cy="1570182"/>
          </a:xfrm>
          <a:prstGeom prst="rect">
            <a:avLst/>
          </a:prstGeom>
        </p:spPr>
      </p:pic>
      <p:pic>
        <p:nvPicPr>
          <p:cNvPr id="156" name="그림 155">
            <a:extLst>
              <a:ext uri="{FF2B5EF4-FFF2-40B4-BE49-F238E27FC236}">
                <a16:creationId xmlns:a16="http://schemas.microsoft.com/office/drawing/2014/main" id="{EB564E2E-7CA7-4EF3-AAE5-9C3E39E84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7890063" y="5157515"/>
            <a:ext cx="863733" cy="1519616"/>
          </a:xfrm>
          <a:prstGeom prst="rect">
            <a:avLst/>
          </a:prstGeom>
        </p:spPr>
      </p:pic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id="{3B48599B-10A3-4683-82DD-A276711B6123}"/>
              </a:ext>
            </a:extLst>
          </p:cNvPr>
          <p:cNvSpPr/>
          <p:nvPr/>
        </p:nvSpPr>
        <p:spPr>
          <a:xfrm>
            <a:off x="155714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629A1183-3631-4500-984B-A9E7E3BDF9A9}"/>
              </a:ext>
            </a:extLst>
          </p:cNvPr>
          <p:cNvSpPr/>
          <p:nvPr/>
        </p:nvSpPr>
        <p:spPr>
          <a:xfrm>
            <a:off x="1649637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C5DB21AB-4979-420A-94FE-9911DAF0E2AE}"/>
              </a:ext>
            </a:extLst>
          </p:cNvPr>
          <p:cNvSpPr/>
          <p:nvPr/>
        </p:nvSpPr>
        <p:spPr>
          <a:xfrm>
            <a:off x="3143560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9A13A4BB-7ABA-463A-97C7-4406B09028EA}"/>
              </a:ext>
            </a:extLst>
          </p:cNvPr>
          <p:cNvSpPr/>
          <p:nvPr/>
        </p:nvSpPr>
        <p:spPr>
          <a:xfrm>
            <a:off x="4637483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0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4DD73227-50F8-4644-8BD2-2EEC39090B01}"/>
              </a:ext>
            </a:extLst>
          </p:cNvPr>
          <p:cNvSpPr/>
          <p:nvPr/>
        </p:nvSpPr>
        <p:spPr>
          <a:xfrm>
            <a:off x="6131406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1" name="사각형: 둥근 모서리 100">
            <a:extLst>
              <a:ext uri="{FF2B5EF4-FFF2-40B4-BE49-F238E27FC236}">
                <a16:creationId xmlns:a16="http://schemas.microsoft.com/office/drawing/2014/main" id="{73F385E5-3887-43B6-A5D8-85966405FF09}"/>
              </a:ext>
            </a:extLst>
          </p:cNvPr>
          <p:cNvSpPr/>
          <p:nvPr/>
        </p:nvSpPr>
        <p:spPr>
          <a:xfrm>
            <a:off x="7625329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2" name="사각형: 둥근 모서리 101">
            <a:extLst>
              <a:ext uri="{FF2B5EF4-FFF2-40B4-BE49-F238E27FC236}">
                <a16:creationId xmlns:a16="http://schemas.microsoft.com/office/drawing/2014/main" id="{1DB82088-C0FE-48F6-8598-E7C011793CCB}"/>
              </a:ext>
            </a:extLst>
          </p:cNvPr>
          <p:cNvSpPr/>
          <p:nvPr/>
        </p:nvSpPr>
        <p:spPr>
          <a:xfrm>
            <a:off x="9119252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3" name="사각형: 둥근 모서리 102">
            <a:extLst>
              <a:ext uri="{FF2B5EF4-FFF2-40B4-BE49-F238E27FC236}">
                <a16:creationId xmlns:a16="http://schemas.microsoft.com/office/drawing/2014/main" id="{9A41DC47-0315-4841-8B01-1FFC27FD4BB5}"/>
              </a:ext>
            </a:extLst>
          </p:cNvPr>
          <p:cNvSpPr/>
          <p:nvPr/>
        </p:nvSpPr>
        <p:spPr>
          <a:xfrm>
            <a:off x="10613178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4" name="사각형: 둥근 모서리 103">
            <a:extLst>
              <a:ext uri="{FF2B5EF4-FFF2-40B4-BE49-F238E27FC236}">
                <a16:creationId xmlns:a16="http://schemas.microsoft.com/office/drawing/2014/main" id="{41AED085-033F-4609-AE7E-556444CE3740}"/>
              </a:ext>
            </a:extLst>
          </p:cNvPr>
          <p:cNvSpPr/>
          <p:nvPr/>
        </p:nvSpPr>
        <p:spPr>
          <a:xfrm>
            <a:off x="134677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5" name="사각형: 둥근 모서리 104">
            <a:extLst>
              <a:ext uri="{FF2B5EF4-FFF2-40B4-BE49-F238E27FC236}">
                <a16:creationId xmlns:a16="http://schemas.microsoft.com/office/drawing/2014/main" id="{AA4BD063-59F1-4BA6-941D-5FCFF34863FB}"/>
              </a:ext>
            </a:extLst>
          </p:cNvPr>
          <p:cNvSpPr/>
          <p:nvPr/>
        </p:nvSpPr>
        <p:spPr>
          <a:xfrm>
            <a:off x="1628600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6" name="사각형: 둥근 모서리 105">
            <a:extLst>
              <a:ext uri="{FF2B5EF4-FFF2-40B4-BE49-F238E27FC236}">
                <a16:creationId xmlns:a16="http://schemas.microsoft.com/office/drawing/2014/main" id="{2CFF0887-95A2-4C11-9437-3527FA6AC352}"/>
              </a:ext>
            </a:extLst>
          </p:cNvPr>
          <p:cNvSpPr/>
          <p:nvPr/>
        </p:nvSpPr>
        <p:spPr>
          <a:xfrm>
            <a:off x="3122523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7" name="사각형: 둥근 모서리 106">
            <a:extLst>
              <a:ext uri="{FF2B5EF4-FFF2-40B4-BE49-F238E27FC236}">
                <a16:creationId xmlns:a16="http://schemas.microsoft.com/office/drawing/2014/main" id="{44A3A901-01A5-4E1D-9128-7283F80664DC}"/>
              </a:ext>
            </a:extLst>
          </p:cNvPr>
          <p:cNvSpPr/>
          <p:nvPr/>
        </p:nvSpPr>
        <p:spPr>
          <a:xfrm>
            <a:off x="4618775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8" name="사각형: 둥근 모서리 107">
            <a:extLst>
              <a:ext uri="{FF2B5EF4-FFF2-40B4-BE49-F238E27FC236}">
                <a16:creationId xmlns:a16="http://schemas.microsoft.com/office/drawing/2014/main" id="{6E08EF25-39EA-402C-AB70-8BF1C8B0984A}"/>
              </a:ext>
            </a:extLst>
          </p:cNvPr>
          <p:cNvSpPr/>
          <p:nvPr/>
        </p:nvSpPr>
        <p:spPr>
          <a:xfrm>
            <a:off x="6110372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09" name="사각형: 둥근 모서리 108">
            <a:extLst>
              <a:ext uri="{FF2B5EF4-FFF2-40B4-BE49-F238E27FC236}">
                <a16:creationId xmlns:a16="http://schemas.microsoft.com/office/drawing/2014/main" id="{A3EB76A7-C5F7-4E23-86AF-0FC41365F65F}"/>
              </a:ext>
            </a:extLst>
          </p:cNvPr>
          <p:cNvSpPr/>
          <p:nvPr/>
        </p:nvSpPr>
        <p:spPr>
          <a:xfrm>
            <a:off x="7612641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0" name="사각형: 둥근 모서리 109">
            <a:extLst>
              <a:ext uri="{FF2B5EF4-FFF2-40B4-BE49-F238E27FC236}">
                <a16:creationId xmlns:a16="http://schemas.microsoft.com/office/drawing/2014/main" id="{2BA125F1-3973-4CBF-833A-F75816D3BF28}"/>
              </a:ext>
            </a:extLst>
          </p:cNvPr>
          <p:cNvSpPr/>
          <p:nvPr/>
        </p:nvSpPr>
        <p:spPr>
          <a:xfrm>
            <a:off x="9106564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1" name="사각형: 둥근 모서리 110">
            <a:extLst>
              <a:ext uri="{FF2B5EF4-FFF2-40B4-BE49-F238E27FC236}">
                <a16:creationId xmlns:a16="http://schemas.microsoft.com/office/drawing/2014/main" id="{00A10323-B249-4C8D-ADC5-F4CAFAAE4BDC}"/>
              </a:ext>
            </a:extLst>
          </p:cNvPr>
          <p:cNvSpPr/>
          <p:nvPr/>
        </p:nvSpPr>
        <p:spPr>
          <a:xfrm>
            <a:off x="10600487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A2FFAA0A-6703-4E3A-9942-4AD69927E780}"/>
              </a:ext>
            </a:extLst>
          </p:cNvPr>
          <p:cNvSpPr/>
          <p:nvPr/>
        </p:nvSpPr>
        <p:spPr>
          <a:xfrm>
            <a:off x="130283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3" name="사각형: 둥근 모서리 112">
            <a:extLst>
              <a:ext uri="{FF2B5EF4-FFF2-40B4-BE49-F238E27FC236}">
                <a16:creationId xmlns:a16="http://schemas.microsoft.com/office/drawing/2014/main" id="{028856F2-4E82-4417-A161-AC15D8D2C300}"/>
              </a:ext>
            </a:extLst>
          </p:cNvPr>
          <p:cNvSpPr/>
          <p:nvPr/>
        </p:nvSpPr>
        <p:spPr>
          <a:xfrm>
            <a:off x="1624209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4" name="사각형: 둥근 모서리 113">
            <a:extLst>
              <a:ext uri="{FF2B5EF4-FFF2-40B4-BE49-F238E27FC236}">
                <a16:creationId xmlns:a16="http://schemas.microsoft.com/office/drawing/2014/main" id="{E04AB4B8-22D1-49C8-A9A1-3C87BC9BA630}"/>
              </a:ext>
            </a:extLst>
          </p:cNvPr>
          <p:cNvSpPr/>
          <p:nvPr/>
        </p:nvSpPr>
        <p:spPr>
          <a:xfrm>
            <a:off x="3115498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5" name="사각형: 둥근 모서리 114">
            <a:extLst>
              <a:ext uri="{FF2B5EF4-FFF2-40B4-BE49-F238E27FC236}">
                <a16:creationId xmlns:a16="http://schemas.microsoft.com/office/drawing/2014/main" id="{ACFC28F9-29AB-4DA3-9BB1-281140E03E3D}"/>
              </a:ext>
            </a:extLst>
          </p:cNvPr>
          <p:cNvSpPr/>
          <p:nvPr/>
        </p:nvSpPr>
        <p:spPr>
          <a:xfrm>
            <a:off x="4609421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6" name="사각형: 둥근 모서리 115">
            <a:extLst>
              <a:ext uri="{FF2B5EF4-FFF2-40B4-BE49-F238E27FC236}">
                <a16:creationId xmlns:a16="http://schemas.microsoft.com/office/drawing/2014/main" id="{7E5D7546-8536-443E-A1B6-B9448C9B22D4}"/>
              </a:ext>
            </a:extLst>
          </p:cNvPr>
          <p:cNvSpPr/>
          <p:nvPr/>
        </p:nvSpPr>
        <p:spPr>
          <a:xfrm>
            <a:off x="6103344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id="{EE5A8C38-61FD-4236-8E8F-3B51C6ECC5A2}"/>
              </a:ext>
            </a:extLst>
          </p:cNvPr>
          <p:cNvSpPr/>
          <p:nvPr/>
        </p:nvSpPr>
        <p:spPr>
          <a:xfrm>
            <a:off x="7597267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8" name="사각형: 둥근 모서리 117">
            <a:extLst>
              <a:ext uri="{FF2B5EF4-FFF2-40B4-BE49-F238E27FC236}">
                <a16:creationId xmlns:a16="http://schemas.microsoft.com/office/drawing/2014/main" id="{E3C9C513-3B66-4E89-8835-197CF7E44C2D}"/>
              </a:ext>
            </a:extLst>
          </p:cNvPr>
          <p:cNvSpPr/>
          <p:nvPr/>
        </p:nvSpPr>
        <p:spPr>
          <a:xfrm>
            <a:off x="9091193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19" name="사각형: 둥근 모서리 118">
            <a:extLst>
              <a:ext uri="{FF2B5EF4-FFF2-40B4-BE49-F238E27FC236}">
                <a16:creationId xmlns:a16="http://schemas.microsoft.com/office/drawing/2014/main" id="{D0E3FCD6-D598-41B9-A948-EC6D5AA0DC78}"/>
              </a:ext>
            </a:extLst>
          </p:cNvPr>
          <p:cNvSpPr/>
          <p:nvPr/>
        </p:nvSpPr>
        <p:spPr>
          <a:xfrm>
            <a:off x="10593462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0" name="사각형: 둥근 모서리 119">
            <a:extLst>
              <a:ext uri="{FF2B5EF4-FFF2-40B4-BE49-F238E27FC236}">
                <a16:creationId xmlns:a16="http://schemas.microsoft.com/office/drawing/2014/main" id="{FA2E969A-6660-4440-8B71-CDFA290BBB17}"/>
              </a:ext>
            </a:extLst>
          </p:cNvPr>
          <p:cNvSpPr/>
          <p:nvPr/>
        </p:nvSpPr>
        <p:spPr>
          <a:xfrm>
            <a:off x="142533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1" name="사각형: 둥근 모서리 120">
            <a:extLst>
              <a:ext uri="{FF2B5EF4-FFF2-40B4-BE49-F238E27FC236}">
                <a16:creationId xmlns:a16="http://schemas.microsoft.com/office/drawing/2014/main" id="{41038454-C725-4D8F-918C-8E6CE21F0A4B}"/>
              </a:ext>
            </a:extLst>
          </p:cNvPr>
          <p:cNvSpPr/>
          <p:nvPr/>
        </p:nvSpPr>
        <p:spPr>
          <a:xfrm>
            <a:off x="1636456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2" name="사각형: 둥근 모서리 121">
            <a:extLst>
              <a:ext uri="{FF2B5EF4-FFF2-40B4-BE49-F238E27FC236}">
                <a16:creationId xmlns:a16="http://schemas.microsoft.com/office/drawing/2014/main" id="{FA51BF62-75D6-4CC6-B149-54D5A801FDF2}"/>
              </a:ext>
            </a:extLst>
          </p:cNvPr>
          <p:cNvSpPr/>
          <p:nvPr/>
        </p:nvSpPr>
        <p:spPr>
          <a:xfrm>
            <a:off x="313037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3" name="사각형: 둥근 모서리 122">
            <a:extLst>
              <a:ext uri="{FF2B5EF4-FFF2-40B4-BE49-F238E27FC236}">
                <a16:creationId xmlns:a16="http://schemas.microsoft.com/office/drawing/2014/main" id="{CE2B6C83-515C-448A-8EDB-4FEF61A57268}"/>
              </a:ext>
            </a:extLst>
          </p:cNvPr>
          <p:cNvSpPr/>
          <p:nvPr/>
        </p:nvSpPr>
        <p:spPr>
          <a:xfrm>
            <a:off x="462812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4" name="사각형: 둥근 모서리 123">
            <a:extLst>
              <a:ext uri="{FF2B5EF4-FFF2-40B4-BE49-F238E27FC236}">
                <a16:creationId xmlns:a16="http://schemas.microsoft.com/office/drawing/2014/main" id="{5111C090-E2CC-4E32-B113-7C18AC0C85B7}"/>
              </a:ext>
            </a:extLst>
          </p:cNvPr>
          <p:cNvSpPr/>
          <p:nvPr/>
        </p:nvSpPr>
        <p:spPr>
          <a:xfrm>
            <a:off x="6134993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5" name="사각형: 둥근 모서리 124">
            <a:extLst>
              <a:ext uri="{FF2B5EF4-FFF2-40B4-BE49-F238E27FC236}">
                <a16:creationId xmlns:a16="http://schemas.microsoft.com/office/drawing/2014/main" id="{633A4EF3-AC64-4FF7-9DF5-B306ED34BF62}"/>
              </a:ext>
            </a:extLst>
          </p:cNvPr>
          <p:cNvSpPr/>
          <p:nvPr/>
        </p:nvSpPr>
        <p:spPr>
          <a:xfrm>
            <a:off x="7628916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77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55" name="사각형: 둥근 모서리 154">
            <a:extLst>
              <a:ext uri="{FF2B5EF4-FFF2-40B4-BE49-F238E27FC236}">
                <a16:creationId xmlns:a16="http://schemas.microsoft.com/office/drawing/2014/main" id="{519EB1F9-2063-400C-9622-38C037EDECA2}"/>
              </a:ext>
            </a:extLst>
          </p:cNvPr>
          <p:cNvSpPr/>
          <p:nvPr/>
        </p:nvSpPr>
        <p:spPr>
          <a:xfrm>
            <a:off x="9122839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37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2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64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C5956FBD-E7E3-4869-B361-AA2CF936CE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16146"/>
          <a:stretch/>
        </p:blipFill>
        <p:spPr>
          <a:xfrm>
            <a:off x="130673" y="995488"/>
            <a:ext cx="3639671" cy="323919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64262E9-6FD1-4222-B02C-F23C41D47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r="16436"/>
          <a:stretch/>
        </p:blipFill>
        <p:spPr>
          <a:xfrm>
            <a:off x="4151342" y="995488"/>
            <a:ext cx="3639672" cy="323919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D3E0CB5B-C665-48B1-B124-B9DD2581A1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8172013" y="995488"/>
            <a:ext cx="3639672" cy="3239198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10D652D7-52CC-4E58-B3BD-A6BDF140F9D0}"/>
              </a:ext>
            </a:extLst>
          </p:cNvPr>
          <p:cNvGrpSpPr/>
          <p:nvPr/>
        </p:nvGrpSpPr>
        <p:grpSpPr>
          <a:xfrm>
            <a:off x="3910529" y="4405501"/>
            <a:ext cx="4651314" cy="1457011"/>
            <a:chOff x="3809622" y="5144756"/>
            <a:chExt cx="4651314" cy="1457011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25E1ACB3-BDF5-48B0-A714-344C4A1DE3D5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7320BF-A3CF-462A-8623-CED0E35B5B50}"/>
                </a:ext>
              </a:extLst>
            </p:cNvPr>
            <p:cNvSpPr txBox="1"/>
            <p:nvPr/>
          </p:nvSpPr>
          <p:spPr>
            <a:xfrm rot="984802">
              <a:off x="3809622" y="5282902"/>
              <a:ext cx="465131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000" b="0" i="0" u="none" strike="noStrike" kern="1200" cap="none" spc="0" normalizeH="0" baseline="0" noProof="0" dirty="0">
                  <a:ln w="57150">
                    <a:solidFill>
                      <a:srgbClr val="0461A9"/>
                    </a:solidFill>
                  </a:ln>
                  <a:solidFill>
                    <a:srgbClr val="77BFF5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-1 point</a:t>
              </a:r>
              <a:endParaRPr kumimoji="0" lang="en-GB" sz="60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srgbClr val="77BFF5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09FFAF7-232F-4D2D-A8D1-C16495B49A04}"/>
              </a:ext>
            </a:extLst>
          </p:cNvPr>
          <p:cNvGrpSpPr/>
          <p:nvPr/>
        </p:nvGrpSpPr>
        <p:grpSpPr>
          <a:xfrm>
            <a:off x="-175516" y="4405500"/>
            <a:ext cx="4651314" cy="1457011"/>
            <a:chOff x="3809622" y="5144756"/>
            <a:chExt cx="4651314" cy="1457011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BEE81213-D73F-463E-B816-24E1AB3373DE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5DC9E0-BF81-4420-A0B1-7DD7037F4D77}"/>
                </a:ext>
              </a:extLst>
            </p:cNvPr>
            <p:cNvSpPr txBox="1"/>
            <p:nvPr/>
          </p:nvSpPr>
          <p:spPr>
            <a:xfrm rot="984802">
              <a:off x="3809622" y="5329069"/>
              <a:ext cx="465131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5400" b="0" i="0" u="none" strike="noStrike" kern="1200" cap="none" spc="0" normalizeH="0" baseline="0" noProof="0" dirty="0">
                  <a:ln w="57150">
                    <a:solidFill>
                      <a:srgbClr val="0461A9"/>
                    </a:solidFill>
                  </a:ln>
                  <a:solidFill>
                    <a:srgbClr val="77BFF5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-2 points</a:t>
              </a:r>
              <a:endParaRPr kumimoji="0" lang="en-GB" sz="54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srgbClr val="77BFF5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464257B-5C55-489E-A4C8-CA8D8DC2719D}"/>
              </a:ext>
            </a:extLst>
          </p:cNvPr>
          <p:cNvGrpSpPr/>
          <p:nvPr/>
        </p:nvGrpSpPr>
        <p:grpSpPr>
          <a:xfrm>
            <a:off x="7943694" y="4405500"/>
            <a:ext cx="4651314" cy="1457011"/>
            <a:chOff x="3809622" y="5144756"/>
            <a:chExt cx="4651314" cy="1457011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6092D8BA-F750-4F68-B222-52CDAD1BAA13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C4266F-DC3A-4148-9612-6C52C11126E8}"/>
                </a:ext>
              </a:extLst>
            </p:cNvPr>
            <p:cNvSpPr txBox="1"/>
            <p:nvPr/>
          </p:nvSpPr>
          <p:spPr>
            <a:xfrm rot="984802">
              <a:off x="3809622" y="5190570"/>
              <a:ext cx="465131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7200" b="0" i="0" u="none" strike="noStrike" kern="1200" cap="none" spc="0" normalizeH="0" baseline="0" noProof="0" dirty="0">
                  <a:ln w="57150">
                    <a:solidFill>
                      <a:srgbClr val="0461A9"/>
                    </a:solidFill>
                  </a:ln>
                  <a:solidFill>
                    <a:srgbClr val="77BFF5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Steal!</a:t>
              </a:r>
              <a:endParaRPr kumimoji="0" lang="en-GB" sz="72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srgbClr val="77BFF5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94D97CC-8C02-42B7-8EE0-DD21A73B3667}"/>
              </a:ext>
            </a:extLst>
          </p:cNvPr>
          <p:cNvSpPr txBox="1"/>
          <p:nvPr/>
        </p:nvSpPr>
        <p:spPr>
          <a:xfrm>
            <a:off x="3524973" y="-20175"/>
            <a:ext cx="54224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Choose one</a:t>
            </a:r>
            <a:endParaRPr kumimoji="0" lang="en-GB" sz="6000" b="0" i="0" u="none" strike="noStrike" kern="1200" cap="none" spc="0" normalizeH="0" baseline="0" noProof="0" dirty="0">
              <a:ln w="57150">
                <a:solidFill>
                  <a:srgbClr val="0461A9"/>
                </a:solidFill>
              </a:ln>
              <a:solidFill>
                <a:prstClr val="white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27" name="사각형: 둥근 모서리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5214C9F-E269-4CC6-9B1B-135617C3A84F}"/>
              </a:ext>
            </a:extLst>
          </p:cNvPr>
          <p:cNvSpPr/>
          <p:nvPr/>
        </p:nvSpPr>
        <p:spPr>
          <a:xfrm>
            <a:off x="10577689" y="6151479"/>
            <a:ext cx="1572075" cy="638043"/>
          </a:xfrm>
          <a:prstGeom prst="roundRect">
            <a:avLst>
              <a:gd name="adj" fmla="val 9267"/>
            </a:avLst>
          </a:prstGeom>
          <a:solidFill>
            <a:srgbClr val="FFFF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1262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5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DE6B7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AD6E5679-D17E-4F47-8A5C-BCAC34584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10361233" y="188354"/>
            <a:ext cx="1710096" cy="152193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4FB36564-837B-4F53-8D8C-C9EC938A2F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 flipH="1">
            <a:off x="120671" y="188354"/>
            <a:ext cx="1710096" cy="1521934"/>
          </a:xfrm>
          <a:prstGeom prst="rect">
            <a:avLst/>
          </a:prstGeom>
        </p:spPr>
      </p:pic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FA7A9A60-58B8-42E7-92C7-A3CD57241628}"/>
              </a:ext>
            </a:extLst>
          </p:cNvPr>
          <p:cNvSpPr/>
          <p:nvPr/>
        </p:nvSpPr>
        <p:spPr>
          <a:xfrm>
            <a:off x="1749196" y="2627376"/>
            <a:ext cx="8693608" cy="2599380"/>
          </a:xfrm>
          <a:prstGeom prst="roundRect">
            <a:avLst>
              <a:gd name="adj" fmla="val 9267"/>
            </a:avLst>
          </a:prstGeom>
          <a:solidFill>
            <a:srgbClr val="FFFF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6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finish</a:t>
            </a:r>
            <a:endParaRPr kumimoji="0" lang="en-GB" sz="16600" b="0" i="0" u="none" strike="noStrike" kern="1200" cap="none" spc="0" normalizeH="0" baseline="0" noProof="0" dirty="0">
              <a:ln w="28575">
                <a:noFill/>
              </a:ln>
              <a:solidFill>
                <a:prstClr val="black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2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D3E0CB5B-C665-48B1-B124-B9DD2581A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10361233" y="188354"/>
            <a:ext cx="1710096" cy="152193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3105825-D52F-4E25-B6D1-8A6EEAD78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 flipH="1">
            <a:off x="120671" y="188354"/>
            <a:ext cx="1710096" cy="1521934"/>
          </a:xfrm>
          <a:prstGeom prst="rect">
            <a:avLst/>
          </a:prstGeom>
        </p:spPr>
      </p:pic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BB828849-9145-4EF5-9C97-6111DF9AA4DF}"/>
              </a:ext>
            </a:extLst>
          </p:cNvPr>
          <p:cNvSpPr/>
          <p:nvPr/>
        </p:nvSpPr>
        <p:spPr>
          <a:xfrm>
            <a:off x="1749196" y="2627376"/>
            <a:ext cx="8693608" cy="2599380"/>
          </a:xfrm>
          <a:prstGeom prst="roundRect">
            <a:avLst>
              <a:gd name="adj" fmla="val 9267"/>
            </a:avLst>
          </a:prstGeom>
          <a:solidFill>
            <a:srgbClr val="FFFF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READY?</a:t>
            </a:r>
          </a:p>
        </p:txBody>
      </p:sp>
    </p:spTree>
    <p:extLst>
      <p:ext uri="{BB962C8B-B14F-4D97-AF65-F5344CB8AC3E}">
        <p14:creationId xmlns:p14="http://schemas.microsoft.com/office/powerpoint/2010/main" val="400809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bg1">
                <a:lumMod val="85000"/>
              </a:schemeClr>
            </a:gs>
            <a:gs pos="40000">
              <a:schemeClr val="bg1"/>
            </a:gs>
            <a:gs pos="100000">
              <a:srgbClr val="E68E9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파일:Baskin-Robbins logo.svg - 위키백과, 우리 모두의 백과사전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3B810D-8483-4A12-B231-13F53D6B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4070">
            <a:off x="10796211" y="5350782"/>
            <a:ext cx="1300518" cy="13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0" name="그룹 139">
            <a:extLst>
              <a:ext uri="{FF2B5EF4-FFF2-40B4-BE49-F238E27FC236}">
                <a16:creationId xmlns:a16="http://schemas.microsoft.com/office/drawing/2014/main" id="{B6FD8FC2-6DCF-4C55-9DBA-7C33EFBD71D8}"/>
              </a:ext>
            </a:extLst>
          </p:cNvPr>
          <p:cNvGrpSpPr/>
          <p:nvPr/>
        </p:nvGrpSpPr>
        <p:grpSpPr>
          <a:xfrm>
            <a:off x="151154" y="657226"/>
            <a:ext cx="1417278" cy="1205263"/>
            <a:chOff x="151154" y="657226"/>
            <a:chExt cx="1417278" cy="1205263"/>
          </a:xfrm>
        </p:grpSpPr>
        <p:sp>
          <p:nvSpPr>
            <p:cNvPr id="141" name="직사각형 140">
              <a:extLst>
                <a:ext uri="{FF2B5EF4-FFF2-40B4-BE49-F238E27FC236}">
                  <a16:creationId xmlns:a16="http://schemas.microsoft.com/office/drawing/2014/main" id="{96143BB0-645D-4EF8-A516-7937D5D53D01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42" name="사각형: 둥근 위쪽 모서리 141">
              <a:extLst>
                <a:ext uri="{FF2B5EF4-FFF2-40B4-BE49-F238E27FC236}">
                  <a16:creationId xmlns:a16="http://schemas.microsoft.com/office/drawing/2014/main" id="{DB642459-053F-4B2F-ACE8-360741789B01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43" name="그룹 142">
            <a:extLst>
              <a:ext uri="{FF2B5EF4-FFF2-40B4-BE49-F238E27FC236}">
                <a16:creationId xmlns:a16="http://schemas.microsoft.com/office/drawing/2014/main" id="{A4D0B3F8-1236-42A7-BE0A-51E9560EC412}"/>
              </a:ext>
            </a:extLst>
          </p:cNvPr>
          <p:cNvGrpSpPr/>
          <p:nvPr/>
        </p:nvGrpSpPr>
        <p:grpSpPr>
          <a:xfrm>
            <a:off x="1646728" y="657226"/>
            <a:ext cx="1412718" cy="1205263"/>
            <a:chOff x="155714" y="657226"/>
            <a:chExt cx="1412718" cy="1205263"/>
          </a:xfrm>
        </p:grpSpPr>
        <p:sp>
          <p:nvSpPr>
            <p:cNvPr id="144" name="직사각형 143">
              <a:extLst>
                <a:ext uri="{FF2B5EF4-FFF2-40B4-BE49-F238E27FC236}">
                  <a16:creationId xmlns:a16="http://schemas.microsoft.com/office/drawing/2014/main" id="{7C3F15CC-C2E5-4D0C-85E5-29045E0032C5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45" name="사각형: 둥근 위쪽 모서리 144">
              <a:extLst>
                <a:ext uri="{FF2B5EF4-FFF2-40B4-BE49-F238E27FC236}">
                  <a16:creationId xmlns:a16="http://schemas.microsoft.com/office/drawing/2014/main" id="{313DF6A2-7F3E-4130-9D59-F5869A1BA56A}"/>
                </a:ext>
              </a:extLst>
            </p:cNvPr>
            <p:cNvSpPr/>
            <p:nvPr/>
          </p:nvSpPr>
          <p:spPr>
            <a:xfrm>
              <a:off x="159806" y="657226"/>
              <a:ext cx="1408158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52" name="그룹 151">
            <a:extLst>
              <a:ext uri="{FF2B5EF4-FFF2-40B4-BE49-F238E27FC236}">
                <a16:creationId xmlns:a16="http://schemas.microsoft.com/office/drawing/2014/main" id="{8FEF7D03-87F4-4EB8-A033-0344EAAD9763}"/>
              </a:ext>
            </a:extLst>
          </p:cNvPr>
          <p:cNvGrpSpPr/>
          <p:nvPr/>
        </p:nvGrpSpPr>
        <p:grpSpPr>
          <a:xfrm>
            <a:off x="4633316" y="657226"/>
            <a:ext cx="1419617" cy="1205263"/>
            <a:chOff x="148815" y="657226"/>
            <a:chExt cx="1419617" cy="1205263"/>
          </a:xfrm>
        </p:grpSpPr>
        <p:sp>
          <p:nvSpPr>
            <p:cNvPr id="153" name="직사각형 152">
              <a:extLst>
                <a:ext uri="{FF2B5EF4-FFF2-40B4-BE49-F238E27FC236}">
                  <a16:creationId xmlns:a16="http://schemas.microsoft.com/office/drawing/2014/main" id="{161A5B2A-17AE-476F-AA77-A7FC6B0F211C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54" name="사각형: 둥근 위쪽 모서리 153">
              <a:extLst>
                <a:ext uri="{FF2B5EF4-FFF2-40B4-BE49-F238E27FC236}">
                  <a16:creationId xmlns:a16="http://schemas.microsoft.com/office/drawing/2014/main" id="{1B572D3A-B9AB-4F02-B3E1-D746E969F14D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4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55" name="그룹 154">
            <a:extLst>
              <a:ext uri="{FF2B5EF4-FFF2-40B4-BE49-F238E27FC236}">
                <a16:creationId xmlns:a16="http://schemas.microsoft.com/office/drawing/2014/main" id="{B0015DD9-1278-400A-8739-F3C1D028BA5B}"/>
              </a:ext>
            </a:extLst>
          </p:cNvPr>
          <p:cNvGrpSpPr/>
          <p:nvPr/>
        </p:nvGrpSpPr>
        <p:grpSpPr>
          <a:xfrm>
            <a:off x="6131229" y="657226"/>
            <a:ext cx="1419617" cy="1205263"/>
            <a:chOff x="148815" y="657226"/>
            <a:chExt cx="1419617" cy="1205263"/>
          </a:xfrm>
        </p:grpSpPr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AD761B41-2671-4197-AF8F-F160852AE149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57" name="사각형: 둥근 위쪽 모서리 156">
              <a:extLst>
                <a:ext uri="{FF2B5EF4-FFF2-40B4-BE49-F238E27FC236}">
                  <a16:creationId xmlns:a16="http://schemas.microsoft.com/office/drawing/2014/main" id="{21513F41-869F-4A6C-B2D6-B2EC1D7E8EAC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5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36" name="그룹 235">
            <a:extLst>
              <a:ext uri="{FF2B5EF4-FFF2-40B4-BE49-F238E27FC236}">
                <a16:creationId xmlns:a16="http://schemas.microsoft.com/office/drawing/2014/main" id="{FF8BFFCB-FD44-4F52-9639-53EA8B186762}"/>
              </a:ext>
            </a:extLst>
          </p:cNvPr>
          <p:cNvGrpSpPr/>
          <p:nvPr/>
        </p:nvGrpSpPr>
        <p:grpSpPr>
          <a:xfrm>
            <a:off x="151154" y="2229467"/>
            <a:ext cx="1417278" cy="1205263"/>
            <a:chOff x="151154" y="657226"/>
            <a:chExt cx="1417278" cy="1205263"/>
          </a:xfrm>
        </p:grpSpPr>
        <p:sp>
          <p:nvSpPr>
            <p:cNvPr id="237" name="직사각형 236">
              <a:extLst>
                <a:ext uri="{FF2B5EF4-FFF2-40B4-BE49-F238E27FC236}">
                  <a16:creationId xmlns:a16="http://schemas.microsoft.com/office/drawing/2014/main" id="{A9BD604B-DC33-46DA-AC14-A416CA570D71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38" name="사각형: 둥근 위쪽 모서리 237">
              <a:extLst>
                <a:ext uri="{FF2B5EF4-FFF2-40B4-BE49-F238E27FC236}">
                  <a16:creationId xmlns:a16="http://schemas.microsoft.com/office/drawing/2014/main" id="{F7C51276-3B62-4DFA-8309-11BDEF566B66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9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39" name="그룹 238">
            <a:extLst>
              <a:ext uri="{FF2B5EF4-FFF2-40B4-BE49-F238E27FC236}">
                <a16:creationId xmlns:a16="http://schemas.microsoft.com/office/drawing/2014/main" id="{9BA795FB-D607-4EF1-BA98-874BD4BDA9D5}"/>
              </a:ext>
            </a:extLst>
          </p:cNvPr>
          <p:cNvGrpSpPr/>
          <p:nvPr/>
        </p:nvGrpSpPr>
        <p:grpSpPr>
          <a:xfrm>
            <a:off x="1653853" y="2229467"/>
            <a:ext cx="1413186" cy="1205263"/>
            <a:chOff x="155246" y="657226"/>
            <a:chExt cx="1413186" cy="1205263"/>
          </a:xfrm>
        </p:grpSpPr>
        <p:sp>
          <p:nvSpPr>
            <p:cNvPr id="240" name="직사각형 239">
              <a:extLst>
                <a:ext uri="{FF2B5EF4-FFF2-40B4-BE49-F238E27FC236}">
                  <a16:creationId xmlns:a16="http://schemas.microsoft.com/office/drawing/2014/main" id="{7F391FC5-C3D9-4399-8C6D-751AFEEC55D3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41" name="사각형: 둥근 위쪽 모서리 240">
              <a:extLst>
                <a:ext uri="{FF2B5EF4-FFF2-40B4-BE49-F238E27FC236}">
                  <a16:creationId xmlns:a16="http://schemas.microsoft.com/office/drawing/2014/main" id="{50C67DA8-36D0-4335-8C44-3FB0BDC84B7A}"/>
                </a:ext>
              </a:extLst>
            </p:cNvPr>
            <p:cNvSpPr/>
            <p:nvPr/>
          </p:nvSpPr>
          <p:spPr>
            <a:xfrm>
              <a:off x="155246" y="657226"/>
              <a:ext cx="1412718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10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42" name="그룹 241">
            <a:extLst>
              <a:ext uri="{FF2B5EF4-FFF2-40B4-BE49-F238E27FC236}">
                <a16:creationId xmlns:a16="http://schemas.microsoft.com/office/drawing/2014/main" id="{76FB48FE-EAD3-4234-A6EA-81AA86CB8F22}"/>
              </a:ext>
            </a:extLst>
          </p:cNvPr>
          <p:cNvGrpSpPr/>
          <p:nvPr/>
        </p:nvGrpSpPr>
        <p:grpSpPr>
          <a:xfrm>
            <a:off x="10623100" y="2229467"/>
            <a:ext cx="1417746" cy="1205263"/>
            <a:chOff x="150686" y="657226"/>
            <a:chExt cx="1417746" cy="1205263"/>
          </a:xfrm>
        </p:grpSpPr>
        <p:sp>
          <p:nvSpPr>
            <p:cNvPr id="243" name="직사각형 242">
              <a:extLst>
                <a:ext uri="{FF2B5EF4-FFF2-40B4-BE49-F238E27FC236}">
                  <a16:creationId xmlns:a16="http://schemas.microsoft.com/office/drawing/2014/main" id="{9FF44E95-786E-4793-83E9-9C63D3BC48F5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44" name="사각형: 둥근 위쪽 모서리 243">
              <a:extLst>
                <a:ext uri="{FF2B5EF4-FFF2-40B4-BE49-F238E27FC236}">
                  <a16:creationId xmlns:a16="http://schemas.microsoft.com/office/drawing/2014/main" id="{F08DE2D5-C089-4334-8764-D9EFC5033EE2}"/>
                </a:ext>
              </a:extLst>
            </p:cNvPr>
            <p:cNvSpPr/>
            <p:nvPr/>
          </p:nvSpPr>
          <p:spPr>
            <a:xfrm>
              <a:off x="150686" y="657226"/>
              <a:ext cx="1417278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16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45" name="그룹 244">
            <a:extLst>
              <a:ext uri="{FF2B5EF4-FFF2-40B4-BE49-F238E27FC236}">
                <a16:creationId xmlns:a16="http://schemas.microsoft.com/office/drawing/2014/main" id="{C8512267-014F-42B0-92E8-355D03C48854}"/>
              </a:ext>
            </a:extLst>
          </p:cNvPr>
          <p:cNvGrpSpPr/>
          <p:nvPr/>
        </p:nvGrpSpPr>
        <p:grpSpPr>
          <a:xfrm>
            <a:off x="3141469" y="2229467"/>
            <a:ext cx="1419617" cy="1205263"/>
            <a:chOff x="148815" y="657226"/>
            <a:chExt cx="1419617" cy="1205263"/>
          </a:xfrm>
        </p:grpSpPr>
        <p:sp>
          <p:nvSpPr>
            <p:cNvPr id="246" name="직사각형 245">
              <a:extLst>
                <a:ext uri="{FF2B5EF4-FFF2-40B4-BE49-F238E27FC236}">
                  <a16:creationId xmlns:a16="http://schemas.microsoft.com/office/drawing/2014/main" id="{0001408D-5D87-4FC8-811A-DDE6A34209C1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47" name="사각형: 둥근 위쪽 모서리 246">
              <a:extLst>
                <a:ext uri="{FF2B5EF4-FFF2-40B4-BE49-F238E27FC236}">
                  <a16:creationId xmlns:a16="http://schemas.microsoft.com/office/drawing/2014/main" id="{40A4D374-F630-4489-A93A-ABFED0FC70F1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11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51" name="그룹 250">
            <a:extLst>
              <a:ext uri="{FF2B5EF4-FFF2-40B4-BE49-F238E27FC236}">
                <a16:creationId xmlns:a16="http://schemas.microsoft.com/office/drawing/2014/main" id="{4DAF4A1D-83B9-416E-B26C-14216449A7BD}"/>
              </a:ext>
            </a:extLst>
          </p:cNvPr>
          <p:cNvGrpSpPr/>
          <p:nvPr/>
        </p:nvGrpSpPr>
        <p:grpSpPr>
          <a:xfrm>
            <a:off x="6130499" y="2229467"/>
            <a:ext cx="1418681" cy="1205263"/>
            <a:chOff x="149751" y="657226"/>
            <a:chExt cx="1418681" cy="1205263"/>
          </a:xfrm>
        </p:grpSpPr>
        <p:sp>
          <p:nvSpPr>
            <p:cNvPr id="252" name="직사각형 251">
              <a:extLst>
                <a:ext uri="{FF2B5EF4-FFF2-40B4-BE49-F238E27FC236}">
                  <a16:creationId xmlns:a16="http://schemas.microsoft.com/office/drawing/2014/main" id="{40419A3C-506F-4FC9-AFBA-6696244D1D6C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53" name="사각형: 둥근 위쪽 모서리 252">
              <a:extLst>
                <a:ext uri="{FF2B5EF4-FFF2-40B4-BE49-F238E27FC236}">
                  <a16:creationId xmlns:a16="http://schemas.microsoft.com/office/drawing/2014/main" id="{512C9ACC-1337-4CC8-B2EF-7E03C9D84627}"/>
                </a:ext>
              </a:extLst>
            </p:cNvPr>
            <p:cNvSpPr/>
            <p:nvPr/>
          </p:nvSpPr>
          <p:spPr>
            <a:xfrm>
              <a:off x="149751" y="657226"/>
              <a:ext cx="1418214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13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54" name="그룹 253">
            <a:extLst>
              <a:ext uri="{FF2B5EF4-FFF2-40B4-BE49-F238E27FC236}">
                <a16:creationId xmlns:a16="http://schemas.microsoft.com/office/drawing/2014/main" id="{D339F578-1E17-41A6-8977-B96B83C54006}"/>
              </a:ext>
            </a:extLst>
          </p:cNvPr>
          <p:cNvGrpSpPr/>
          <p:nvPr/>
        </p:nvGrpSpPr>
        <p:grpSpPr>
          <a:xfrm>
            <a:off x="7625013" y="2229467"/>
            <a:ext cx="1418214" cy="1205263"/>
            <a:chOff x="150218" y="657226"/>
            <a:chExt cx="1418214" cy="1205263"/>
          </a:xfrm>
        </p:grpSpPr>
        <p:sp>
          <p:nvSpPr>
            <p:cNvPr id="255" name="직사각형 254">
              <a:extLst>
                <a:ext uri="{FF2B5EF4-FFF2-40B4-BE49-F238E27FC236}">
                  <a16:creationId xmlns:a16="http://schemas.microsoft.com/office/drawing/2014/main" id="{199C1C99-AEB5-4C28-8351-E21DFC2C61FF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56" name="사각형: 둥근 위쪽 모서리 255">
              <a:extLst>
                <a:ext uri="{FF2B5EF4-FFF2-40B4-BE49-F238E27FC236}">
                  <a16:creationId xmlns:a16="http://schemas.microsoft.com/office/drawing/2014/main" id="{E509E0A9-AF7B-423A-AE17-D5B2E8AD8343}"/>
                </a:ext>
              </a:extLst>
            </p:cNvPr>
            <p:cNvSpPr/>
            <p:nvPr/>
          </p:nvSpPr>
          <p:spPr>
            <a:xfrm>
              <a:off x="150218" y="657226"/>
              <a:ext cx="1417746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14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57" name="그룹 256">
            <a:extLst>
              <a:ext uri="{FF2B5EF4-FFF2-40B4-BE49-F238E27FC236}">
                <a16:creationId xmlns:a16="http://schemas.microsoft.com/office/drawing/2014/main" id="{B0B35A96-0B56-40E1-A4CC-CA2BCE4D5EBA}"/>
              </a:ext>
            </a:extLst>
          </p:cNvPr>
          <p:cNvGrpSpPr/>
          <p:nvPr/>
        </p:nvGrpSpPr>
        <p:grpSpPr>
          <a:xfrm>
            <a:off x="9119996" y="2229467"/>
            <a:ext cx="1417278" cy="1205263"/>
            <a:chOff x="151154" y="657226"/>
            <a:chExt cx="1417278" cy="1205263"/>
          </a:xfrm>
        </p:grpSpPr>
        <p:sp>
          <p:nvSpPr>
            <p:cNvPr id="258" name="직사각형 257">
              <a:extLst>
                <a:ext uri="{FF2B5EF4-FFF2-40B4-BE49-F238E27FC236}">
                  <a16:creationId xmlns:a16="http://schemas.microsoft.com/office/drawing/2014/main" id="{DB5DBBD3-05C9-4A24-A963-98BEE28C111C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59" name="사각형: 둥근 위쪽 모서리 258">
              <a:extLst>
                <a:ext uri="{FF2B5EF4-FFF2-40B4-BE49-F238E27FC236}">
                  <a16:creationId xmlns:a16="http://schemas.microsoft.com/office/drawing/2014/main" id="{E5AF64FA-DC63-4FCD-A5E2-07E8B6327B5B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15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60" name="그룹 259">
            <a:extLst>
              <a:ext uri="{FF2B5EF4-FFF2-40B4-BE49-F238E27FC236}">
                <a16:creationId xmlns:a16="http://schemas.microsoft.com/office/drawing/2014/main" id="{6B9EC55F-0A6E-47F1-B27E-0C7EED1C997F}"/>
              </a:ext>
            </a:extLst>
          </p:cNvPr>
          <p:cNvGrpSpPr/>
          <p:nvPr/>
        </p:nvGrpSpPr>
        <p:grpSpPr>
          <a:xfrm>
            <a:off x="3137742" y="657226"/>
            <a:ext cx="1417278" cy="1205263"/>
            <a:chOff x="151154" y="657226"/>
            <a:chExt cx="1417278" cy="1205263"/>
          </a:xfrm>
        </p:grpSpPr>
        <p:sp>
          <p:nvSpPr>
            <p:cNvPr id="261" name="직사각형 260">
              <a:extLst>
                <a:ext uri="{FF2B5EF4-FFF2-40B4-BE49-F238E27FC236}">
                  <a16:creationId xmlns:a16="http://schemas.microsoft.com/office/drawing/2014/main" id="{EC5B95D3-74FA-4D33-9CB2-480BAA79A324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62" name="사각형: 둥근 위쪽 모서리 261">
              <a:extLst>
                <a:ext uri="{FF2B5EF4-FFF2-40B4-BE49-F238E27FC236}">
                  <a16:creationId xmlns:a16="http://schemas.microsoft.com/office/drawing/2014/main" id="{A3BFBC3C-EEDF-42A6-A45C-28565F10EFBB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3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63" name="그룹 262">
            <a:extLst>
              <a:ext uri="{FF2B5EF4-FFF2-40B4-BE49-F238E27FC236}">
                <a16:creationId xmlns:a16="http://schemas.microsoft.com/office/drawing/2014/main" id="{0F946C0D-BDF1-4018-A7C8-A5CD928379F7}"/>
              </a:ext>
            </a:extLst>
          </p:cNvPr>
          <p:cNvGrpSpPr/>
          <p:nvPr/>
        </p:nvGrpSpPr>
        <p:grpSpPr>
          <a:xfrm>
            <a:off x="4630956" y="2229467"/>
            <a:ext cx="1417278" cy="1205263"/>
            <a:chOff x="151154" y="657226"/>
            <a:chExt cx="1417278" cy="1205263"/>
          </a:xfrm>
        </p:grpSpPr>
        <p:sp>
          <p:nvSpPr>
            <p:cNvPr id="264" name="직사각형 263">
              <a:extLst>
                <a:ext uri="{FF2B5EF4-FFF2-40B4-BE49-F238E27FC236}">
                  <a16:creationId xmlns:a16="http://schemas.microsoft.com/office/drawing/2014/main" id="{AE3A069C-FF2A-4C62-B810-8B671F20A719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65" name="사각형: 둥근 위쪽 모서리 264">
              <a:extLst>
                <a:ext uri="{FF2B5EF4-FFF2-40B4-BE49-F238E27FC236}">
                  <a16:creationId xmlns:a16="http://schemas.microsoft.com/office/drawing/2014/main" id="{6264C0AF-5552-4BB7-830A-0A2C7636E0DD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12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66" name="그룹 265">
            <a:extLst>
              <a:ext uri="{FF2B5EF4-FFF2-40B4-BE49-F238E27FC236}">
                <a16:creationId xmlns:a16="http://schemas.microsoft.com/office/drawing/2014/main" id="{1493A6C0-C4D6-47A9-8C44-AD79C2CA8A18}"/>
              </a:ext>
            </a:extLst>
          </p:cNvPr>
          <p:cNvGrpSpPr/>
          <p:nvPr/>
        </p:nvGrpSpPr>
        <p:grpSpPr>
          <a:xfrm>
            <a:off x="7629142" y="657226"/>
            <a:ext cx="1419617" cy="1205263"/>
            <a:chOff x="148815" y="657226"/>
            <a:chExt cx="1419617" cy="1205263"/>
          </a:xfrm>
        </p:grpSpPr>
        <p:sp>
          <p:nvSpPr>
            <p:cNvPr id="267" name="직사각형 266">
              <a:extLst>
                <a:ext uri="{FF2B5EF4-FFF2-40B4-BE49-F238E27FC236}">
                  <a16:creationId xmlns:a16="http://schemas.microsoft.com/office/drawing/2014/main" id="{E75E8711-D79D-4E0D-97B3-AC37D71A047B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68" name="사각형: 둥근 위쪽 모서리 267">
              <a:extLst>
                <a:ext uri="{FF2B5EF4-FFF2-40B4-BE49-F238E27FC236}">
                  <a16:creationId xmlns:a16="http://schemas.microsoft.com/office/drawing/2014/main" id="{B541FC7B-6046-45E2-97C6-449B300EA172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6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69" name="그룹 268">
            <a:extLst>
              <a:ext uri="{FF2B5EF4-FFF2-40B4-BE49-F238E27FC236}">
                <a16:creationId xmlns:a16="http://schemas.microsoft.com/office/drawing/2014/main" id="{E0F1ED71-AA4D-449A-BE56-5102F7EABE5F}"/>
              </a:ext>
            </a:extLst>
          </p:cNvPr>
          <p:cNvGrpSpPr/>
          <p:nvPr/>
        </p:nvGrpSpPr>
        <p:grpSpPr>
          <a:xfrm>
            <a:off x="9127055" y="657226"/>
            <a:ext cx="1418214" cy="1205263"/>
            <a:chOff x="150218" y="657226"/>
            <a:chExt cx="1418214" cy="1205263"/>
          </a:xfrm>
        </p:grpSpPr>
        <p:sp>
          <p:nvSpPr>
            <p:cNvPr id="270" name="직사각형 269">
              <a:extLst>
                <a:ext uri="{FF2B5EF4-FFF2-40B4-BE49-F238E27FC236}">
                  <a16:creationId xmlns:a16="http://schemas.microsoft.com/office/drawing/2014/main" id="{3E8581FF-F3E9-4B69-A228-D43BC3DF116E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71" name="사각형: 둥근 위쪽 모서리 270">
              <a:extLst>
                <a:ext uri="{FF2B5EF4-FFF2-40B4-BE49-F238E27FC236}">
                  <a16:creationId xmlns:a16="http://schemas.microsoft.com/office/drawing/2014/main" id="{51131EEB-5E07-47D9-939F-C3062E471FB0}"/>
                </a:ext>
              </a:extLst>
            </p:cNvPr>
            <p:cNvSpPr/>
            <p:nvPr/>
          </p:nvSpPr>
          <p:spPr>
            <a:xfrm>
              <a:off x="150218" y="657226"/>
              <a:ext cx="1417746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7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72" name="그룹 271">
            <a:extLst>
              <a:ext uri="{FF2B5EF4-FFF2-40B4-BE49-F238E27FC236}">
                <a16:creationId xmlns:a16="http://schemas.microsoft.com/office/drawing/2014/main" id="{06F39C79-0DCA-4B68-8221-573971351292}"/>
              </a:ext>
            </a:extLst>
          </p:cNvPr>
          <p:cNvGrpSpPr/>
          <p:nvPr/>
        </p:nvGrpSpPr>
        <p:grpSpPr>
          <a:xfrm>
            <a:off x="10623568" y="657226"/>
            <a:ext cx="1417278" cy="1205263"/>
            <a:chOff x="151154" y="657226"/>
            <a:chExt cx="1417278" cy="1205263"/>
          </a:xfrm>
        </p:grpSpPr>
        <p:sp>
          <p:nvSpPr>
            <p:cNvPr id="273" name="직사각형 272">
              <a:extLst>
                <a:ext uri="{FF2B5EF4-FFF2-40B4-BE49-F238E27FC236}">
                  <a16:creationId xmlns:a16="http://schemas.microsoft.com/office/drawing/2014/main" id="{CC17D2BC-37FB-406D-8057-D1A8AECE159E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74" name="사각형: 둥근 위쪽 모서리 273">
              <a:extLst>
                <a:ext uri="{FF2B5EF4-FFF2-40B4-BE49-F238E27FC236}">
                  <a16:creationId xmlns:a16="http://schemas.microsoft.com/office/drawing/2014/main" id="{A62C4732-BF7B-4386-AFBD-451D82A5C752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8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75" name="그룹 274">
            <a:extLst>
              <a:ext uri="{FF2B5EF4-FFF2-40B4-BE49-F238E27FC236}">
                <a16:creationId xmlns:a16="http://schemas.microsoft.com/office/drawing/2014/main" id="{E7F845F3-6D31-4BFA-A61E-A02B0C84D916}"/>
              </a:ext>
            </a:extLst>
          </p:cNvPr>
          <p:cNvGrpSpPr/>
          <p:nvPr/>
        </p:nvGrpSpPr>
        <p:grpSpPr>
          <a:xfrm>
            <a:off x="151154" y="3801708"/>
            <a:ext cx="1417278" cy="1205263"/>
            <a:chOff x="151154" y="657226"/>
            <a:chExt cx="1417278" cy="1205263"/>
          </a:xfrm>
        </p:grpSpPr>
        <p:sp>
          <p:nvSpPr>
            <p:cNvPr id="276" name="직사각형 275">
              <a:extLst>
                <a:ext uri="{FF2B5EF4-FFF2-40B4-BE49-F238E27FC236}">
                  <a16:creationId xmlns:a16="http://schemas.microsoft.com/office/drawing/2014/main" id="{B3F9EBD6-A9B1-40AD-8DAC-DB57C79FDC79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77" name="사각형: 둥근 위쪽 모서리 276">
              <a:extLst>
                <a:ext uri="{FF2B5EF4-FFF2-40B4-BE49-F238E27FC236}">
                  <a16:creationId xmlns:a16="http://schemas.microsoft.com/office/drawing/2014/main" id="{A0E4EE56-F174-423B-937C-691B890D55B8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17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78" name="그룹 277">
            <a:extLst>
              <a:ext uri="{FF2B5EF4-FFF2-40B4-BE49-F238E27FC236}">
                <a16:creationId xmlns:a16="http://schemas.microsoft.com/office/drawing/2014/main" id="{46FC7CE0-2285-427D-BCF3-27C4CBB17594}"/>
              </a:ext>
            </a:extLst>
          </p:cNvPr>
          <p:cNvGrpSpPr/>
          <p:nvPr/>
        </p:nvGrpSpPr>
        <p:grpSpPr>
          <a:xfrm>
            <a:off x="1646728" y="3801708"/>
            <a:ext cx="1412718" cy="1205263"/>
            <a:chOff x="155714" y="657226"/>
            <a:chExt cx="1412718" cy="1205263"/>
          </a:xfrm>
        </p:grpSpPr>
        <p:sp>
          <p:nvSpPr>
            <p:cNvPr id="279" name="직사각형 278">
              <a:extLst>
                <a:ext uri="{FF2B5EF4-FFF2-40B4-BE49-F238E27FC236}">
                  <a16:creationId xmlns:a16="http://schemas.microsoft.com/office/drawing/2014/main" id="{327251EA-B558-4E88-98E9-31176B6EDD51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80" name="사각형: 둥근 위쪽 모서리 279">
              <a:extLst>
                <a:ext uri="{FF2B5EF4-FFF2-40B4-BE49-F238E27FC236}">
                  <a16:creationId xmlns:a16="http://schemas.microsoft.com/office/drawing/2014/main" id="{BAD3B250-32E4-40F0-BC14-CF311AF0363A}"/>
                </a:ext>
              </a:extLst>
            </p:cNvPr>
            <p:cNvSpPr/>
            <p:nvPr/>
          </p:nvSpPr>
          <p:spPr>
            <a:xfrm>
              <a:off x="159806" y="657226"/>
              <a:ext cx="1408158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18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81" name="그룹 280">
            <a:extLst>
              <a:ext uri="{FF2B5EF4-FFF2-40B4-BE49-F238E27FC236}">
                <a16:creationId xmlns:a16="http://schemas.microsoft.com/office/drawing/2014/main" id="{9E72A399-6AE7-4BD4-A0CC-B37E6C142BA6}"/>
              </a:ext>
            </a:extLst>
          </p:cNvPr>
          <p:cNvGrpSpPr/>
          <p:nvPr/>
        </p:nvGrpSpPr>
        <p:grpSpPr>
          <a:xfrm>
            <a:off x="4633316" y="3801708"/>
            <a:ext cx="1419617" cy="1205263"/>
            <a:chOff x="148815" y="657226"/>
            <a:chExt cx="1419617" cy="1205263"/>
          </a:xfrm>
        </p:grpSpPr>
        <p:sp>
          <p:nvSpPr>
            <p:cNvPr id="282" name="직사각형 281">
              <a:extLst>
                <a:ext uri="{FF2B5EF4-FFF2-40B4-BE49-F238E27FC236}">
                  <a16:creationId xmlns:a16="http://schemas.microsoft.com/office/drawing/2014/main" id="{1091E327-66CF-4337-A5F3-D88B836D7403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83" name="사각형: 둥근 위쪽 모서리 282">
              <a:extLst>
                <a:ext uri="{FF2B5EF4-FFF2-40B4-BE49-F238E27FC236}">
                  <a16:creationId xmlns:a16="http://schemas.microsoft.com/office/drawing/2014/main" id="{2EC67403-7176-47D5-A46B-6752A36F8CE3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20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84" name="그룹 283">
            <a:extLst>
              <a:ext uri="{FF2B5EF4-FFF2-40B4-BE49-F238E27FC236}">
                <a16:creationId xmlns:a16="http://schemas.microsoft.com/office/drawing/2014/main" id="{836D2E75-90CF-41C8-87D4-DC85F4F67C37}"/>
              </a:ext>
            </a:extLst>
          </p:cNvPr>
          <p:cNvGrpSpPr/>
          <p:nvPr/>
        </p:nvGrpSpPr>
        <p:grpSpPr>
          <a:xfrm>
            <a:off x="6131229" y="3801708"/>
            <a:ext cx="1419617" cy="1205263"/>
            <a:chOff x="148815" y="657226"/>
            <a:chExt cx="1419617" cy="1205263"/>
          </a:xfrm>
        </p:grpSpPr>
        <p:sp>
          <p:nvSpPr>
            <p:cNvPr id="285" name="직사각형 284">
              <a:extLst>
                <a:ext uri="{FF2B5EF4-FFF2-40B4-BE49-F238E27FC236}">
                  <a16:creationId xmlns:a16="http://schemas.microsoft.com/office/drawing/2014/main" id="{B4657676-4619-4423-A0A7-216A506F538B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86" name="사각형: 둥근 위쪽 모서리 285">
              <a:extLst>
                <a:ext uri="{FF2B5EF4-FFF2-40B4-BE49-F238E27FC236}">
                  <a16:creationId xmlns:a16="http://schemas.microsoft.com/office/drawing/2014/main" id="{AC7BF0EF-0422-4918-ABB3-0B38FD52BFA3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21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87" name="그룹 286">
            <a:extLst>
              <a:ext uri="{FF2B5EF4-FFF2-40B4-BE49-F238E27FC236}">
                <a16:creationId xmlns:a16="http://schemas.microsoft.com/office/drawing/2014/main" id="{665D4B5C-231E-44BC-B560-FBE843AF5272}"/>
              </a:ext>
            </a:extLst>
          </p:cNvPr>
          <p:cNvGrpSpPr/>
          <p:nvPr/>
        </p:nvGrpSpPr>
        <p:grpSpPr>
          <a:xfrm>
            <a:off x="151154" y="5373948"/>
            <a:ext cx="1417278" cy="1205263"/>
            <a:chOff x="151154" y="657226"/>
            <a:chExt cx="1417278" cy="1205263"/>
          </a:xfrm>
        </p:grpSpPr>
        <p:sp>
          <p:nvSpPr>
            <p:cNvPr id="288" name="직사각형 287">
              <a:extLst>
                <a:ext uri="{FF2B5EF4-FFF2-40B4-BE49-F238E27FC236}">
                  <a16:creationId xmlns:a16="http://schemas.microsoft.com/office/drawing/2014/main" id="{9105D434-3567-4EFA-8876-1091B92768AE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89" name="사각형: 둥근 위쪽 모서리 288">
              <a:extLst>
                <a:ext uri="{FF2B5EF4-FFF2-40B4-BE49-F238E27FC236}">
                  <a16:creationId xmlns:a16="http://schemas.microsoft.com/office/drawing/2014/main" id="{5DCFA578-A101-42CC-A0B3-AA9BCDC02B6F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25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90" name="그룹 289">
            <a:extLst>
              <a:ext uri="{FF2B5EF4-FFF2-40B4-BE49-F238E27FC236}">
                <a16:creationId xmlns:a16="http://schemas.microsoft.com/office/drawing/2014/main" id="{E6DC5C76-991B-45E3-9926-E8C74FBB2565}"/>
              </a:ext>
            </a:extLst>
          </p:cNvPr>
          <p:cNvGrpSpPr/>
          <p:nvPr/>
        </p:nvGrpSpPr>
        <p:grpSpPr>
          <a:xfrm>
            <a:off x="1653853" y="5373948"/>
            <a:ext cx="1413186" cy="1205263"/>
            <a:chOff x="155246" y="657226"/>
            <a:chExt cx="1413186" cy="1205263"/>
          </a:xfrm>
        </p:grpSpPr>
        <p:sp>
          <p:nvSpPr>
            <p:cNvPr id="291" name="직사각형 290">
              <a:extLst>
                <a:ext uri="{FF2B5EF4-FFF2-40B4-BE49-F238E27FC236}">
                  <a16:creationId xmlns:a16="http://schemas.microsoft.com/office/drawing/2014/main" id="{0F6BB4AD-2662-4142-BA96-57D8638997B7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92" name="사각형: 둥근 위쪽 모서리 291">
              <a:extLst>
                <a:ext uri="{FF2B5EF4-FFF2-40B4-BE49-F238E27FC236}">
                  <a16:creationId xmlns:a16="http://schemas.microsoft.com/office/drawing/2014/main" id="{3CCB78A5-3E55-401D-89A1-12732B6C6CB6}"/>
                </a:ext>
              </a:extLst>
            </p:cNvPr>
            <p:cNvSpPr/>
            <p:nvPr/>
          </p:nvSpPr>
          <p:spPr>
            <a:xfrm>
              <a:off x="155246" y="657226"/>
              <a:ext cx="1412718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26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96" name="그룹 295">
            <a:extLst>
              <a:ext uri="{FF2B5EF4-FFF2-40B4-BE49-F238E27FC236}">
                <a16:creationId xmlns:a16="http://schemas.microsoft.com/office/drawing/2014/main" id="{2597FDA3-15BE-4857-844A-B52C023A43EB}"/>
              </a:ext>
            </a:extLst>
          </p:cNvPr>
          <p:cNvGrpSpPr/>
          <p:nvPr/>
        </p:nvGrpSpPr>
        <p:grpSpPr>
          <a:xfrm>
            <a:off x="3141469" y="5373948"/>
            <a:ext cx="1419617" cy="1205263"/>
            <a:chOff x="148815" y="657226"/>
            <a:chExt cx="1419617" cy="1205263"/>
          </a:xfrm>
        </p:grpSpPr>
        <p:sp>
          <p:nvSpPr>
            <p:cNvPr id="297" name="직사각형 296">
              <a:extLst>
                <a:ext uri="{FF2B5EF4-FFF2-40B4-BE49-F238E27FC236}">
                  <a16:creationId xmlns:a16="http://schemas.microsoft.com/office/drawing/2014/main" id="{460B5B57-766E-4B30-975E-B2901F8E152F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98" name="사각형: 둥근 위쪽 모서리 297">
              <a:extLst>
                <a:ext uri="{FF2B5EF4-FFF2-40B4-BE49-F238E27FC236}">
                  <a16:creationId xmlns:a16="http://schemas.microsoft.com/office/drawing/2014/main" id="{BCDACE05-1A0B-4DB2-9CD1-57F35EBB81B3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27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99" name="그룹 298">
            <a:extLst>
              <a:ext uri="{FF2B5EF4-FFF2-40B4-BE49-F238E27FC236}">
                <a16:creationId xmlns:a16="http://schemas.microsoft.com/office/drawing/2014/main" id="{B57E75F5-7E50-4232-8CFD-FB1325D0C1E1}"/>
              </a:ext>
            </a:extLst>
          </p:cNvPr>
          <p:cNvGrpSpPr/>
          <p:nvPr/>
        </p:nvGrpSpPr>
        <p:grpSpPr>
          <a:xfrm>
            <a:off x="6130499" y="5373948"/>
            <a:ext cx="1418681" cy="1205263"/>
            <a:chOff x="149751" y="657226"/>
            <a:chExt cx="1418681" cy="1205263"/>
          </a:xfrm>
        </p:grpSpPr>
        <p:sp>
          <p:nvSpPr>
            <p:cNvPr id="300" name="직사각형 299">
              <a:extLst>
                <a:ext uri="{FF2B5EF4-FFF2-40B4-BE49-F238E27FC236}">
                  <a16:creationId xmlns:a16="http://schemas.microsoft.com/office/drawing/2014/main" id="{0CF57C2B-9516-4233-87DC-0F707357EE3E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301" name="사각형: 둥근 위쪽 모서리 300">
              <a:extLst>
                <a:ext uri="{FF2B5EF4-FFF2-40B4-BE49-F238E27FC236}">
                  <a16:creationId xmlns:a16="http://schemas.microsoft.com/office/drawing/2014/main" id="{627818D1-116D-42DC-97DF-81A14955EC98}"/>
                </a:ext>
              </a:extLst>
            </p:cNvPr>
            <p:cNvSpPr/>
            <p:nvPr/>
          </p:nvSpPr>
          <p:spPr>
            <a:xfrm>
              <a:off x="149751" y="657226"/>
              <a:ext cx="1418214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29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302" name="그룹 301">
            <a:extLst>
              <a:ext uri="{FF2B5EF4-FFF2-40B4-BE49-F238E27FC236}">
                <a16:creationId xmlns:a16="http://schemas.microsoft.com/office/drawing/2014/main" id="{382260AD-8111-470E-827A-B42CFCF66275}"/>
              </a:ext>
            </a:extLst>
          </p:cNvPr>
          <p:cNvGrpSpPr/>
          <p:nvPr/>
        </p:nvGrpSpPr>
        <p:grpSpPr>
          <a:xfrm>
            <a:off x="7625013" y="5373948"/>
            <a:ext cx="1418214" cy="1205263"/>
            <a:chOff x="150218" y="657226"/>
            <a:chExt cx="1418214" cy="1205263"/>
          </a:xfrm>
        </p:grpSpPr>
        <p:sp>
          <p:nvSpPr>
            <p:cNvPr id="303" name="직사각형 302">
              <a:extLst>
                <a:ext uri="{FF2B5EF4-FFF2-40B4-BE49-F238E27FC236}">
                  <a16:creationId xmlns:a16="http://schemas.microsoft.com/office/drawing/2014/main" id="{76440253-82A6-48C7-BDF5-8DF359EE1CB7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304" name="사각형: 둥근 위쪽 모서리 303">
              <a:extLst>
                <a:ext uri="{FF2B5EF4-FFF2-40B4-BE49-F238E27FC236}">
                  <a16:creationId xmlns:a16="http://schemas.microsoft.com/office/drawing/2014/main" id="{07B89862-FCFB-47DF-8327-1796C083B0D2}"/>
                </a:ext>
              </a:extLst>
            </p:cNvPr>
            <p:cNvSpPr/>
            <p:nvPr/>
          </p:nvSpPr>
          <p:spPr>
            <a:xfrm>
              <a:off x="150218" y="657226"/>
              <a:ext cx="1417746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30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305" name="그룹 304">
            <a:extLst>
              <a:ext uri="{FF2B5EF4-FFF2-40B4-BE49-F238E27FC236}">
                <a16:creationId xmlns:a16="http://schemas.microsoft.com/office/drawing/2014/main" id="{E558D60A-6645-44D8-82B6-C6725155E1E6}"/>
              </a:ext>
            </a:extLst>
          </p:cNvPr>
          <p:cNvGrpSpPr/>
          <p:nvPr/>
        </p:nvGrpSpPr>
        <p:grpSpPr>
          <a:xfrm>
            <a:off x="9119996" y="5373948"/>
            <a:ext cx="1417278" cy="1205263"/>
            <a:chOff x="151154" y="657226"/>
            <a:chExt cx="1417278" cy="1205263"/>
          </a:xfrm>
        </p:grpSpPr>
        <p:sp>
          <p:nvSpPr>
            <p:cNvPr id="306" name="직사각형 305">
              <a:extLst>
                <a:ext uri="{FF2B5EF4-FFF2-40B4-BE49-F238E27FC236}">
                  <a16:creationId xmlns:a16="http://schemas.microsoft.com/office/drawing/2014/main" id="{7BEF0487-2C2C-42AF-954D-3EE01F798195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307" name="사각형: 둥근 위쪽 모서리 306">
              <a:extLst>
                <a:ext uri="{FF2B5EF4-FFF2-40B4-BE49-F238E27FC236}">
                  <a16:creationId xmlns:a16="http://schemas.microsoft.com/office/drawing/2014/main" id="{27E4CC27-204F-43FA-91D1-9278E5D51269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31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308" name="그룹 307">
            <a:extLst>
              <a:ext uri="{FF2B5EF4-FFF2-40B4-BE49-F238E27FC236}">
                <a16:creationId xmlns:a16="http://schemas.microsoft.com/office/drawing/2014/main" id="{1AC0725A-AD26-4A6A-AD1B-A1849B66E5E1}"/>
              </a:ext>
            </a:extLst>
          </p:cNvPr>
          <p:cNvGrpSpPr/>
          <p:nvPr/>
        </p:nvGrpSpPr>
        <p:grpSpPr>
          <a:xfrm>
            <a:off x="3137742" y="3801708"/>
            <a:ext cx="1417278" cy="1205263"/>
            <a:chOff x="151154" y="657226"/>
            <a:chExt cx="1417278" cy="1205263"/>
          </a:xfrm>
        </p:grpSpPr>
        <p:sp>
          <p:nvSpPr>
            <p:cNvPr id="309" name="직사각형 308">
              <a:extLst>
                <a:ext uri="{FF2B5EF4-FFF2-40B4-BE49-F238E27FC236}">
                  <a16:creationId xmlns:a16="http://schemas.microsoft.com/office/drawing/2014/main" id="{1467F631-F9FE-470B-8892-31B757B33C1D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310" name="사각형: 둥근 위쪽 모서리 309">
              <a:extLst>
                <a:ext uri="{FF2B5EF4-FFF2-40B4-BE49-F238E27FC236}">
                  <a16:creationId xmlns:a16="http://schemas.microsoft.com/office/drawing/2014/main" id="{B1FB5C62-D4E8-4A5E-94B7-4DCFBAA1AE8E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19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311" name="그룹 310">
            <a:extLst>
              <a:ext uri="{FF2B5EF4-FFF2-40B4-BE49-F238E27FC236}">
                <a16:creationId xmlns:a16="http://schemas.microsoft.com/office/drawing/2014/main" id="{DEF86241-01A0-4DC7-BA0D-73727FB6D81C}"/>
              </a:ext>
            </a:extLst>
          </p:cNvPr>
          <p:cNvGrpSpPr/>
          <p:nvPr/>
        </p:nvGrpSpPr>
        <p:grpSpPr>
          <a:xfrm>
            <a:off x="4630956" y="5373948"/>
            <a:ext cx="1417278" cy="1205263"/>
            <a:chOff x="151154" y="657226"/>
            <a:chExt cx="1417278" cy="1205263"/>
          </a:xfrm>
        </p:grpSpPr>
        <p:sp>
          <p:nvSpPr>
            <p:cNvPr id="312" name="직사각형 311">
              <a:extLst>
                <a:ext uri="{FF2B5EF4-FFF2-40B4-BE49-F238E27FC236}">
                  <a16:creationId xmlns:a16="http://schemas.microsoft.com/office/drawing/2014/main" id="{64814FA9-D414-402D-8E39-D64A201D3973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313" name="사각형: 둥근 위쪽 모서리 312">
              <a:extLst>
                <a:ext uri="{FF2B5EF4-FFF2-40B4-BE49-F238E27FC236}">
                  <a16:creationId xmlns:a16="http://schemas.microsoft.com/office/drawing/2014/main" id="{52999D2F-1EB5-43DD-B093-82A62B31B9E2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28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314" name="그룹 313">
            <a:extLst>
              <a:ext uri="{FF2B5EF4-FFF2-40B4-BE49-F238E27FC236}">
                <a16:creationId xmlns:a16="http://schemas.microsoft.com/office/drawing/2014/main" id="{F43BA079-D345-4DEE-9F2F-A46332974D5E}"/>
              </a:ext>
            </a:extLst>
          </p:cNvPr>
          <p:cNvGrpSpPr/>
          <p:nvPr/>
        </p:nvGrpSpPr>
        <p:grpSpPr>
          <a:xfrm>
            <a:off x="7629142" y="3801708"/>
            <a:ext cx="1419617" cy="1205263"/>
            <a:chOff x="148815" y="657226"/>
            <a:chExt cx="1419617" cy="1205263"/>
          </a:xfrm>
        </p:grpSpPr>
        <p:sp>
          <p:nvSpPr>
            <p:cNvPr id="315" name="직사각형 314">
              <a:extLst>
                <a:ext uri="{FF2B5EF4-FFF2-40B4-BE49-F238E27FC236}">
                  <a16:creationId xmlns:a16="http://schemas.microsoft.com/office/drawing/2014/main" id="{57F2DC38-EA83-4CC0-8F94-E631F359F967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316" name="사각형: 둥근 위쪽 모서리 315">
              <a:extLst>
                <a:ext uri="{FF2B5EF4-FFF2-40B4-BE49-F238E27FC236}">
                  <a16:creationId xmlns:a16="http://schemas.microsoft.com/office/drawing/2014/main" id="{5C980D45-63A5-4486-A910-51BC71A9D5CC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22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317" name="그룹 316">
            <a:extLst>
              <a:ext uri="{FF2B5EF4-FFF2-40B4-BE49-F238E27FC236}">
                <a16:creationId xmlns:a16="http://schemas.microsoft.com/office/drawing/2014/main" id="{DFF71C90-9F70-474D-A0C3-4DB37B4D7ED3}"/>
              </a:ext>
            </a:extLst>
          </p:cNvPr>
          <p:cNvGrpSpPr/>
          <p:nvPr/>
        </p:nvGrpSpPr>
        <p:grpSpPr>
          <a:xfrm>
            <a:off x="9127055" y="3801708"/>
            <a:ext cx="1418214" cy="1205263"/>
            <a:chOff x="150218" y="657226"/>
            <a:chExt cx="1418214" cy="1205263"/>
          </a:xfrm>
        </p:grpSpPr>
        <p:sp>
          <p:nvSpPr>
            <p:cNvPr id="318" name="직사각형 317">
              <a:extLst>
                <a:ext uri="{FF2B5EF4-FFF2-40B4-BE49-F238E27FC236}">
                  <a16:creationId xmlns:a16="http://schemas.microsoft.com/office/drawing/2014/main" id="{D9C4185D-3E45-4B35-A64C-8267FC778B60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319" name="사각형: 둥근 위쪽 모서리 318">
              <a:extLst>
                <a:ext uri="{FF2B5EF4-FFF2-40B4-BE49-F238E27FC236}">
                  <a16:creationId xmlns:a16="http://schemas.microsoft.com/office/drawing/2014/main" id="{06E5FD3E-94BB-4730-86AB-8FF28BE57464}"/>
                </a:ext>
              </a:extLst>
            </p:cNvPr>
            <p:cNvSpPr/>
            <p:nvPr/>
          </p:nvSpPr>
          <p:spPr>
            <a:xfrm>
              <a:off x="150218" y="657226"/>
              <a:ext cx="1417746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95568"/>
            </a:solidFill>
            <a:ln w="28575">
              <a:solidFill>
                <a:srgbClr val="D95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23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320" name="그룹 319">
            <a:extLst>
              <a:ext uri="{FF2B5EF4-FFF2-40B4-BE49-F238E27FC236}">
                <a16:creationId xmlns:a16="http://schemas.microsoft.com/office/drawing/2014/main" id="{43C28A9A-B58C-41F7-A4DB-EC832397167B}"/>
              </a:ext>
            </a:extLst>
          </p:cNvPr>
          <p:cNvGrpSpPr/>
          <p:nvPr/>
        </p:nvGrpSpPr>
        <p:grpSpPr>
          <a:xfrm>
            <a:off x="10623568" y="3801708"/>
            <a:ext cx="1417278" cy="1205263"/>
            <a:chOff x="151154" y="657226"/>
            <a:chExt cx="1417278" cy="1205263"/>
          </a:xfrm>
        </p:grpSpPr>
        <p:sp>
          <p:nvSpPr>
            <p:cNvPr id="321" name="직사각형 320">
              <a:extLst>
                <a:ext uri="{FF2B5EF4-FFF2-40B4-BE49-F238E27FC236}">
                  <a16:creationId xmlns:a16="http://schemas.microsoft.com/office/drawing/2014/main" id="{61FBB0F3-61BA-4F39-A6F3-4A22C846416B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322" name="사각형: 둥근 위쪽 모서리 321">
              <a:extLst>
                <a:ext uri="{FF2B5EF4-FFF2-40B4-BE49-F238E27FC236}">
                  <a16:creationId xmlns:a16="http://schemas.microsoft.com/office/drawing/2014/main" id="{ED4509C7-0C22-446A-9DBC-BFABF129978E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B4BC"/>
            </a:solidFill>
            <a:ln w="28575">
              <a:solidFill>
                <a:srgbClr val="EEB4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24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72322C0C-937E-43CC-B3BC-FD816A6CE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 rot="1572603">
            <a:off x="150686" y="104335"/>
            <a:ext cx="560340" cy="101423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6C8F6E4-55D6-4971-8073-050954FF3D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2738764" y="1395370"/>
            <a:ext cx="761631" cy="101864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0FAC3C1-CB84-4CA2-8DB3-4D28B80DCA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7216290" y="1523677"/>
            <a:ext cx="761630" cy="98583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A654762-0CD3-4113-BE59-9EF13EF1AF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 rot="20221835">
            <a:off x="4198180" y="-72084"/>
            <a:ext cx="560340" cy="9858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8E91D8B-54CD-4DD8-8D90-6DD19DBFCF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 rot="1351176">
            <a:off x="8722141" y="-36952"/>
            <a:ext cx="560340" cy="1014237"/>
          </a:xfrm>
          <a:prstGeom prst="rect">
            <a:avLst/>
          </a:prstGeom>
        </p:spPr>
      </p:pic>
      <p:pic>
        <p:nvPicPr>
          <p:cNvPr id="323" name="그림 322">
            <a:extLst>
              <a:ext uri="{FF2B5EF4-FFF2-40B4-BE49-F238E27FC236}">
                <a16:creationId xmlns:a16="http://schemas.microsoft.com/office/drawing/2014/main" id="{81DB4381-A28E-4265-91FC-0BB11A88E3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 rot="621871">
            <a:off x="8697285" y="4605825"/>
            <a:ext cx="761631" cy="1018644"/>
          </a:xfrm>
          <a:prstGeom prst="rect">
            <a:avLst/>
          </a:prstGeom>
        </p:spPr>
      </p:pic>
      <p:pic>
        <p:nvPicPr>
          <p:cNvPr id="324" name="그림 323">
            <a:extLst>
              <a:ext uri="{FF2B5EF4-FFF2-40B4-BE49-F238E27FC236}">
                <a16:creationId xmlns:a16="http://schemas.microsoft.com/office/drawing/2014/main" id="{2249CCA4-76E4-4593-B925-D6714A12E1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 rot="20575239">
            <a:off x="11318132" y="-91549"/>
            <a:ext cx="761630" cy="985839"/>
          </a:xfrm>
          <a:prstGeom prst="rect">
            <a:avLst/>
          </a:prstGeom>
        </p:spPr>
      </p:pic>
      <p:pic>
        <p:nvPicPr>
          <p:cNvPr id="325" name="그림 324">
            <a:extLst>
              <a:ext uri="{FF2B5EF4-FFF2-40B4-BE49-F238E27FC236}">
                <a16:creationId xmlns:a16="http://schemas.microsoft.com/office/drawing/2014/main" id="{8AE96DFE-0080-449B-97FF-F3832D7212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 rot="1351176">
            <a:off x="2856271" y="5183784"/>
            <a:ext cx="560340" cy="1014237"/>
          </a:xfrm>
          <a:prstGeom prst="rect">
            <a:avLst/>
          </a:prstGeom>
        </p:spPr>
      </p:pic>
      <p:pic>
        <p:nvPicPr>
          <p:cNvPr id="326" name="그림 325">
            <a:extLst>
              <a:ext uri="{FF2B5EF4-FFF2-40B4-BE49-F238E27FC236}">
                <a16:creationId xmlns:a16="http://schemas.microsoft.com/office/drawing/2014/main" id="{0EF3BDE2-F172-4BCC-A838-66FF82EF78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 rot="20221835">
            <a:off x="11616614" y="3398174"/>
            <a:ext cx="560340" cy="9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94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파일:Baskin-Robbins logo.svg - 위키백과, 우리 모두의 백과사전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4761F99-3B5B-4DF5-88D3-A1C7D842E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4070">
            <a:off x="10796211" y="5350782"/>
            <a:ext cx="1300518" cy="13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그룹 96">
            <a:extLst>
              <a:ext uri="{FF2B5EF4-FFF2-40B4-BE49-F238E27FC236}">
                <a16:creationId xmlns:a16="http://schemas.microsoft.com/office/drawing/2014/main" id="{9A3D4DC2-804E-4CAA-ADB4-FBA9432121A0}"/>
              </a:ext>
            </a:extLst>
          </p:cNvPr>
          <p:cNvGrpSpPr/>
          <p:nvPr/>
        </p:nvGrpSpPr>
        <p:grpSpPr>
          <a:xfrm>
            <a:off x="151154" y="657226"/>
            <a:ext cx="1417278" cy="1205263"/>
            <a:chOff x="151154" y="657226"/>
            <a:chExt cx="1417278" cy="1205263"/>
          </a:xfrm>
        </p:grpSpPr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2029F317-5B80-43F7-9F28-A05B7210D1CE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99" name="사각형: 둥근 위쪽 모서리 98">
              <a:extLst>
                <a:ext uri="{FF2B5EF4-FFF2-40B4-BE49-F238E27FC236}">
                  <a16:creationId xmlns:a16="http://schemas.microsoft.com/office/drawing/2014/main" id="{5981446C-71F4-4E82-AB82-EA6DFFA62373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35380B49-636A-4FFE-98F7-30C83F9A46FE}"/>
              </a:ext>
            </a:extLst>
          </p:cNvPr>
          <p:cNvGrpSpPr/>
          <p:nvPr/>
        </p:nvGrpSpPr>
        <p:grpSpPr>
          <a:xfrm>
            <a:off x="1646728" y="657226"/>
            <a:ext cx="1412718" cy="1205263"/>
            <a:chOff x="155714" y="657226"/>
            <a:chExt cx="1412718" cy="1205263"/>
          </a:xfrm>
        </p:grpSpPr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9B32B04A-16C7-4E49-B9F8-46AADA00F22D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02" name="사각형: 둥근 위쪽 모서리 101">
              <a:extLst>
                <a:ext uri="{FF2B5EF4-FFF2-40B4-BE49-F238E27FC236}">
                  <a16:creationId xmlns:a16="http://schemas.microsoft.com/office/drawing/2014/main" id="{E8DAE5DD-623F-466F-81AB-677ACAA2C77C}"/>
                </a:ext>
              </a:extLst>
            </p:cNvPr>
            <p:cNvSpPr/>
            <p:nvPr/>
          </p:nvSpPr>
          <p:spPr>
            <a:xfrm>
              <a:off x="159806" y="657226"/>
              <a:ext cx="1408158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0D506629-5D1C-409E-BB00-9F25DCA02140}"/>
              </a:ext>
            </a:extLst>
          </p:cNvPr>
          <p:cNvGrpSpPr/>
          <p:nvPr/>
        </p:nvGrpSpPr>
        <p:grpSpPr>
          <a:xfrm>
            <a:off x="4633316" y="657226"/>
            <a:ext cx="1419617" cy="1205263"/>
            <a:chOff x="148815" y="657226"/>
            <a:chExt cx="1419617" cy="1205263"/>
          </a:xfrm>
        </p:grpSpPr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528E5E51-19B6-41B4-9099-1810EE49D52D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05" name="사각형: 둥근 위쪽 모서리 104">
              <a:extLst>
                <a:ext uri="{FF2B5EF4-FFF2-40B4-BE49-F238E27FC236}">
                  <a16:creationId xmlns:a16="http://schemas.microsoft.com/office/drawing/2014/main" id="{3B094430-0A43-4E93-B5CE-65B7848FA87E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4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8DB19A8C-8508-4F3D-AB12-25F793DB3543}"/>
              </a:ext>
            </a:extLst>
          </p:cNvPr>
          <p:cNvGrpSpPr/>
          <p:nvPr/>
        </p:nvGrpSpPr>
        <p:grpSpPr>
          <a:xfrm>
            <a:off x="6131229" y="657226"/>
            <a:ext cx="1419617" cy="1205263"/>
            <a:chOff x="148815" y="657226"/>
            <a:chExt cx="1419617" cy="1205263"/>
          </a:xfrm>
        </p:grpSpPr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39003EB6-B344-4DA3-8256-D9A6D5447EA4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08" name="사각형: 둥근 위쪽 모서리 107">
              <a:extLst>
                <a:ext uri="{FF2B5EF4-FFF2-40B4-BE49-F238E27FC236}">
                  <a16:creationId xmlns:a16="http://schemas.microsoft.com/office/drawing/2014/main" id="{DE1EABD1-9C62-41C7-A72B-E3F53551BDE3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5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156BD674-4F1E-4E20-A590-FA8E0E280724}"/>
              </a:ext>
            </a:extLst>
          </p:cNvPr>
          <p:cNvGrpSpPr/>
          <p:nvPr/>
        </p:nvGrpSpPr>
        <p:grpSpPr>
          <a:xfrm>
            <a:off x="151154" y="2229467"/>
            <a:ext cx="1417278" cy="1205263"/>
            <a:chOff x="151154" y="657226"/>
            <a:chExt cx="1417278" cy="1205263"/>
          </a:xfrm>
        </p:grpSpPr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AB221EA8-7C36-4639-A1C3-CAA91D845466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11" name="사각형: 둥근 위쪽 모서리 110">
              <a:extLst>
                <a:ext uri="{FF2B5EF4-FFF2-40B4-BE49-F238E27FC236}">
                  <a16:creationId xmlns:a16="http://schemas.microsoft.com/office/drawing/2014/main" id="{D01E9668-B1F9-4D32-ACEC-DC2FBCEFC686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9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AC12D35A-F931-412F-AF45-8DFD759744D6}"/>
              </a:ext>
            </a:extLst>
          </p:cNvPr>
          <p:cNvGrpSpPr/>
          <p:nvPr/>
        </p:nvGrpSpPr>
        <p:grpSpPr>
          <a:xfrm>
            <a:off x="1653853" y="2229467"/>
            <a:ext cx="1413186" cy="1205263"/>
            <a:chOff x="155246" y="657226"/>
            <a:chExt cx="1413186" cy="1205263"/>
          </a:xfrm>
        </p:grpSpPr>
        <p:sp>
          <p:nvSpPr>
            <p:cNvPr id="113" name="직사각형 112">
              <a:extLst>
                <a:ext uri="{FF2B5EF4-FFF2-40B4-BE49-F238E27FC236}">
                  <a16:creationId xmlns:a16="http://schemas.microsoft.com/office/drawing/2014/main" id="{8BE8C404-D1E5-4B57-9A19-EA2F3751A8A8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14" name="사각형: 둥근 위쪽 모서리 113">
              <a:extLst>
                <a:ext uri="{FF2B5EF4-FFF2-40B4-BE49-F238E27FC236}">
                  <a16:creationId xmlns:a16="http://schemas.microsoft.com/office/drawing/2014/main" id="{BD6FE14D-719C-43A4-BDDB-F104694B708A}"/>
                </a:ext>
              </a:extLst>
            </p:cNvPr>
            <p:cNvSpPr/>
            <p:nvPr/>
          </p:nvSpPr>
          <p:spPr>
            <a:xfrm>
              <a:off x="155246" y="657226"/>
              <a:ext cx="1412718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10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E6CC2AC7-60D3-4571-A3B9-B524ADD764F6}"/>
              </a:ext>
            </a:extLst>
          </p:cNvPr>
          <p:cNvGrpSpPr/>
          <p:nvPr/>
        </p:nvGrpSpPr>
        <p:grpSpPr>
          <a:xfrm>
            <a:off x="10623100" y="2229467"/>
            <a:ext cx="1417746" cy="1205263"/>
            <a:chOff x="150686" y="657226"/>
            <a:chExt cx="1417746" cy="1205263"/>
          </a:xfrm>
        </p:grpSpPr>
        <p:sp>
          <p:nvSpPr>
            <p:cNvPr id="116" name="직사각형 115">
              <a:extLst>
                <a:ext uri="{FF2B5EF4-FFF2-40B4-BE49-F238E27FC236}">
                  <a16:creationId xmlns:a16="http://schemas.microsoft.com/office/drawing/2014/main" id="{9A11A998-F776-4159-A4DC-8DD9162C5AA6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17" name="사각형: 둥근 위쪽 모서리 116">
              <a:extLst>
                <a:ext uri="{FF2B5EF4-FFF2-40B4-BE49-F238E27FC236}">
                  <a16:creationId xmlns:a16="http://schemas.microsoft.com/office/drawing/2014/main" id="{EC1D542D-BE7A-4E09-BD1B-87E204A428FD}"/>
                </a:ext>
              </a:extLst>
            </p:cNvPr>
            <p:cNvSpPr/>
            <p:nvPr/>
          </p:nvSpPr>
          <p:spPr>
            <a:xfrm>
              <a:off x="150686" y="657226"/>
              <a:ext cx="1417278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16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12B4029B-B431-4A0F-92AD-3EC60B5157A4}"/>
              </a:ext>
            </a:extLst>
          </p:cNvPr>
          <p:cNvGrpSpPr/>
          <p:nvPr/>
        </p:nvGrpSpPr>
        <p:grpSpPr>
          <a:xfrm>
            <a:off x="3141469" y="2229467"/>
            <a:ext cx="1419617" cy="1205263"/>
            <a:chOff x="148815" y="657226"/>
            <a:chExt cx="1419617" cy="1205263"/>
          </a:xfrm>
        </p:grpSpPr>
        <p:sp>
          <p:nvSpPr>
            <p:cNvPr id="119" name="직사각형 118">
              <a:extLst>
                <a:ext uri="{FF2B5EF4-FFF2-40B4-BE49-F238E27FC236}">
                  <a16:creationId xmlns:a16="http://schemas.microsoft.com/office/drawing/2014/main" id="{5B7A5A0B-2423-4212-BDE4-DA34D4BBAB16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20" name="사각형: 둥근 위쪽 모서리 119">
              <a:extLst>
                <a:ext uri="{FF2B5EF4-FFF2-40B4-BE49-F238E27FC236}">
                  <a16:creationId xmlns:a16="http://schemas.microsoft.com/office/drawing/2014/main" id="{96753BD0-4A5C-4B45-B5A9-671ACCEE643E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11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21" name="그룹 120">
            <a:extLst>
              <a:ext uri="{FF2B5EF4-FFF2-40B4-BE49-F238E27FC236}">
                <a16:creationId xmlns:a16="http://schemas.microsoft.com/office/drawing/2014/main" id="{CD9A2F2B-0B48-475C-8B04-BC1F5121A6E5}"/>
              </a:ext>
            </a:extLst>
          </p:cNvPr>
          <p:cNvGrpSpPr/>
          <p:nvPr/>
        </p:nvGrpSpPr>
        <p:grpSpPr>
          <a:xfrm>
            <a:off x="6130499" y="2229467"/>
            <a:ext cx="1418681" cy="1205263"/>
            <a:chOff x="149751" y="657226"/>
            <a:chExt cx="1418681" cy="1205263"/>
          </a:xfrm>
        </p:grpSpPr>
        <p:sp>
          <p:nvSpPr>
            <p:cNvPr id="122" name="직사각형 121">
              <a:extLst>
                <a:ext uri="{FF2B5EF4-FFF2-40B4-BE49-F238E27FC236}">
                  <a16:creationId xmlns:a16="http://schemas.microsoft.com/office/drawing/2014/main" id="{C83813AB-5A2B-4CCF-9CBE-3D5FFE2D5ED7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23" name="사각형: 둥근 위쪽 모서리 122">
              <a:extLst>
                <a:ext uri="{FF2B5EF4-FFF2-40B4-BE49-F238E27FC236}">
                  <a16:creationId xmlns:a16="http://schemas.microsoft.com/office/drawing/2014/main" id="{3DBDD6A4-44AA-411A-BB02-179E6BD335FD}"/>
                </a:ext>
              </a:extLst>
            </p:cNvPr>
            <p:cNvSpPr/>
            <p:nvPr/>
          </p:nvSpPr>
          <p:spPr>
            <a:xfrm>
              <a:off x="149751" y="657226"/>
              <a:ext cx="1418214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13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24" name="그룹 123">
            <a:extLst>
              <a:ext uri="{FF2B5EF4-FFF2-40B4-BE49-F238E27FC236}">
                <a16:creationId xmlns:a16="http://schemas.microsoft.com/office/drawing/2014/main" id="{3320E599-19BA-40A7-B074-DA5877EECF6B}"/>
              </a:ext>
            </a:extLst>
          </p:cNvPr>
          <p:cNvGrpSpPr/>
          <p:nvPr/>
        </p:nvGrpSpPr>
        <p:grpSpPr>
          <a:xfrm>
            <a:off x="7625013" y="2229467"/>
            <a:ext cx="1418214" cy="1205263"/>
            <a:chOff x="150218" y="657226"/>
            <a:chExt cx="1418214" cy="1205263"/>
          </a:xfrm>
        </p:grpSpPr>
        <p:sp>
          <p:nvSpPr>
            <p:cNvPr id="125" name="직사각형 124">
              <a:extLst>
                <a:ext uri="{FF2B5EF4-FFF2-40B4-BE49-F238E27FC236}">
                  <a16:creationId xmlns:a16="http://schemas.microsoft.com/office/drawing/2014/main" id="{6D44EF6F-A524-41F8-B76A-C7E2881422E1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55" name="사각형: 둥근 위쪽 모서리 154">
              <a:extLst>
                <a:ext uri="{FF2B5EF4-FFF2-40B4-BE49-F238E27FC236}">
                  <a16:creationId xmlns:a16="http://schemas.microsoft.com/office/drawing/2014/main" id="{A57BD86A-F665-463D-80F9-7D98AA493ADC}"/>
                </a:ext>
              </a:extLst>
            </p:cNvPr>
            <p:cNvSpPr/>
            <p:nvPr/>
          </p:nvSpPr>
          <p:spPr>
            <a:xfrm>
              <a:off x="150218" y="657226"/>
              <a:ext cx="1417746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14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57" name="그룹 156">
            <a:extLst>
              <a:ext uri="{FF2B5EF4-FFF2-40B4-BE49-F238E27FC236}">
                <a16:creationId xmlns:a16="http://schemas.microsoft.com/office/drawing/2014/main" id="{8475AB10-3719-4C7A-8351-5F6A97CE9CA8}"/>
              </a:ext>
            </a:extLst>
          </p:cNvPr>
          <p:cNvGrpSpPr/>
          <p:nvPr/>
        </p:nvGrpSpPr>
        <p:grpSpPr>
          <a:xfrm>
            <a:off x="9119996" y="2229467"/>
            <a:ext cx="1417278" cy="1205263"/>
            <a:chOff x="151154" y="657226"/>
            <a:chExt cx="1417278" cy="1205263"/>
          </a:xfrm>
        </p:grpSpPr>
        <p:sp>
          <p:nvSpPr>
            <p:cNvPr id="158" name="직사각형 157">
              <a:extLst>
                <a:ext uri="{FF2B5EF4-FFF2-40B4-BE49-F238E27FC236}">
                  <a16:creationId xmlns:a16="http://schemas.microsoft.com/office/drawing/2014/main" id="{BDE0F190-B741-4EDF-A42C-7FE978EC087D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59" name="사각형: 둥근 위쪽 모서리 158">
              <a:extLst>
                <a:ext uri="{FF2B5EF4-FFF2-40B4-BE49-F238E27FC236}">
                  <a16:creationId xmlns:a16="http://schemas.microsoft.com/office/drawing/2014/main" id="{0735E8B1-E325-4187-BD58-DE06EE4A495B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15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60" name="그룹 159">
            <a:extLst>
              <a:ext uri="{FF2B5EF4-FFF2-40B4-BE49-F238E27FC236}">
                <a16:creationId xmlns:a16="http://schemas.microsoft.com/office/drawing/2014/main" id="{D7789922-C1FF-4C3D-AE6B-294D12E45E6C}"/>
              </a:ext>
            </a:extLst>
          </p:cNvPr>
          <p:cNvGrpSpPr/>
          <p:nvPr/>
        </p:nvGrpSpPr>
        <p:grpSpPr>
          <a:xfrm>
            <a:off x="3137742" y="657226"/>
            <a:ext cx="1417278" cy="1205263"/>
            <a:chOff x="151154" y="657226"/>
            <a:chExt cx="1417278" cy="1205263"/>
          </a:xfrm>
        </p:grpSpPr>
        <p:sp>
          <p:nvSpPr>
            <p:cNvPr id="161" name="직사각형 160">
              <a:extLst>
                <a:ext uri="{FF2B5EF4-FFF2-40B4-BE49-F238E27FC236}">
                  <a16:creationId xmlns:a16="http://schemas.microsoft.com/office/drawing/2014/main" id="{1544D509-BF91-4E26-AF1C-333E29F3AE40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62" name="사각형: 둥근 위쪽 모서리 161">
              <a:extLst>
                <a:ext uri="{FF2B5EF4-FFF2-40B4-BE49-F238E27FC236}">
                  <a16:creationId xmlns:a16="http://schemas.microsoft.com/office/drawing/2014/main" id="{3899D7A9-BA6F-4124-9968-327E7CCEB5D2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3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63" name="그룹 162">
            <a:extLst>
              <a:ext uri="{FF2B5EF4-FFF2-40B4-BE49-F238E27FC236}">
                <a16:creationId xmlns:a16="http://schemas.microsoft.com/office/drawing/2014/main" id="{B5AA91EC-A9BC-4BB9-AE1C-FF77C5569287}"/>
              </a:ext>
            </a:extLst>
          </p:cNvPr>
          <p:cNvGrpSpPr/>
          <p:nvPr/>
        </p:nvGrpSpPr>
        <p:grpSpPr>
          <a:xfrm>
            <a:off x="4630488" y="2229467"/>
            <a:ext cx="1417278" cy="1205263"/>
            <a:chOff x="151154" y="657226"/>
            <a:chExt cx="1417278" cy="1205263"/>
          </a:xfrm>
        </p:grpSpPr>
        <p:sp>
          <p:nvSpPr>
            <p:cNvPr id="164" name="직사각형 163">
              <a:extLst>
                <a:ext uri="{FF2B5EF4-FFF2-40B4-BE49-F238E27FC236}">
                  <a16:creationId xmlns:a16="http://schemas.microsoft.com/office/drawing/2014/main" id="{23865A7C-5C2F-4B68-95B6-D9B417C246E7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65" name="사각형: 둥근 위쪽 모서리 164">
              <a:extLst>
                <a:ext uri="{FF2B5EF4-FFF2-40B4-BE49-F238E27FC236}">
                  <a16:creationId xmlns:a16="http://schemas.microsoft.com/office/drawing/2014/main" id="{59929B1A-F142-4F6B-8EC1-4A8B0CDCE858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12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66" name="그룹 165">
            <a:extLst>
              <a:ext uri="{FF2B5EF4-FFF2-40B4-BE49-F238E27FC236}">
                <a16:creationId xmlns:a16="http://schemas.microsoft.com/office/drawing/2014/main" id="{1BB8BD7F-A311-4864-86EF-44C4FCA05D72}"/>
              </a:ext>
            </a:extLst>
          </p:cNvPr>
          <p:cNvGrpSpPr/>
          <p:nvPr/>
        </p:nvGrpSpPr>
        <p:grpSpPr>
          <a:xfrm>
            <a:off x="7629142" y="657226"/>
            <a:ext cx="1419617" cy="1205263"/>
            <a:chOff x="148815" y="657226"/>
            <a:chExt cx="1419617" cy="1205263"/>
          </a:xfrm>
        </p:grpSpPr>
        <p:sp>
          <p:nvSpPr>
            <p:cNvPr id="167" name="직사각형 166">
              <a:extLst>
                <a:ext uri="{FF2B5EF4-FFF2-40B4-BE49-F238E27FC236}">
                  <a16:creationId xmlns:a16="http://schemas.microsoft.com/office/drawing/2014/main" id="{19614452-7FC4-4486-BDFC-AE04CC1DA277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68" name="사각형: 둥근 위쪽 모서리 167">
              <a:extLst>
                <a:ext uri="{FF2B5EF4-FFF2-40B4-BE49-F238E27FC236}">
                  <a16:creationId xmlns:a16="http://schemas.microsoft.com/office/drawing/2014/main" id="{6F6062CF-7078-4B34-B681-80AF6BA746FD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6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69" name="그룹 168">
            <a:extLst>
              <a:ext uri="{FF2B5EF4-FFF2-40B4-BE49-F238E27FC236}">
                <a16:creationId xmlns:a16="http://schemas.microsoft.com/office/drawing/2014/main" id="{C9B0D393-BC10-4A3F-A16D-4C5887DB3CFB}"/>
              </a:ext>
            </a:extLst>
          </p:cNvPr>
          <p:cNvGrpSpPr/>
          <p:nvPr/>
        </p:nvGrpSpPr>
        <p:grpSpPr>
          <a:xfrm>
            <a:off x="9127055" y="657226"/>
            <a:ext cx="1418214" cy="1205263"/>
            <a:chOff x="150218" y="657226"/>
            <a:chExt cx="1418214" cy="1205263"/>
          </a:xfrm>
        </p:grpSpPr>
        <p:sp>
          <p:nvSpPr>
            <p:cNvPr id="170" name="직사각형 169">
              <a:extLst>
                <a:ext uri="{FF2B5EF4-FFF2-40B4-BE49-F238E27FC236}">
                  <a16:creationId xmlns:a16="http://schemas.microsoft.com/office/drawing/2014/main" id="{B3354D3A-6987-49F5-9922-1357C0106023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71" name="사각형: 둥근 위쪽 모서리 170">
              <a:extLst>
                <a:ext uri="{FF2B5EF4-FFF2-40B4-BE49-F238E27FC236}">
                  <a16:creationId xmlns:a16="http://schemas.microsoft.com/office/drawing/2014/main" id="{A9A26C9F-CED7-44D1-8F8F-F060BD0DD263}"/>
                </a:ext>
              </a:extLst>
            </p:cNvPr>
            <p:cNvSpPr/>
            <p:nvPr/>
          </p:nvSpPr>
          <p:spPr>
            <a:xfrm>
              <a:off x="150218" y="657226"/>
              <a:ext cx="1417746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7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72" name="그룹 171">
            <a:extLst>
              <a:ext uri="{FF2B5EF4-FFF2-40B4-BE49-F238E27FC236}">
                <a16:creationId xmlns:a16="http://schemas.microsoft.com/office/drawing/2014/main" id="{F52295BE-B60C-479E-AEED-201B9C412B9A}"/>
              </a:ext>
            </a:extLst>
          </p:cNvPr>
          <p:cNvGrpSpPr/>
          <p:nvPr/>
        </p:nvGrpSpPr>
        <p:grpSpPr>
          <a:xfrm>
            <a:off x="10623568" y="657226"/>
            <a:ext cx="1417278" cy="1205263"/>
            <a:chOff x="151154" y="657226"/>
            <a:chExt cx="1417278" cy="1205263"/>
          </a:xfrm>
        </p:grpSpPr>
        <p:sp>
          <p:nvSpPr>
            <p:cNvPr id="173" name="직사각형 172">
              <a:extLst>
                <a:ext uri="{FF2B5EF4-FFF2-40B4-BE49-F238E27FC236}">
                  <a16:creationId xmlns:a16="http://schemas.microsoft.com/office/drawing/2014/main" id="{BF75DE36-C829-415D-B6F7-277984D6582C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74" name="사각형: 둥근 위쪽 모서리 173">
              <a:extLst>
                <a:ext uri="{FF2B5EF4-FFF2-40B4-BE49-F238E27FC236}">
                  <a16:creationId xmlns:a16="http://schemas.microsoft.com/office/drawing/2014/main" id="{F4594284-067B-4A05-8FFC-338E2CF6B2B8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8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75" name="그룹 174">
            <a:extLst>
              <a:ext uri="{FF2B5EF4-FFF2-40B4-BE49-F238E27FC236}">
                <a16:creationId xmlns:a16="http://schemas.microsoft.com/office/drawing/2014/main" id="{B3EF00A9-19D7-4A49-9F19-F020D188E54D}"/>
              </a:ext>
            </a:extLst>
          </p:cNvPr>
          <p:cNvGrpSpPr/>
          <p:nvPr/>
        </p:nvGrpSpPr>
        <p:grpSpPr>
          <a:xfrm>
            <a:off x="151154" y="3801708"/>
            <a:ext cx="1417278" cy="1205263"/>
            <a:chOff x="151154" y="657226"/>
            <a:chExt cx="1417278" cy="1205263"/>
          </a:xfrm>
        </p:grpSpPr>
        <p:sp>
          <p:nvSpPr>
            <p:cNvPr id="176" name="직사각형 175">
              <a:extLst>
                <a:ext uri="{FF2B5EF4-FFF2-40B4-BE49-F238E27FC236}">
                  <a16:creationId xmlns:a16="http://schemas.microsoft.com/office/drawing/2014/main" id="{8CB92EE9-4609-484E-8647-554B0BEC5772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77" name="사각형: 둥근 위쪽 모서리 176">
              <a:extLst>
                <a:ext uri="{FF2B5EF4-FFF2-40B4-BE49-F238E27FC236}">
                  <a16:creationId xmlns:a16="http://schemas.microsoft.com/office/drawing/2014/main" id="{689B19E5-C681-4E9D-8272-D40BDEC85A2C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17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78" name="그룹 177">
            <a:extLst>
              <a:ext uri="{FF2B5EF4-FFF2-40B4-BE49-F238E27FC236}">
                <a16:creationId xmlns:a16="http://schemas.microsoft.com/office/drawing/2014/main" id="{2A0AC4CE-FAC0-4B94-A530-D2B4C68BADAE}"/>
              </a:ext>
            </a:extLst>
          </p:cNvPr>
          <p:cNvGrpSpPr/>
          <p:nvPr/>
        </p:nvGrpSpPr>
        <p:grpSpPr>
          <a:xfrm>
            <a:off x="1646728" y="3801708"/>
            <a:ext cx="1412718" cy="1205263"/>
            <a:chOff x="155714" y="657226"/>
            <a:chExt cx="1412718" cy="1205263"/>
          </a:xfrm>
        </p:grpSpPr>
        <p:sp>
          <p:nvSpPr>
            <p:cNvPr id="179" name="직사각형 178">
              <a:extLst>
                <a:ext uri="{FF2B5EF4-FFF2-40B4-BE49-F238E27FC236}">
                  <a16:creationId xmlns:a16="http://schemas.microsoft.com/office/drawing/2014/main" id="{52C3FDA2-1031-4653-A2C9-5F1FB24CD122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80" name="사각형: 둥근 위쪽 모서리 179">
              <a:extLst>
                <a:ext uri="{FF2B5EF4-FFF2-40B4-BE49-F238E27FC236}">
                  <a16:creationId xmlns:a16="http://schemas.microsoft.com/office/drawing/2014/main" id="{99ECB377-8F17-4E49-AC5C-FA6605B3229C}"/>
                </a:ext>
              </a:extLst>
            </p:cNvPr>
            <p:cNvSpPr/>
            <p:nvPr/>
          </p:nvSpPr>
          <p:spPr>
            <a:xfrm>
              <a:off x="159806" y="657226"/>
              <a:ext cx="1408158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18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81" name="그룹 180">
            <a:extLst>
              <a:ext uri="{FF2B5EF4-FFF2-40B4-BE49-F238E27FC236}">
                <a16:creationId xmlns:a16="http://schemas.microsoft.com/office/drawing/2014/main" id="{E86BC443-8BE9-489C-98D5-B32E62A83319}"/>
              </a:ext>
            </a:extLst>
          </p:cNvPr>
          <p:cNvGrpSpPr/>
          <p:nvPr/>
        </p:nvGrpSpPr>
        <p:grpSpPr>
          <a:xfrm>
            <a:off x="4633316" y="3801708"/>
            <a:ext cx="1419617" cy="1205263"/>
            <a:chOff x="148815" y="657226"/>
            <a:chExt cx="1419617" cy="1205263"/>
          </a:xfrm>
        </p:grpSpPr>
        <p:sp>
          <p:nvSpPr>
            <p:cNvPr id="182" name="직사각형 181">
              <a:extLst>
                <a:ext uri="{FF2B5EF4-FFF2-40B4-BE49-F238E27FC236}">
                  <a16:creationId xmlns:a16="http://schemas.microsoft.com/office/drawing/2014/main" id="{E971F3C6-B3BC-4F83-A533-1F2A82834BF5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83" name="사각형: 둥근 위쪽 모서리 182">
              <a:extLst>
                <a:ext uri="{FF2B5EF4-FFF2-40B4-BE49-F238E27FC236}">
                  <a16:creationId xmlns:a16="http://schemas.microsoft.com/office/drawing/2014/main" id="{E6C91768-A992-4152-816F-5B5325B10ABA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20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84" name="그룹 183">
            <a:extLst>
              <a:ext uri="{FF2B5EF4-FFF2-40B4-BE49-F238E27FC236}">
                <a16:creationId xmlns:a16="http://schemas.microsoft.com/office/drawing/2014/main" id="{33C965FA-D67F-42C0-BEDC-FF4C056C3DE9}"/>
              </a:ext>
            </a:extLst>
          </p:cNvPr>
          <p:cNvGrpSpPr/>
          <p:nvPr/>
        </p:nvGrpSpPr>
        <p:grpSpPr>
          <a:xfrm>
            <a:off x="6131229" y="3801708"/>
            <a:ext cx="1419617" cy="1205263"/>
            <a:chOff x="148815" y="657226"/>
            <a:chExt cx="1419617" cy="1205263"/>
          </a:xfrm>
        </p:grpSpPr>
        <p:sp>
          <p:nvSpPr>
            <p:cNvPr id="185" name="직사각형 184">
              <a:extLst>
                <a:ext uri="{FF2B5EF4-FFF2-40B4-BE49-F238E27FC236}">
                  <a16:creationId xmlns:a16="http://schemas.microsoft.com/office/drawing/2014/main" id="{F4808A67-4AEF-42D8-B75C-071CFA7B1AF1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86" name="사각형: 둥근 위쪽 모서리 185">
              <a:extLst>
                <a:ext uri="{FF2B5EF4-FFF2-40B4-BE49-F238E27FC236}">
                  <a16:creationId xmlns:a16="http://schemas.microsoft.com/office/drawing/2014/main" id="{F86F4316-C3C9-4FAB-BE57-B1D925CB157E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21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87" name="그룹 186">
            <a:extLst>
              <a:ext uri="{FF2B5EF4-FFF2-40B4-BE49-F238E27FC236}">
                <a16:creationId xmlns:a16="http://schemas.microsoft.com/office/drawing/2014/main" id="{B1AC2D38-F944-4F3F-8E9B-6884C6E4B6AE}"/>
              </a:ext>
            </a:extLst>
          </p:cNvPr>
          <p:cNvGrpSpPr/>
          <p:nvPr/>
        </p:nvGrpSpPr>
        <p:grpSpPr>
          <a:xfrm>
            <a:off x="151154" y="5373948"/>
            <a:ext cx="1417278" cy="1205263"/>
            <a:chOff x="151154" y="657226"/>
            <a:chExt cx="1417278" cy="1205263"/>
          </a:xfrm>
        </p:grpSpPr>
        <p:sp>
          <p:nvSpPr>
            <p:cNvPr id="188" name="직사각형 187">
              <a:extLst>
                <a:ext uri="{FF2B5EF4-FFF2-40B4-BE49-F238E27FC236}">
                  <a16:creationId xmlns:a16="http://schemas.microsoft.com/office/drawing/2014/main" id="{9662661D-2F9A-4068-B1F4-803A60C7506B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89" name="사각형: 둥근 위쪽 모서리 188">
              <a:extLst>
                <a:ext uri="{FF2B5EF4-FFF2-40B4-BE49-F238E27FC236}">
                  <a16:creationId xmlns:a16="http://schemas.microsoft.com/office/drawing/2014/main" id="{EDE21BCA-AAFF-4856-BA0E-1F0582B63C9B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25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90" name="그룹 189">
            <a:extLst>
              <a:ext uri="{FF2B5EF4-FFF2-40B4-BE49-F238E27FC236}">
                <a16:creationId xmlns:a16="http://schemas.microsoft.com/office/drawing/2014/main" id="{2BF325BA-A1D4-462D-BB0D-276EA8087F9C}"/>
              </a:ext>
            </a:extLst>
          </p:cNvPr>
          <p:cNvGrpSpPr/>
          <p:nvPr/>
        </p:nvGrpSpPr>
        <p:grpSpPr>
          <a:xfrm>
            <a:off x="1653853" y="5373948"/>
            <a:ext cx="1413186" cy="1205263"/>
            <a:chOff x="155246" y="657226"/>
            <a:chExt cx="1413186" cy="1205263"/>
          </a:xfrm>
        </p:grpSpPr>
        <p:sp>
          <p:nvSpPr>
            <p:cNvPr id="191" name="직사각형 190">
              <a:extLst>
                <a:ext uri="{FF2B5EF4-FFF2-40B4-BE49-F238E27FC236}">
                  <a16:creationId xmlns:a16="http://schemas.microsoft.com/office/drawing/2014/main" id="{F0C7AE18-D269-4282-A172-945E6CC0971D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92" name="사각형: 둥근 위쪽 모서리 191">
              <a:extLst>
                <a:ext uri="{FF2B5EF4-FFF2-40B4-BE49-F238E27FC236}">
                  <a16:creationId xmlns:a16="http://schemas.microsoft.com/office/drawing/2014/main" id="{EAA5F4B1-09BF-4BF2-B711-DD5C73F1760B}"/>
                </a:ext>
              </a:extLst>
            </p:cNvPr>
            <p:cNvSpPr/>
            <p:nvPr/>
          </p:nvSpPr>
          <p:spPr>
            <a:xfrm>
              <a:off x="155246" y="657226"/>
              <a:ext cx="1412718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26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93" name="그룹 192">
            <a:extLst>
              <a:ext uri="{FF2B5EF4-FFF2-40B4-BE49-F238E27FC236}">
                <a16:creationId xmlns:a16="http://schemas.microsoft.com/office/drawing/2014/main" id="{4379E30C-706B-4391-8FBC-18B8C54E4A15}"/>
              </a:ext>
            </a:extLst>
          </p:cNvPr>
          <p:cNvGrpSpPr/>
          <p:nvPr/>
        </p:nvGrpSpPr>
        <p:grpSpPr>
          <a:xfrm>
            <a:off x="3141469" y="5373948"/>
            <a:ext cx="1419617" cy="1205263"/>
            <a:chOff x="148815" y="657226"/>
            <a:chExt cx="1419617" cy="1205263"/>
          </a:xfrm>
        </p:grpSpPr>
        <p:sp>
          <p:nvSpPr>
            <p:cNvPr id="194" name="직사각형 193">
              <a:extLst>
                <a:ext uri="{FF2B5EF4-FFF2-40B4-BE49-F238E27FC236}">
                  <a16:creationId xmlns:a16="http://schemas.microsoft.com/office/drawing/2014/main" id="{2EC654DD-F031-47C9-986C-FD4B6F8AECDD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95" name="사각형: 둥근 위쪽 모서리 194">
              <a:extLst>
                <a:ext uri="{FF2B5EF4-FFF2-40B4-BE49-F238E27FC236}">
                  <a16:creationId xmlns:a16="http://schemas.microsoft.com/office/drawing/2014/main" id="{4567609C-EAA8-428A-86A6-83A3893ABE58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27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96" name="그룹 195">
            <a:extLst>
              <a:ext uri="{FF2B5EF4-FFF2-40B4-BE49-F238E27FC236}">
                <a16:creationId xmlns:a16="http://schemas.microsoft.com/office/drawing/2014/main" id="{528A39A7-621D-46AF-B12A-78AFF71E3A89}"/>
              </a:ext>
            </a:extLst>
          </p:cNvPr>
          <p:cNvGrpSpPr/>
          <p:nvPr/>
        </p:nvGrpSpPr>
        <p:grpSpPr>
          <a:xfrm>
            <a:off x="6130499" y="5373948"/>
            <a:ext cx="1418681" cy="1205263"/>
            <a:chOff x="149751" y="657226"/>
            <a:chExt cx="1418681" cy="1205263"/>
          </a:xfrm>
        </p:grpSpPr>
        <p:sp>
          <p:nvSpPr>
            <p:cNvPr id="197" name="직사각형 196">
              <a:extLst>
                <a:ext uri="{FF2B5EF4-FFF2-40B4-BE49-F238E27FC236}">
                  <a16:creationId xmlns:a16="http://schemas.microsoft.com/office/drawing/2014/main" id="{FCE62B35-A1EF-4BC1-8022-1FE27433EFE1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198" name="사각형: 둥근 위쪽 모서리 197">
              <a:extLst>
                <a:ext uri="{FF2B5EF4-FFF2-40B4-BE49-F238E27FC236}">
                  <a16:creationId xmlns:a16="http://schemas.microsoft.com/office/drawing/2014/main" id="{535FE9D9-38F2-43B8-9FD4-FC81DC9449F5}"/>
                </a:ext>
              </a:extLst>
            </p:cNvPr>
            <p:cNvSpPr/>
            <p:nvPr/>
          </p:nvSpPr>
          <p:spPr>
            <a:xfrm>
              <a:off x="149751" y="657226"/>
              <a:ext cx="1418214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29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199" name="그룹 198">
            <a:extLst>
              <a:ext uri="{FF2B5EF4-FFF2-40B4-BE49-F238E27FC236}">
                <a16:creationId xmlns:a16="http://schemas.microsoft.com/office/drawing/2014/main" id="{74E6BD0D-7292-43C3-BF5F-E753F15C4D6F}"/>
              </a:ext>
            </a:extLst>
          </p:cNvPr>
          <p:cNvGrpSpPr/>
          <p:nvPr/>
        </p:nvGrpSpPr>
        <p:grpSpPr>
          <a:xfrm>
            <a:off x="7625013" y="5373948"/>
            <a:ext cx="1418214" cy="1205263"/>
            <a:chOff x="150218" y="657226"/>
            <a:chExt cx="1418214" cy="1205263"/>
          </a:xfrm>
        </p:grpSpPr>
        <p:sp>
          <p:nvSpPr>
            <p:cNvPr id="200" name="직사각형 199">
              <a:extLst>
                <a:ext uri="{FF2B5EF4-FFF2-40B4-BE49-F238E27FC236}">
                  <a16:creationId xmlns:a16="http://schemas.microsoft.com/office/drawing/2014/main" id="{2E127E0C-04D4-4B98-A12D-CBA1860A8D8D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01" name="사각형: 둥근 위쪽 모서리 200">
              <a:extLst>
                <a:ext uri="{FF2B5EF4-FFF2-40B4-BE49-F238E27FC236}">
                  <a16:creationId xmlns:a16="http://schemas.microsoft.com/office/drawing/2014/main" id="{58F6E234-7ABC-465D-A991-1CCD4BC5EC99}"/>
                </a:ext>
              </a:extLst>
            </p:cNvPr>
            <p:cNvSpPr/>
            <p:nvPr/>
          </p:nvSpPr>
          <p:spPr>
            <a:xfrm>
              <a:off x="150218" y="657226"/>
              <a:ext cx="1417746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30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02" name="그룹 201">
            <a:extLst>
              <a:ext uri="{FF2B5EF4-FFF2-40B4-BE49-F238E27FC236}">
                <a16:creationId xmlns:a16="http://schemas.microsoft.com/office/drawing/2014/main" id="{360383AD-6456-41FE-BFC4-CE2BC32492B5}"/>
              </a:ext>
            </a:extLst>
          </p:cNvPr>
          <p:cNvGrpSpPr/>
          <p:nvPr/>
        </p:nvGrpSpPr>
        <p:grpSpPr>
          <a:xfrm>
            <a:off x="9119996" y="5373948"/>
            <a:ext cx="1417278" cy="1205263"/>
            <a:chOff x="151154" y="657226"/>
            <a:chExt cx="1417278" cy="1205263"/>
          </a:xfrm>
        </p:grpSpPr>
        <p:sp>
          <p:nvSpPr>
            <p:cNvPr id="203" name="직사각형 202">
              <a:extLst>
                <a:ext uri="{FF2B5EF4-FFF2-40B4-BE49-F238E27FC236}">
                  <a16:creationId xmlns:a16="http://schemas.microsoft.com/office/drawing/2014/main" id="{C8DB1064-9457-424C-9AFC-6B6F92289A12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04" name="사각형: 둥근 위쪽 모서리 203">
              <a:extLst>
                <a:ext uri="{FF2B5EF4-FFF2-40B4-BE49-F238E27FC236}">
                  <a16:creationId xmlns:a16="http://schemas.microsoft.com/office/drawing/2014/main" id="{E0C2AB46-BDC7-4CAB-B92B-76DE941B5EDE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31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05" name="그룹 204">
            <a:extLst>
              <a:ext uri="{FF2B5EF4-FFF2-40B4-BE49-F238E27FC236}">
                <a16:creationId xmlns:a16="http://schemas.microsoft.com/office/drawing/2014/main" id="{C25F50D7-2961-44D6-80E3-51A5BAB318D9}"/>
              </a:ext>
            </a:extLst>
          </p:cNvPr>
          <p:cNvGrpSpPr/>
          <p:nvPr/>
        </p:nvGrpSpPr>
        <p:grpSpPr>
          <a:xfrm>
            <a:off x="3137742" y="3801708"/>
            <a:ext cx="1417278" cy="1205263"/>
            <a:chOff x="151154" y="657226"/>
            <a:chExt cx="1417278" cy="1205263"/>
          </a:xfrm>
        </p:grpSpPr>
        <p:sp>
          <p:nvSpPr>
            <p:cNvPr id="206" name="직사각형 205">
              <a:extLst>
                <a:ext uri="{FF2B5EF4-FFF2-40B4-BE49-F238E27FC236}">
                  <a16:creationId xmlns:a16="http://schemas.microsoft.com/office/drawing/2014/main" id="{127357C6-BE2E-4568-82DD-F0377F876D21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07" name="사각형: 둥근 위쪽 모서리 206">
              <a:extLst>
                <a:ext uri="{FF2B5EF4-FFF2-40B4-BE49-F238E27FC236}">
                  <a16:creationId xmlns:a16="http://schemas.microsoft.com/office/drawing/2014/main" id="{822A983C-A715-4F15-ABBF-7EBB708C66DF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19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08" name="그룹 207">
            <a:extLst>
              <a:ext uri="{FF2B5EF4-FFF2-40B4-BE49-F238E27FC236}">
                <a16:creationId xmlns:a16="http://schemas.microsoft.com/office/drawing/2014/main" id="{FD9AB0A0-D23C-4DC6-959A-6650490B6AFE}"/>
              </a:ext>
            </a:extLst>
          </p:cNvPr>
          <p:cNvGrpSpPr/>
          <p:nvPr/>
        </p:nvGrpSpPr>
        <p:grpSpPr>
          <a:xfrm>
            <a:off x="4630956" y="5373948"/>
            <a:ext cx="1417278" cy="1205263"/>
            <a:chOff x="151154" y="657226"/>
            <a:chExt cx="1417278" cy="1205263"/>
          </a:xfrm>
        </p:grpSpPr>
        <p:sp>
          <p:nvSpPr>
            <p:cNvPr id="209" name="직사각형 208">
              <a:extLst>
                <a:ext uri="{FF2B5EF4-FFF2-40B4-BE49-F238E27FC236}">
                  <a16:creationId xmlns:a16="http://schemas.microsoft.com/office/drawing/2014/main" id="{D92C3739-1E9C-4FAC-9BAD-AABE8B56E6F1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10" name="사각형: 둥근 위쪽 모서리 209">
              <a:extLst>
                <a:ext uri="{FF2B5EF4-FFF2-40B4-BE49-F238E27FC236}">
                  <a16:creationId xmlns:a16="http://schemas.microsoft.com/office/drawing/2014/main" id="{EA3BB328-0958-417A-A0B7-1762CB351A43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28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11" name="그룹 210">
            <a:extLst>
              <a:ext uri="{FF2B5EF4-FFF2-40B4-BE49-F238E27FC236}">
                <a16:creationId xmlns:a16="http://schemas.microsoft.com/office/drawing/2014/main" id="{6F198A23-B64C-4321-9E67-09C2C1BC4AB3}"/>
              </a:ext>
            </a:extLst>
          </p:cNvPr>
          <p:cNvGrpSpPr/>
          <p:nvPr/>
        </p:nvGrpSpPr>
        <p:grpSpPr>
          <a:xfrm>
            <a:off x="7629142" y="3801708"/>
            <a:ext cx="1419617" cy="1205263"/>
            <a:chOff x="148815" y="657226"/>
            <a:chExt cx="1419617" cy="1205263"/>
          </a:xfrm>
        </p:grpSpPr>
        <p:sp>
          <p:nvSpPr>
            <p:cNvPr id="212" name="직사각형 211">
              <a:extLst>
                <a:ext uri="{FF2B5EF4-FFF2-40B4-BE49-F238E27FC236}">
                  <a16:creationId xmlns:a16="http://schemas.microsoft.com/office/drawing/2014/main" id="{B4BDC99B-DB73-4E4D-958D-A5E07980560D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13" name="사각형: 둥근 위쪽 모서리 212">
              <a:extLst>
                <a:ext uri="{FF2B5EF4-FFF2-40B4-BE49-F238E27FC236}">
                  <a16:creationId xmlns:a16="http://schemas.microsoft.com/office/drawing/2014/main" id="{3F469164-0957-4D62-90B6-B920177AA80B}"/>
                </a:ext>
              </a:extLst>
            </p:cNvPr>
            <p:cNvSpPr/>
            <p:nvPr/>
          </p:nvSpPr>
          <p:spPr>
            <a:xfrm>
              <a:off x="148815" y="657226"/>
              <a:ext cx="1419149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22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14" name="그룹 213">
            <a:extLst>
              <a:ext uri="{FF2B5EF4-FFF2-40B4-BE49-F238E27FC236}">
                <a16:creationId xmlns:a16="http://schemas.microsoft.com/office/drawing/2014/main" id="{FB19A30B-0925-40F2-AE92-C4473E6BA8FB}"/>
              </a:ext>
            </a:extLst>
          </p:cNvPr>
          <p:cNvGrpSpPr/>
          <p:nvPr/>
        </p:nvGrpSpPr>
        <p:grpSpPr>
          <a:xfrm>
            <a:off x="9127055" y="3801708"/>
            <a:ext cx="1418214" cy="1205263"/>
            <a:chOff x="150218" y="657226"/>
            <a:chExt cx="1418214" cy="1205263"/>
          </a:xfrm>
        </p:grpSpPr>
        <p:sp>
          <p:nvSpPr>
            <p:cNvPr id="215" name="직사각형 214">
              <a:extLst>
                <a:ext uri="{FF2B5EF4-FFF2-40B4-BE49-F238E27FC236}">
                  <a16:creationId xmlns:a16="http://schemas.microsoft.com/office/drawing/2014/main" id="{07F7D69D-C175-4249-B351-155607F2A288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16" name="사각형: 둥근 위쪽 모서리 215">
              <a:extLst>
                <a:ext uri="{FF2B5EF4-FFF2-40B4-BE49-F238E27FC236}">
                  <a16:creationId xmlns:a16="http://schemas.microsoft.com/office/drawing/2014/main" id="{16676CB0-4AF8-49E4-865A-3FA961D131F5}"/>
                </a:ext>
              </a:extLst>
            </p:cNvPr>
            <p:cNvSpPr/>
            <p:nvPr/>
          </p:nvSpPr>
          <p:spPr>
            <a:xfrm>
              <a:off x="150218" y="657226"/>
              <a:ext cx="1417746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7BFF5"/>
            </a:solidFill>
            <a:ln w="28575">
              <a:solidFill>
                <a:srgbClr val="77BF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23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grpSp>
        <p:nvGrpSpPr>
          <p:cNvPr id="217" name="그룹 216">
            <a:extLst>
              <a:ext uri="{FF2B5EF4-FFF2-40B4-BE49-F238E27FC236}">
                <a16:creationId xmlns:a16="http://schemas.microsoft.com/office/drawing/2014/main" id="{F15BD4FF-FB87-468B-90A4-F6EFDF060BFB}"/>
              </a:ext>
            </a:extLst>
          </p:cNvPr>
          <p:cNvGrpSpPr/>
          <p:nvPr/>
        </p:nvGrpSpPr>
        <p:grpSpPr>
          <a:xfrm>
            <a:off x="10623568" y="3801708"/>
            <a:ext cx="1417278" cy="1205263"/>
            <a:chOff x="151154" y="657226"/>
            <a:chExt cx="1417278" cy="1205263"/>
          </a:xfrm>
        </p:grpSpPr>
        <p:sp>
          <p:nvSpPr>
            <p:cNvPr id="218" name="직사각형 217">
              <a:extLst>
                <a:ext uri="{FF2B5EF4-FFF2-40B4-BE49-F238E27FC236}">
                  <a16:creationId xmlns:a16="http://schemas.microsoft.com/office/drawing/2014/main" id="{D3517643-B7CB-4F58-A94F-D844C96F8AE1}"/>
                </a:ext>
              </a:extLst>
            </p:cNvPr>
            <p:cNvSpPr/>
            <p:nvPr/>
          </p:nvSpPr>
          <p:spPr>
            <a:xfrm>
              <a:off x="155714" y="1118571"/>
              <a:ext cx="1412718" cy="74391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latinLnBrk="0">
                <a:defRPr/>
              </a:pPr>
              <a:r>
                <a:rPr lang="en-US" altLang="ko-KR" sz="2000" dirty="0">
                  <a:ln w="285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Super Mario 256" pitchFamily="2" charset="0"/>
                </a:rPr>
                <a:t>text</a:t>
              </a:r>
              <a:endParaRPr lang="en-GB" altLang="ko-KR" sz="2000" dirty="0">
                <a:ln w="285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Super Mario 256" pitchFamily="2" charset="0"/>
              </a:endParaRPr>
            </a:p>
          </p:txBody>
        </p:sp>
        <p:sp>
          <p:nvSpPr>
            <p:cNvPr id="219" name="사각형: 둥근 위쪽 모서리 218">
              <a:extLst>
                <a:ext uri="{FF2B5EF4-FFF2-40B4-BE49-F238E27FC236}">
                  <a16:creationId xmlns:a16="http://schemas.microsoft.com/office/drawing/2014/main" id="{024CB81F-C099-48F9-8E37-86381EB95625}"/>
                </a:ext>
              </a:extLst>
            </p:cNvPr>
            <p:cNvSpPr/>
            <p:nvPr/>
          </p:nvSpPr>
          <p:spPr>
            <a:xfrm>
              <a:off x="151154" y="657226"/>
              <a:ext cx="1416810" cy="46134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461A9"/>
            </a:solidFill>
            <a:ln w="28575">
              <a:solidFill>
                <a:srgbClr val="0461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atin typeface="Super Mario 256" pitchFamily="2" charset="0"/>
                </a:rPr>
                <a:t>24</a:t>
              </a:r>
              <a:endParaRPr lang="ko-KR" altLang="en-US" sz="2000" dirty="0">
                <a:latin typeface="Super Mario 256" pitchFamily="2" charset="0"/>
              </a:endParaRPr>
            </a:p>
          </p:txBody>
        </p:sp>
      </p:grpSp>
      <p:pic>
        <p:nvPicPr>
          <p:cNvPr id="220" name="그림 219">
            <a:extLst>
              <a:ext uri="{FF2B5EF4-FFF2-40B4-BE49-F238E27FC236}">
                <a16:creationId xmlns:a16="http://schemas.microsoft.com/office/drawing/2014/main" id="{10B607F0-253E-4E7C-B9F1-5653130D8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 rot="1572603">
            <a:off x="150686" y="104335"/>
            <a:ext cx="560340" cy="1014237"/>
          </a:xfrm>
          <a:prstGeom prst="rect">
            <a:avLst/>
          </a:prstGeom>
        </p:spPr>
      </p:pic>
      <p:pic>
        <p:nvPicPr>
          <p:cNvPr id="221" name="그림 220">
            <a:extLst>
              <a:ext uri="{FF2B5EF4-FFF2-40B4-BE49-F238E27FC236}">
                <a16:creationId xmlns:a16="http://schemas.microsoft.com/office/drawing/2014/main" id="{9FF5A3B2-196A-46B3-9E79-04B0B608A2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2738764" y="1395370"/>
            <a:ext cx="761631" cy="1018644"/>
          </a:xfrm>
          <a:prstGeom prst="rect">
            <a:avLst/>
          </a:prstGeom>
        </p:spPr>
      </p:pic>
      <p:pic>
        <p:nvPicPr>
          <p:cNvPr id="222" name="그림 221">
            <a:extLst>
              <a:ext uri="{FF2B5EF4-FFF2-40B4-BE49-F238E27FC236}">
                <a16:creationId xmlns:a16="http://schemas.microsoft.com/office/drawing/2014/main" id="{75BCF5E1-69C2-4216-898C-11BA6E2A37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7216290" y="1523677"/>
            <a:ext cx="761630" cy="985839"/>
          </a:xfrm>
          <a:prstGeom prst="rect">
            <a:avLst/>
          </a:prstGeom>
        </p:spPr>
      </p:pic>
      <p:pic>
        <p:nvPicPr>
          <p:cNvPr id="223" name="그림 222">
            <a:extLst>
              <a:ext uri="{FF2B5EF4-FFF2-40B4-BE49-F238E27FC236}">
                <a16:creationId xmlns:a16="http://schemas.microsoft.com/office/drawing/2014/main" id="{BDCF87CF-BE61-410D-BD08-41FE006436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 rot="20221835">
            <a:off x="4198180" y="-72084"/>
            <a:ext cx="560340" cy="985840"/>
          </a:xfrm>
          <a:prstGeom prst="rect">
            <a:avLst/>
          </a:prstGeom>
        </p:spPr>
      </p:pic>
      <p:pic>
        <p:nvPicPr>
          <p:cNvPr id="224" name="그림 223">
            <a:extLst>
              <a:ext uri="{FF2B5EF4-FFF2-40B4-BE49-F238E27FC236}">
                <a16:creationId xmlns:a16="http://schemas.microsoft.com/office/drawing/2014/main" id="{30E59417-427F-4259-8689-064B9B1A0C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 rot="1351176">
            <a:off x="8722141" y="-36952"/>
            <a:ext cx="560340" cy="1014237"/>
          </a:xfrm>
          <a:prstGeom prst="rect">
            <a:avLst/>
          </a:prstGeom>
        </p:spPr>
      </p:pic>
      <p:pic>
        <p:nvPicPr>
          <p:cNvPr id="225" name="그림 224">
            <a:extLst>
              <a:ext uri="{FF2B5EF4-FFF2-40B4-BE49-F238E27FC236}">
                <a16:creationId xmlns:a16="http://schemas.microsoft.com/office/drawing/2014/main" id="{12D231DC-E393-455F-9EED-FE9193649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 rot="621871">
            <a:off x="8697285" y="4605825"/>
            <a:ext cx="761631" cy="1018644"/>
          </a:xfrm>
          <a:prstGeom prst="rect">
            <a:avLst/>
          </a:prstGeom>
        </p:spPr>
      </p:pic>
      <p:pic>
        <p:nvPicPr>
          <p:cNvPr id="226" name="그림 225">
            <a:extLst>
              <a:ext uri="{FF2B5EF4-FFF2-40B4-BE49-F238E27FC236}">
                <a16:creationId xmlns:a16="http://schemas.microsoft.com/office/drawing/2014/main" id="{488A20FF-A284-4B19-9AB6-6EF3C28779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 rot="20575239">
            <a:off x="11318132" y="-91549"/>
            <a:ext cx="761630" cy="985839"/>
          </a:xfrm>
          <a:prstGeom prst="rect">
            <a:avLst/>
          </a:prstGeom>
        </p:spPr>
      </p:pic>
      <p:pic>
        <p:nvPicPr>
          <p:cNvPr id="227" name="그림 226">
            <a:extLst>
              <a:ext uri="{FF2B5EF4-FFF2-40B4-BE49-F238E27FC236}">
                <a16:creationId xmlns:a16="http://schemas.microsoft.com/office/drawing/2014/main" id="{297510F0-DAE0-410E-9F74-61D86726D7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 rot="1351176">
            <a:off x="2856271" y="5183784"/>
            <a:ext cx="560340" cy="1014237"/>
          </a:xfrm>
          <a:prstGeom prst="rect">
            <a:avLst/>
          </a:prstGeom>
        </p:spPr>
      </p:pic>
      <p:pic>
        <p:nvPicPr>
          <p:cNvPr id="228" name="그림 227">
            <a:extLst>
              <a:ext uri="{FF2B5EF4-FFF2-40B4-BE49-F238E27FC236}">
                <a16:creationId xmlns:a16="http://schemas.microsoft.com/office/drawing/2014/main" id="{DF47C778-C0EC-48D2-AAAD-94F7FFBFBC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 rot="20221835">
            <a:off x="11616614" y="3398174"/>
            <a:ext cx="560340" cy="9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D3E0CB5B-C665-48B1-B124-B9DD2581A1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10361233" y="188354"/>
            <a:ext cx="1710096" cy="152193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3105825-D52F-4E25-B6D1-8A6EEAD7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 flipH="1">
            <a:off x="120671" y="188354"/>
            <a:ext cx="1710096" cy="1521934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75ED94B9-2648-4A06-88C3-0BCADFCC2396}"/>
              </a:ext>
            </a:extLst>
          </p:cNvPr>
          <p:cNvGrpSpPr/>
          <p:nvPr/>
        </p:nvGrpSpPr>
        <p:grpSpPr>
          <a:xfrm>
            <a:off x="1042919" y="2148607"/>
            <a:ext cx="10106162" cy="1967234"/>
            <a:chOff x="1042919" y="2148607"/>
            <a:chExt cx="10106162" cy="1967234"/>
          </a:xfrm>
        </p:grpSpPr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EF414E91-6F44-48BF-99FF-2815E88FC73F}"/>
                </a:ext>
              </a:extLst>
            </p:cNvPr>
            <p:cNvSpPr/>
            <p:nvPr/>
          </p:nvSpPr>
          <p:spPr>
            <a:xfrm>
              <a:off x="1042919" y="2148607"/>
              <a:ext cx="10106162" cy="1853931"/>
            </a:xfrm>
            <a:custGeom>
              <a:avLst/>
              <a:gdLst>
                <a:gd name="connsiteX0" fmla="*/ 97764 w 10106162"/>
                <a:gd name="connsiteY0" fmla="*/ 979033 h 1853931"/>
                <a:gd name="connsiteX1" fmla="*/ 65491 w 10106162"/>
                <a:gd name="connsiteY1" fmla="*/ 279786 h 1853931"/>
                <a:gd name="connsiteX2" fmla="*/ 689434 w 10106162"/>
                <a:gd name="connsiteY2" fmla="*/ 87 h 1853931"/>
                <a:gd name="connsiteX3" fmla="*/ 2830206 w 10106162"/>
                <a:gd name="connsiteY3" fmla="*/ 247513 h 1853931"/>
                <a:gd name="connsiteX4" fmla="*/ 5358253 w 10106162"/>
                <a:gd name="connsiteY4" fmla="*/ 53875 h 1853931"/>
                <a:gd name="connsiteX5" fmla="*/ 7574328 w 10106162"/>
                <a:gd name="connsiteY5" fmla="*/ 193724 h 1853931"/>
                <a:gd name="connsiteX6" fmla="*/ 9456916 w 10106162"/>
                <a:gd name="connsiteY6" fmla="*/ 215240 h 1853931"/>
                <a:gd name="connsiteX7" fmla="*/ 10059345 w 10106162"/>
                <a:gd name="connsiteY7" fmla="*/ 936002 h 1853931"/>
                <a:gd name="connsiteX8" fmla="*/ 9844192 w 10106162"/>
                <a:gd name="connsiteY8" fmla="*/ 1742826 h 1853931"/>
                <a:gd name="connsiteX9" fmla="*/ 8090695 w 10106162"/>
                <a:gd name="connsiteY9" fmla="*/ 1828887 h 1853931"/>
                <a:gd name="connsiteX10" fmla="*/ 6079015 w 10106162"/>
                <a:gd name="connsiteY10" fmla="*/ 1570703 h 1853931"/>
                <a:gd name="connsiteX11" fmla="*/ 3830667 w 10106162"/>
                <a:gd name="connsiteY11" fmla="*/ 1721310 h 1853931"/>
                <a:gd name="connsiteX12" fmla="*/ 1948079 w 10106162"/>
                <a:gd name="connsiteY12" fmla="*/ 1592219 h 1853931"/>
                <a:gd name="connsiteX13" fmla="*/ 764738 w 10106162"/>
                <a:gd name="connsiteY13" fmla="*/ 1678280 h 1853931"/>
                <a:gd name="connsiteX14" fmla="*/ 97764 w 10106162"/>
                <a:gd name="connsiteY14" fmla="*/ 979033 h 1853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06162" h="1853931">
                  <a:moveTo>
                    <a:pt x="97764" y="979033"/>
                  </a:moveTo>
                  <a:cubicBezTo>
                    <a:pt x="-18777" y="745951"/>
                    <a:pt x="-33121" y="442944"/>
                    <a:pt x="65491" y="279786"/>
                  </a:cubicBezTo>
                  <a:cubicBezTo>
                    <a:pt x="164103" y="116628"/>
                    <a:pt x="228648" y="5466"/>
                    <a:pt x="689434" y="87"/>
                  </a:cubicBezTo>
                  <a:cubicBezTo>
                    <a:pt x="1150220" y="-5292"/>
                    <a:pt x="2052070" y="238548"/>
                    <a:pt x="2830206" y="247513"/>
                  </a:cubicBezTo>
                  <a:cubicBezTo>
                    <a:pt x="3608343" y="256478"/>
                    <a:pt x="4567566" y="62840"/>
                    <a:pt x="5358253" y="53875"/>
                  </a:cubicBezTo>
                  <a:cubicBezTo>
                    <a:pt x="6148940" y="44910"/>
                    <a:pt x="6891218" y="166830"/>
                    <a:pt x="7574328" y="193724"/>
                  </a:cubicBezTo>
                  <a:cubicBezTo>
                    <a:pt x="8257439" y="220618"/>
                    <a:pt x="9042747" y="91527"/>
                    <a:pt x="9456916" y="215240"/>
                  </a:cubicBezTo>
                  <a:cubicBezTo>
                    <a:pt x="9871085" y="338953"/>
                    <a:pt x="9994799" y="681404"/>
                    <a:pt x="10059345" y="936002"/>
                  </a:cubicBezTo>
                  <a:cubicBezTo>
                    <a:pt x="10123891" y="1190600"/>
                    <a:pt x="10172300" y="1594012"/>
                    <a:pt x="9844192" y="1742826"/>
                  </a:cubicBezTo>
                  <a:cubicBezTo>
                    <a:pt x="9516084" y="1891640"/>
                    <a:pt x="8718225" y="1857574"/>
                    <a:pt x="8090695" y="1828887"/>
                  </a:cubicBezTo>
                  <a:cubicBezTo>
                    <a:pt x="7463166" y="1800200"/>
                    <a:pt x="6789020" y="1588633"/>
                    <a:pt x="6079015" y="1570703"/>
                  </a:cubicBezTo>
                  <a:cubicBezTo>
                    <a:pt x="5369010" y="1552773"/>
                    <a:pt x="4519156" y="1717724"/>
                    <a:pt x="3830667" y="1721310"/>
                  </a:cubicBezTo>
                  <a:cubicBezTo>
                    <a:pt x="3142178" y="1724896"/>
                    <a:pt x="2459067" y="1599391"/>
                    <a:pt x="1948079" y="1592219"/>
                  </a:cubicBezTo>
                  <a:cubicBezTo>
                    <a:pt x="1437091" y="1585047"/>
                    <a:pt x="1074917" y="1780478"/>
                    <a:pt x="764738" y="1678280"/>
                  </a:cubicBezTo>
                  <a:cubicBezTo>
                    <a:pt x="454559" y="1576082"/>
                    <a:pt x="214305" y="1212115"/>
                    <a:pt x="97764" y="979033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n w="28575">
                    <a:noFill/>
                  </a:ln>
                  <a:solidFill>
                    <a:schemeClr val="tx1"/>
                  </a:solidFill>
                  <a:latin typeface="Super Mario 256" pitchFamily="2" charset="0"/>
                </a:rPr>
                <a:t>If you hit 31, you must choose one of three ice creams. </a:t>
              </a:r>
            </a:p>
          </p:txBody>
        </p:sp>
        <p:pic>
          <p:nvPicPr>
            <p:cNvPr id="7" name="Picture 2" descr="파일:Baskin-Robbins logo.svg - 위키백과, 우리 모두의 백과사전">
              <a:extLst>
                <a:ext uri="{FF2B5EF4-FFF2-40B4-BE49-F238E27FC236}">
                  <a16:creationId xmlns:a16="http://schemas.microsoft.com/office/drawing/2014/main" id="{50B76724-8F39-4AA4-8B39-35DB6732B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8524">
              <a:off x="7480673" y="3125950"/>
              <a:ext cx="989891" cy="989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28DEFB3-437E-426A-BD3E-02467ACF1362}"/>
              </a:ext>
            </a:extLst>
          </p:cNvPr>
          <p:cNvSpPr txBox="1"/>
          <p:nvPr/>
        </p:nvSpPr>
        <p:spPr>
          <a:xfrm rot="571708">
            <a:off x="2950870" y="420471"/>
            <a:ext cx="656995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How to play</a:t>
            </a:r>
            <a:endParaRPr kumimoji="0" lang="en-GB" sz="6000" b="0" i="0" u="none" strike="noStrike" kern="1200" cap="none" spc="0" normalizeH="0" baseline="0" noProof="0" dirty="0">
              <a:ln w="57150">
                <a:solidFill>
                  <a:srgbClr val="0461A9"/>
                </a:solidFill>
              </a:ln>
              <a:solidFill>
                <a:prstClr val="white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A131D27-3BE3-4E66-A81E-CC9606B56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16146"/>
          <a:stretch/>
        </p:blipFill>
        <p:spPr>
          <a:xfrm>
            <a:off x="656217" y="4039628"/>
            <a:ext cx="2620031" cy="233174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5B7992F-C941-4C10-826E-74C48000FF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r="16436"/>
          <a:stretch/>
        </p:blipFill>
        <p:spPr>
          <a:xfrm>
            <a:off x="4676886" y="4039628"/>
            <a:ext cx="2620032" cy="233174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7310766-600F-4213-B1B0-8991D53407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8697557" y="4039628"/>
            <a:ext cx="2620032" cy="23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6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D3E0CB5B-C665-48B1-B124-B9DD2581A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10361233" y="188354"/>
            <a:ext cx="1710096" cy="152193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3105825-D52F-4E25-B6D1-8A6EEAD78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 flipH="1">
            <a:off x="120671" y="188354"/>
            <a:ext cx="1710096" cy="1521934"/>
          </a:xfrm>
          <a:prstGeom prst="rect">
            <a:avLst/>
          </a:prstGeom>
        </p:spPr>
      </p:pic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EF414E91-6F44-48BF-99FF-2815E88FC73F}"/>
              </a:ext>
            </a:extLst>
          </p:cNvPr>
          <p:cNvSpPr/>
          <p:nvPr/>
        </p:nvSpPr>
        <p:spPr>
          <a:xfrm>
            <a:off x="1042919" y="2059170"/>
            <a:ext cx="10106162" cy="1853931"/>
          </a:xfrm>
          <a:custGeom>
            <a:avLst/>
            <a:gdLst>
              <a:gd name="connsiteX0" fmla="*/ 97764 w 10106162"/>
              <a:gd name="connsiteY0" fmla="*/ 979033 h 1853931"/>
              <a:gd name="connsiteX1" fmla="*/ 65491 w 10106162"/>
              <a:gd name="connsiteY1" fmla="*/ 279786 h 1853931"/>
              <a:gd name="connsiteX2" fmla="*/ 689434 w 10106162"/>
              <a:gd name="connsiteY2" fmla="*/ 87 h 1853931"/>
              <a:gd name="connsiteX3" fmla="*/ 2830206 w 10106162"/>
              <a:gd name="connsiteY3" fmla="*/ 247513 h 1853931"/>
              <a:gd name="connsiteX4" fmla="*/ 5358253 w 10106162"/>
              <a:gd name="connsiteY4" fmla="*/ 53875 h 1853931"/>
              <a:gd name="connsiteX5" fmla="*/ 7574328 w 10106162"/>
              <a:gd name="connsiteY5" fmla="*/ 193724 h 1853931"/>
              <a:gd name="connsiteX6" fmla="*/ 9456916 w 10106162"/>
              <a:gd name="connsiteY6" fmla="*/ 215240 h 1853931"/>
              <a:gd name="connsiteX7" fmla="*/ 10059345 w 10106162"/>
              <a:gd name="connsiteY7" fmla="*/ 936002 h 1853931"/>
              <a:gd name="connsiteX8" fmla="*/ 9844192 w 10106162"/>
              <a:gd name="connsiteY8" fmla="*/ 1742826 h 1853931"/>
              <a:gd name="connsiteX9" fmla="*/ 8090695 w 10106162"/>
              <a:gd name="connsiteY9" fmla="*/ 1828887 h 1853931"/>
              <a:gd name="connsiteX10" fmla="*/ 6079015 w 10106162"/>
              <a:gd name="connsiteY10" fmla="*/ 1570703 h 1853931"/>
              <a:gd name="connsiteX11" fmla="*/ 3830667 w 10106162"/>
              <a:gd name="connsiteY11" fmla="*/ 1721310 h 1853931"/>
              <a:gd name="connsiteX12" fmla="*/ 1948079 w 10106162"/>
              <a:gd name="connsiteY12" fmla="*/ 1592219 h 1853931"/>
              <a:gd name="connsiteX13" fmla="*/ 764738 w 10106162"/>
              <a:gd name="connsiteY13" fmla="*/ 1678280 h 1853931"/>
              <a:gd name="connsiteX14" fmla="*/ 97764 w 10106162"/>
              <a:gd name="connsiteY14" fmla="*/ 979033 h 185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06162" h="1853931">
                <a:moveTo>
                  <a:pt x="97764" y="979033"/>
                </a:moveTo>
                <a:cubicBezTo>
                  <a:pt x="-18777" y="745951"/>
                  <a:pt x="-33121" y="442944"/>
                  <a:pt x="65491" y="279786"/>
                </a:cubicBezTo>
                <a:cubicBezTo>
                  <a:pt x="164103" y="116628"/>
                  <a:pt x="228648" y="5466"/>
                  <a:pt x="689434" y="87"/>
                </a:cubicBezTo>
                <a:cubicBezTo>
                  <a:pt x="1150220" y="-5292"/>
                  <a:pt x="2052070" y="238548"/>
                  <a:pt x="2830206" y="247513"/>
                </a:cubicBezTo>
                <a:cubicBezTo>
                  <a:pt x="3608343" y="256478"/>
                  <a:pt x="4567566" y="62840"/>
                  <a:pt x="5358253" y="53875"/>
                </a:cubicBezTo>
                <a:cubicBezTo>
                  <a:pt x="6148940" y="44910"/>
                  <a:pt x="6891218" y="166830"/>
                  <a:pt x="7574328" y="193724"/>
                </a:cubicBezTo>
                <a:cubicBezTo>
                  <a:pt x="8257439" y="220618"/>
                  <a:pt x="9042747" y="91527"/>
                  <a:pt x="9456916" y="215240"/>
                </a:cubicBezTo>
                <a:cubicBezTo>
                  <a:pt x="9871085" y="338953"/>
                  <a:pt x="9994799" y="681404"/>
                  <a:pt x="10059345" y="936002"/>
                </a:cubicBezTo>
                <a:cubicBezTo>
                  <a:pt x="10123891" y="1190600"/>
                  <a:pt x="10172300" y="1594012"/>
                  <a:pt x="9844192" y="1742826"/>
                </a:cubicBezTo>
                <a:cubicBezTo>
                  <a:pt x="9516084" y="1891640"/>
                  <a:pt x="8718225" y="1857574"/>
                  <a:pt x="8090695" y="1828887"/>
                </a:cubicBezTo>
                <a:cubicBezTo>
                  <a:pt x="7463166" y="1800200"/>
                  <a:pt x="6789020" y="1588633"/>
                  <a:pt x="6079015" y="1570703"/>
                </a:cubicBezTo>
                <a:cubicBezTo>
                  <a:pt x="5369010" y="1552773"/>
                  <a:pt x="4519156" y="1717724"/>
                  <a:pt x="3830667" y="1721310"/>
                </a:cubicBezTo>
                <a:cubicBezTo>
                  <a:pt x="3142178" y="1724896"/>
                  <a:pt x="2459067" y="1599391"/>
                  <a:pt x="1948079" y="1592219"/>
                </a:cubicBezTo>
                <a:cubicBezTo>
                  <a:pt x="1437091" y="1585047"/>
                  <a:pt x="1074917" y="1780478"/>
                  <a:pt x="764738" y="1678280"/>
                </a:cubicBezTo>
                <a:cubicBezTo>
                  <a:pt x="454559" y="1576082"/>
                  <a:pt x="214305" y="1212115"/>
                  <a:pt x="97764" y="97903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n w="28575">
                  <a:noFill/>
                </a:ln>
                <a:solidFill>
                  <a:schemeClr val="tx1"/>
                </a:solidFill>
                <a:latin typeface="Super Mario 256" pitchFamily="2" charset="0"/>
              </a:rPr>
              <a:t>Each Ice cream will reveal a punishment</a:t>
            </a:r>
          </a:p>
          <a:p>
            <a:pPr algn="ctr"/>
            <a:r>
              <a:rPr lang="en-GB" sz="2800" dirty="0">
                <a:ln w="28575">
                  <a:noFill/>
                </a:ln>
                <a:solidFill>
                  <a:schemeClr val="tx1"/>
                </a:solidFill>
                <a:latin typeface="Super Mario 256" pitchFamily="2" charset="0"/>
              </a:rPr>
              <a:t>Or prize for your team.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E646C-F7C0-490C-AD80-910E88657CDC}"/>
              </a:ext>
            </a:extLst>
          </p:cNvPr>
          <p:cNvSpPr txBox="1"/>
          <p:nvPr/>
        </p:nvSpPr>
        <p:spPr>
          <a:xfrm rot="571708">
            <a:off x="2950870" y="420471"/>
            <a:ext cx="656995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How to play</a:t>
            </a:r>
            <a:endParaRPr kumimoji="0" lang="en-GB" sz="6000" b="0" i="0" u="none" strike="noStrike" kern="1200" cap="none" spc="0" normalizeH="0" baseline="0" noProof="0" dirty="0">
              <a:ln w="57150">
                <a:solidFill>
                  <a:srgbClr val="0461A9"/>
                </a:solidFill>
              </a:ln>
              <a:solidFill>
                <a:prstClr val="white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831E074-DD65-45EF-9E4C-A0D86CBD14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16146"/>
          <a:stretch/>
        </p:blipFill>
        <p:spPr>
          <a:xfrm>
            <a:off x="656217" y="4039628"/>
            <a:ext cx="2620031" cy="233174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B2FD556-5D15-4FAF-BA27-CDFDBFCFAB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r="16436"/>
          <a:stretch/>
        </p:blipFill>
        <p:spPr>
          <a:xfrm>
            <a:off x="4676886" y="4039628"/>
            <a:ext cx="2620032" cy="233174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35842B6-DCFF-4688-B493-710A624DA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8697557" y="4039628"/>
            <a:ext cx="2620032" cy="23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5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D3E0CB5B-C665-48B1-B124-B9DD2581A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10361233" y="188354"/>
            <a:ext cx="1710096" cy="152193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3105825-D52F-4E25-B6D1-8A6EEAD78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 flipH="1">
            <a:off x="120671" y="188354"/>
            <a:ext cx="1710096" cy="1521934"/>
          </a:xfrm>
          <a:prstGeom prst="rect">
            <a:avLst/>
          </a:prstGeom>
        </p:spPr>
      </p:pic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EF414E91-6F44-48BF-99FF-2815E88FC73F}"/>
              </a:ext>
            </a:extLst>
          </p:cNvPr>
          <p:cNvSpPr/>
          <p:nvPr/>
        </p:nvSpPr>
        <p:spPr>
          <a:xfrm>
            <a:off x="294217" y="2267631"/>
            <a:ext cx="3073100" cy="1456085"/>
          </a:xfrm>
          <a:custGeom>
            <a:avLst/>
            <a:gdLst>
              <a:gd name="connsiteX0" fmla="*/ 97764 w 10106162"/>
              <a:gd name="connsiteY0" fmla="*/ 979033 h 1853931"/>
              <a:gd name="connsiteX1" fmla="*/ 65491 w 10106162"/>
              <a:gd name="connsiteY1" fmla="*/ 279786 h 1853931"/>
              <a:gd name="connsiteX2" fmla="*/ 689434 w 10106162"/>
              <a:gd name="connsiteY2" fmla="*/ 87 h 1853931"/>
              <a:gd name="connsiteX3" fmla="*/ 2830206 w 10106162"/>
              <a:gd name="connsiteY3" fmla="*/ 247513 h 1853931"/>
              <a:gd name="connsiteX4" fmla="*/ 5358253 w 10106162"/>
              <a:gd name="connsiteY4" fmla="*/ 53875 h 1853931"/>
              <a:gd name="connsiteX5" fmla="*/ 7574328 w 10106162"/>
              <a:gd name="connsiteY5" fmla="*/ 193724 h 1853931"/>
              <a:gd name="connsiteX6" fmla="*/ 9456916 w 10106162"/>
              <a:gd name="connsiteY6" fmla="*/ 215240 h 1853931"/>
              <a:gd name="connsiteX7" fmla="*/ 10059345 w 10106162"/>
              <a:gd name="connsiteY7" fmla="*/ 936002 h 1853931"/>
              <a:gd name="connsiteX8" fmla="*/ 9844192 w 10106162"/>
              <a:gd name="connsiteY8" fmla="*/ 1742826 h 1853931"/>
              <a:gd name="connsiteX9" fmla="*/ 8090695 w 10106162"/>
              <a:gd name="connsiteY9" fmla="*/ 1828887 h 1853931"/>
              <a:gd name="connsiteX10" fmla="*/ 6079015 w 10106162"/>
              <a:gd name="connsiteY10" fmla="*/ 1570703 h 1853931"/>
              <a:gd name="connsiteX11" fmla="*/ 3830667 w 10106162"/>
              <a:gd name="connsiteY11" fmla="*/ 1721310 h 1853931"/>
              <a:gd name="connsiteX12" fmla="*/ 1948079 w 10106162"/>
              <a:gd name="connsiteY12" fmla="*/ 1592219 h 1853931"/>
              <a:gd name="connsiteX13" fmla="*/ 764738 w 10106162"/>
              <a:gd name="connsiteY13" fmla="*/ 1678280 h 1853931"/>
              <a:gd name="connsiteX14" fmla="*/ 97764 w 10106162"/>
              <a:gd name="connsiteY14" fmla="*/ 979033 h 185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06162" h="1853931">
                <a:moveTo>
                  <a:pt x="97764" y="979033"/>
                </a:moveTo>
                <a:cubicBezTo>
                  <a:pt x="-18777" y="745951"/>
                  <a:pt x="-33121" y="442944"/>
                  <a:pt x="65491" y="279786"/>
                </a:cubicBezTo>
                <a:cubicBezTo>
                  <a:pt x="164103" y="116628"/>
                  <a:pt x="228648" y="5466"/>
                  <a:pt x="689434" y="87"/>
                </a:cubicBezTo>
                <a:cubicBezTo>
                  <a:pt x="1150220" y="-5292"/>
                  <a:pt x="2052070" y="238548"/>
                  <a:pt x="2830206" y="247513"/>
                </a:cubicBezTo>
                <a:cubicBezTo>
                  <a:pt x="3608343" y="256478"/>
                  <a:pt x="4567566" y="62840"/>
                  <a:pt x="5358253" y="53875"/>
                </a:cubicBezTo>
                <a:cubicBezTo>
                  <a:pt x="6148940" y="44910"/>
                  <a:pt x="6891218" y="166830"/>
                  <a:pt x="7574328" y="193724"/>
                </a:cubicBezTo>
                <a:cubicBezTo>
                  <a:pt x="8257439" y="220618"/>
                  <a:pt x="9042747" y="91527"/>
                  <a:pt x="9456916" y="215240"/>
                </a:cubicBezTo>
                <a:cubicBezTo>
                  <a:pt x="9871085" y="338953"/>
                  <a:pt x="9994799" y="681404"/>
                  <a:pt x="10059345" y="936002"/>
                </a:cubicBezTo>
                <a:cubicBezTo>
                  <a:pt x="10123891" y="1190600"/>
                  <a:pt x="10172300" y="1594012"/>
                  <a:pt x="9844192" y="1742826"/>
                </a:cubicBezTo>
                <a:cubicBezTo>
                  <a:pt x="9516084" y="1891640"/>
                  <a:pt x="8718225" y="1857574"/>
                  <a:pt x="8090695" y="1828887"/>
                </a:cubicBezTo>
                <a:cubicBezTo>
                  <a:pt x="7463166" y="1800200"/>
                  <a:pt x="6789020" y="1588633"/>
                  <a:pt x="6079015" y="1570703"/>
                </a:cubicBezTo>
                <a:cubicBezTo>
                  <a:pt x="5369010" y="1552773"/>
                  <a:pt x="4519156" y="1717724"/>
                  <a:pt x="3830667" y="1721310"/>
                </a:cubicBezTo>
                <a:cubicBezTo>
                  <a:pt x="3142178" y="1724896"/>
                  <a:pt x="2459067" y="1599391"/>
                  <a:pt x="1948079" y="1592219"/>
                </a:cubicBezTo>
                <a:cubicBezTo>
                  <a:pt x="1437091" y="1585047"/>
                  <a:pt x="1074917" y="1780478"/>
                  <a:pt x="764738" y="1678280"/>
                </a:cubicBezTo>
                <a:cubicBezTo>
                  <a:pt x="454559" y="1576082"/>
                  <a:pt x="214305" y="1212115"/>
                  <a:pt x="97764" y="97903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n w="28575">
                  <a:noFill/>
                </a:ln>
                <a:solidFill>
                  <a:schemeClr val="tx1"/>
                </a:solidFill>
                <a:latin typeface="Super Mario 256" pitchFamily="2" charset="0"/>
              </a:rPr>
              <a:t>-1 point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E646C-F7C0-490C-AD80-910E88657CDC}"/>
              </a:ext>
            </a:extLst>
          </p:cNvPr>
          <p:cNvSpPr txBox="1"/>
          <p:nvPr/>
        </p:nvSpPr>
        <p:spPr>
          <a:xfrm rot="571708">
            <a:off x="2950870" y="420471"/>
            <a:ext cx="656995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How to play</a:t>
            </a:r>
            <a:endParaRPr kumimoji="0" lang="en-GB" sz="6000" b="0" i="0" u="none" strike="noStrike" kern="1200" cap="none" spc="0" normalizeH="0" baseline="0" noProof="0" dirty="0">
              <a:ln w="57150">
                <a:solidFill>
                  <a:srgbClr val="0461A9"/>
                </a:solidFill>
              </a:ln>
              <a:solidFill>
                <a:prstClr val="white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4D1EBF09-1F49-43F3-8A67-5E350B987CD6}"/>
              </a:ext>
            </a:extLst>
          </p:cNvPr>
          <p:cNvSpPr/>
          <p:nvPr/>
        </p:nvSpPr>
        <p:spPr>
          <a:xfrm flipH="1">
            <a:off x="4355054" y="2267631"/>
            <a:ext cx="3073100" cy="1456085"/>
          </a:xfrm>
          <a:custGeom>
            <a:avLst/>
            <a:gdLst>
              <a:gd name="connsiteX0" fmla="*/ 97764 w 10106162"/>
              <a:gd name="connsiteY0" fmla="*/ 979033 h 1853931"/>
              <a:gd name="connsiteX1" fmla="*/ 65491 w 10106162"/>
              <a:gd name="connsiteY1" fmla="*/ 279786 h 1853931"/>
              <a:gd name="connsiteX2" fmla="*/ 689434 w 10106162"/>
              <a:gd name="connsiteY2" fmla="*/ 87 h 1853931"/>
              <a:gd name="connsiteX3" fmla="*/ 2830206 w 10106162"/>
              <a:gd name="connsiteY3" fmla="*/ 247513 h 1853931"/>
              <a:gd name="connsiteX4" fmla="*/ 5358253 w 10106162"/>
              <a:gd name="connsiteY4" fmla="*/ 53875 h 1853931"/>
              <a:gd name="connsiteX5" fmla="*/ 7574328 w 10106162"/>
              <a:gd name="connsiteY5" fmla="*/ 193724 h 1853931"/>
              <a:gd name="connsiteX6" fmla="*/ 9456916 w 10106162"/>
              <a:gd name="connsiteY6" fmla="*/ 215240 h 1853931"/>
              <a:gd name="connsiteX7" fmla="*/ 10059345 w 10106162"/>
              <a:gd name="connsiteY7" fmla="*/ 936002 h 1853931"/>
              <a:gd name="connsiteX8" fmla="*/ 9844192 w 10106162"/>
              <a:gd name="connsiteY8" fmla="*/ 1742826 h 1853931"/>
              <a:gd name="connsiteX9" fmla="*/ 8090695 w 10106162"/>
              <a:gd name="connsiteY9" fmla="*/ 1828887 h 1853931"/>
              <a:gd name="connsiteX10" fmla="*/ 6079015 w 10106162"/>
              <a:gd name="connsiteY10" fmla="*/ 1570703 h 1853931"/>
              <a:gd name="connsiteX11" fmla="*/ 3830667 w 10106162"/>
              <a:gd name="connsiteY11" fmla="*/ 1721310 h 1853931"/>
              <a:gd name="connsiteX12" fmla="*/ 1948079 w 10106162"/>
              <a:gd name="connsiteY12" fmla="*/ 1592219 h 1853931"/>
              <a:gd name="connsiteX13" fmla="*/ 764738 w 10106162"/>
              <a:gd name="connsiteY13" fmla="*/ 1678280 h 1853931"/>
              <a:gd name="connsiteX14" fmla="*/ 97764 w 10106162"/>
              <a:gd name="connsiteY14" fmla="*/ 979033 h 185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06162" h="1853931">
                <a:moveTo>
                  <a:pt x="97764" y="979033"/>
                </a:moveTo>
                <a:cubicBezTo>
                  <a:pt x="-18777" y="745951"/>
                  <a:pt x="-33121" y="442944"/>
                  <a:pt x="65491" y="279786"/>
                </a:cubicBezTo>
                <a:cubicBezTo>
                  <a:pt x="164103" y="116628"/>
                  <a:pt x="228648" y="5466"/>
                  <a:pt x="689434" y="87"/>
                </a:cubicBezTo>
                <a:cubicBezTo>
                  <a:pt x="1150220" y="-5292"/>
                  <a:pt x="2052070" y="238548"/>
                  <a:pt x="2830206" y="247513"/>
                </a:cubicBezTo>
                <a:cubicBezTo>
                  <a:pt x="3608343" y="256478"/>
                  <a:pt x="4567566" y="62840"/>
                  <a:pt x="5358253" y="53875"/>
                </a:cubicBezTo>
                <a:cubicBezTo>
                  <a:pt x="6148940" y="44910"/>
                  <a:pt x="6891218" y="166830"/>
                  <a:pt x="7574328" y="193724"/>
                </a:cubicBezTo>
                <a:cubicBezTo>
                  <a:pt x="8257439" y="220618"/>
                  <a:pt x="9042747" y="91527"/>
                  <a:pt x="9456916" y="215240"/>
                </a:cubicBezTo>
                <a:cubicBezTo>
                  <a:pt x="9871085" y="338953"/>
                  <a:pt x="9994799" y="681404"/>
                  <a:pt x="10059345" y="936002"/>
                </a:cubicBezTo>
                <a:cubicBezTo>
                  <a:pt x="10123891" y="1190600"/>
                  <a:pt x="10172300" y="1594012"/>
                  <a:pt x="9844192" y="1742826"/>
                </a:cubicBezTo>
                <a:cubicBezTo>
                  <a:pt x="9516084" y="1891640"/>
                  <a:pt x="8718225" y="1857574"/>
                  <a:pt x="8090695" y="1828887"/>
                </a:cubicBezTo>
                <a:cubicBezTo>
                  <a:pt x="7463166" y="1800200"/>
                  <a:pt x="6789020" y="1588633"/>
                  <a:pt x="6079015" y="1570703"/>
                </a:cubicBezTo>
                <a:cubicBezTo>
                  <a:pt x="5369010" y="1552773"/>
                  <a:pt x="4519156" y="1717724"/>
                  <a:pt x="3830667" y="1721310"/>
                </a:cubicBezTo>
                <a:cubicBezTo>
                  <a:pt x="3142178" y="1724896"/>
                  <a:pt x="2459067" y="1599391"/>
                  <a:pt x="1948079" y="1592219"/>
                </a:cubicBezTo>
                <a:cubicBezTo>
                  <a:pt x="1437091" y="1585047"/>
                  <a:pt x="1074917" y="1780478"/>
                  <a:pt x="764738" y="1678280"/>
                </a:cubicBezTo>
                <a:cubicBezTo>
                  <a:pt x="454559" y="1576082"/>
                  <a:pt x="214305" y="1212115"/>
                  <a:pt x="97764" y="97903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n w="28575">
                  <a:noFill/>
                </a:ln>
                <a:solidFill>
                  <a:schemeClr val="tx1"/>
                </a:solidFill>
                <a:latin typeface="Super Mario 256" pitchFamily="2" charset="0"/>
              </a:rPr>
              <a:t>-2 points</a:t>
            </a: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9586A2C6-2028-4CAB-AE33-056AFDA36999}"/>
              </a:ext>
            </a:extLst>
          </p:cNvPr>
          <p:cNvSpPr/>
          <p:nvPr/>
        </p:nvSpPr>
        <p:spPr>
          <a:xfrm>
            <a:off x="8143181" y="2262598"/>
            <a:ext cx="3073100" cy="1456085"/>
          </a:xfrm>
          <a:custGeom>
            <a:avLst/>
            <a:gdLst>
              <a:gd name="connsiteX0" fmla="*/ 97764 w 10106162"/>
              <a:gd name="connsiteY0" fmla="*/ 979033 h 1853931"/>
              <a:gd name="connsiteX1" fmla="*/ 65491 w 10106162"/>
              <a:gd name="connsiteY1" fmla="*/ 279786 h 1853931"/>
              <a:gd name="connsiteX2" fmla="*/ 689434 w 10106162"/>
              <a:gd name="connsiteY2" fmla="*/ 87 h 1853931"/>
              <a:gd name="connsiteX3" fmla="*/ 2830206 w 10106162"/>
              <a:gd name="connsiteY3" fmla="*/ 247513 h 1853931"/>
              <a:gd name="connsiteX4" fmla="*/ 5358253 w 10106162"/>
              <a:gd name="connsiteY4" fmla="*/ 53875 h 1853931"/>
              <a:gd name="connsiteX5" fmla="*/ 7574328 w 10106162"/>
              <a:gd name="connsiteY5" fmla="*/ 193724 h 1853931"/>
              <a:gd name="connsiteX6" fmla="*/ 9456916 w 10106162"/>
              <a:gd name="connsiteY6" fmla="*/ 215240 h 1853931"/>
              <a:gd name="connsiteX7" fmla="*/ 10059345 w 10106162"/>
              <a:gd name="connsiteY7" fmla="*/ 936002 h 1853931"/>
              <a:gd name="connsiteX8" fmla="*/ 9844192 w 10106162"/>
              <a:gd name="connsiteY8" fmla="*/ 1742826 h 1853931"/>
              <a:gd name="connsiteX9" fmla="*/ 8090695 w 10106162"/>
              <a:gd name="connsiteY9" fmla="*/ 1828887 h 1853931"/>
              <a:gd name="connsiteX10" fmla="*/ 6079015 w 10106162"/>
              <a:gd name="connsiteY10" fmla="*/ 1570703 h 1853931"/>
              <a:gd name="connsiteX11" fmla="*/ 3830667 w 10106162"/>
              <a:gd name="connsiteY11" fmla="*/ 1721310 h 1853931"/>
              <a:gd name="connsiteX12" fmla="*/ 1948079 w 10106162"/>
              <a:gd name="connsiteY12" fmla="*/ 1592219 h 1853931"/>
              <a:gd name="connsiteX13" fmla="*/ 764738 w 10106162"/>
              <a:gd name="connsiteY13" fmla="*/ 1678280 h 1853931"/>
              <a:gd name="connsiteX14" fmla="*/ 97764 w 10106162"/>
              <a:gd name="connsiteY14" fmla="*/ 979033 h 185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06162" h="1853931">
                <a:moveTo>
                  <a:pt x="97764" y="979033"/>
                </a:moveTo>
                <a:cubicBezTo>
                  <a:pt x="-18777" y="745951"/>
                  <a:pt x="-33121" y="442944"/>
                  <a:pt x="65491" y="279786"/>
                </a:cubicBezTo>
                <a:cubicBezTo>
                  <a:pt x="164103" y="116628"/>
                  <a:pt x="228648" y="5466"/>
                  <a:pt x="689434" y="87"/>
                </a:cubicBezTo>
                <a:cubicBezTo>
                  <a:pt x="1150220" y="-5292"/>
                  <a:pt x="2052070" y="238548"/>
                  <a:pt x="2830206" y="247513"/>
                </a:cubicBezTo>
                <a:cubicBezTo>
                  <a:pt x="3608343" y="256478"/>
                  <a:pt x="4567566" y="62840"/>
                  <a:pt x="5358253" y="53875"/>
                </a:cubicBezTo>
                <a:cubicBezTo>
                  <a:pt x="6148940" y="44910"/>
                  <a:pt x="6891218" y="166830"/>
                  <a:pt x="7574328" y="193724"/>
                </a:cubicBezTo>
                <a:cubicBezTo>
                  <a:pt x="8257439" y="220618"/>
                  <a:pt x="9042747" y="91527"/>
                  <a:pt x="9456916" y="215240"/>
                </a:cubicBezTo>
                <a:cubicBezTo>
                  <a:pt x="9871085" y="338953"/>
                  <a:pt x="9994799" y="681404"/>
                  <a:pt x="10059345" y="936002"/>
                </a:cubicBezTo>
                <a:cubicBezTo>
                  <a:pt x="10123891" y="1190600"/>
                  <a:pt x="10172300" y="1594012"/>
                  <a:pt x="9844192" y="1742826"/>
                </a:cubicBezTo>
                <a:cubicBezTo>
                  <a:pt x="9516084" y="1891640"/>
                  <a:pt x="8718225" y="1857574"/>
                  <a:pt x="8090695" y="1828887"/>
                </a:cubicBezTo>
                <a:cubicBezTo>
                  <a:pt x="7463166" y="1800200"/>
                  <a:pt x="6789020" y="1588633"/>
                  <a:pt x="6079015" y="1570703"/>
                </a:cubicBezTo>
                <a:cubicBezTo>
                  <a:pt x="5369010" y="1552773"/>
                  <a:pt x="4519156" y="1717724"/>
                  <a:pt x="3830667" y="1721310"/>
                </a:cubicBezTo>
                <a:cubicBezTo>
                  <a:pt x="3142178" y="1724896"/>
                  <a:pt x="2459067" y="1599391"/>
                  <a:pt x="1948079" y="1592219"/>
                </a:cubicBezTo>
                <a:cubicBezTo>
                  <a:pt x="1437091" y="1585047"/>
                  <a:pt x="1074917" y="1780478"/>
                  <a:pt x="764738" y="1678280"/>
                </a:cubicBezTo>
                <a:cubicBezTo>
                  <a:pt x="454559" y="1576082"/>
                  <a:pt x="214305" y="1212115"/>
                  <a:pt x="97764" y="97903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n w="28575">
                  <a:noFill/>
                </a:ln>
                <a:solidFill>
                  <a:schemeClr val="tx1"/>
                </a:solidFill>
                <a:latin typeface="Super Mario 256" pitchFamily="2" charset="0"/>
              </a:rPr>
              <a:t>Steal 1</a:t>
            </a:r>
          </a:p>
          <a:p>
            <a:pPr algn="ctr"/>
            <a:r>
              <a:rPr lang="en-GB" sz="4000" dirty="0">
                <a:ln w="28575">
                  <a:noFill/>
                </a:ln>
                <a:solidFill>
                  <a:schemeClr val="tx1"/>
                </a:solidFill>
                <a:latin typeface="Super Mario 256" pitchFamily="2" charset="0"/>
              </a:rPr>
              <a:t>point</a:t>
            </a:r>
          </a:p>
        </p:txBody>
      </p:sp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7E0877E9-9B5A-455A-8DDA-85E35F22AC7F}"/>
              </a:ext>
            </a:extLst>
          </p:cNvPr>
          <p:cNvSpPr/>
          <p:nvPr/>
        </p:nvSpPr>
        <p:spPr>
          <a:xfrm>
            <a:off x="720189" y="4287267"/>
            <a:ext cx="10106162" cy="1853931"/>
          </a:xfrm>
          <a:custGeom>
            <a:avLst/>
            <a:gdLst>
              <a:gd name="connsiteX0" fmla="*/ 97764 w 10106162"/>
              <a:gd name="connsiteY0" fmla="*/ 979033 h 1853931"/>
              <a:gd name="connsiteX1" fmla="*/ 65491 w 10106162"/>
              <a:gd name="connsiteY1" fmla="*/ 279786 h 1853931"/>
              <a:gd name="connsiteX2" fmla="*/ 689434 w 10106162"/>
              <a:gd name="connsiteY2" fmla="*/ 87 h 1853931"/>
              <a:gd name="connsiteX3" fmla="*/ 2830206 w 10106162"/>
              <a:gd name="connsiteY3" fmla="*/ 247513 h 1853931"/>
              <a:gd name="connsiteX4" fmla="*/ 5358253 w 10106162"/>
              <a:gd name="connsiteY4" fmla="*/ 53875 h 1853931"/>
              <a:gd name="connsiteX5" fmla="*/ 7574328 w 10106162"/>
              <a:gd name="connsiteY5" fmla="*/ 193724 h 1853931"/>
              <a:gd name="connsiteX6" fmla="*/ 9456916 w 10106162"/>
              <a:gd name="connsiteY6" fmla="*/ 215240 h 1853931"/>
              <a:gd name="connsiteX7" fmla="*/ 10059345 w 10106162"/>
              <a:gd name="connsiteY7" fmla="*/ 936002 h 1853931"/>
              <a:gd name="connsiteX8" fmla="*/ 9844192 w 10106162"/>
              <a:gd name="connsiteY8" fmla="*/ 1742826 h 1853931"/>
              <a:gd name="connsiteX9" fmla="*/ 8090695 w 10106162"/>
              <a:gd name="connsiteY9" fmla="*/ 1828887 h 1853931"/>
              <a:gd name="connsiteX10" fmla="*/ 6079015 w 10106162"/>
              <a:gd name="connsiteY10" fmla="*/ 1570703 h 1853931"/>
              <a:gd name="connsiteX11" fmla="*/ 3830667 w 10106162"/>
              <a:gd name="connsiteY11" fmla="*/ 1721310 h 1853931"/>
              <a:gd name="connsiteX12" fmla="*/ 1948079 w 10106162"/>
              <a:gd name="connsiteY12" fmla="*/ 1592219 h 1853931"/>
              <a:gd name="connsiteX13" fmla="*/ 764738 w 10106162"/>
              <a:gd name="connsiteY13" fmla="*/ 1678280 h 1853931"/>
              <a:gd name="connsiteX14" fmla="*/ 97764 w 10106162"/>
              <a:gd name="connsiteY14" fmla="*/ 979033 h 185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06162" h="1853931">
                <a:moveTo>
                  <a:pt x="97764" y="979033"/>
                </a:moveTo>
                <a:cubicBezTo>
                  <a:pt x="-18777" y="745951"/>
                  <a:pt x="-33121" y="442944"/>
                  <a:pt x="65491" y="279786"/>
                </a:cubicBezTo>
                <a:cubicBezTo>
                  <a:pt x="164103" y="116628"/>
                  <a:pt x="228648" y="5466"/>
                  <a:pt x="689434" y="87"/>
                </a:cubicBezTo>
                <a:cubicBezTo>
                  <a:pt x="1150220" y="-5292"/>
                  <a:pt x="2052070" y="238548"/>
                  <a:pt x="2830206" y="247513"/>
                </a:cubicBezTo>
                <a:cubicBezTo>
                  <a:pt x="3608343" y="256478"/>
                  <a:pt x="4567566" y="62840"/>
                  <a:pt x="5358253" y="53875"/>
                </a:cubicBezTo>
                <a:cubicBezTo>
                  <a:pt x="6148940" y="44910"/>
                  <a:pt x="6891218" y="166830"/>
                  <a:pt x="7574328" y="193724"/>
                </a:cubicBezTo>
                <a:cubicBezTo>
                  <a:pt x="8257439" y="220618"/>
                  <a:pt x="9042747" y="91527"/>
                  <a:pt x="9456916" y="215240"/>
                </a:cubicBezTo>
                <a:cubicBezTo>
                  <a:pt x="9871085" y="338953"/>
                  <a:pt x="9994799" y="681404"/>
                  <a:pt x="10059345" y="936002"/>
                </a:cubicBezTo>
                <a:cubicBezTo>
                  <a:pt x="10123891" y="1190600"/>
                  <a:pt x="10172300" y="1594012"/>
                  <a:pt x="9844192" y="1742826"/>
                </a:cubicBezTo>
                <a:cubicBezTo>
                  <a:pt x="9516084" y="1891640"/>
                  <a:pt x="8718225" y="1857574"/>
                  <a:pt x="8090695" y="1828887"/>
                </a:cubicBezTo>
                <a:cubicBezTo>
                  <a:pt x="7463166" y="1800200"/>
                  <a:pt x="6789020" y="1588633"/>
                  <a:pt x="6079015" y="1570703"/>
                </a:cubicBezTo>
                <a:cubicBezTo>
                  <a:pt x="5369010" y="1552773"/>
                  <a:pt x="4519156" y="1717724"/>
                  <a:pt x="3830667" y="1721310"/>
                </a:cubicBezTo>
                <a:cubicBezTo>
                  <a:pt x="3142178" y="1724896"/>
                  <a:pt x="2459067" y="1599391"/>
                  <a:pt x="1948079" y="1592219"/>
                </a:cubicBezTo>
                <a:cubicBezTo>
                  <a:pt x="1437091" y="1585047"/>
                  <a:pt x="1074917" y="1780478"/>
                  <a:pt x="764738" y="1678280"/>
                </a:cubicBezTo>
                <a:cubicBezTo>
                  <a:pt x="454559" y="1576082"/>
                  <a:pt x="214305" y="1212115"/>
                  <a:pt x="97764" y="97903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GB" sz="2800" dirty="0">
                <a:ln w="28575">
                  <a:noFill/>
                </a:ln>
                <a:solidFill>
                  <a:prstClr val="black"/>
                </a:solidFill>
                <a:latin typeface="Super Mario 256" pitchFamily="2" charset="0"/>
              </a:rPr>
              <a:t>The team with the most points left </a:t>
            </a:r>
          </a:p>
          <a:p>
            <a:pPr lvl="0" algn="ctr" latinLnBrk="0">
              <a:defRPr/>
            </a:pPr>
            <a:r>
              <a:rPr lang="en-GB" sz="2800" dirty="0">
                <a:ln w="28575">
                  <a:noFill/>
                </a:ln>
                <a:solidFill>
                  <a:prstClr val="black"/>
                </a:solidFill>
                <a:latin typeface="Super Mario 256" pitchFamily="2" charset="0"/>
              </a:rPr>
              <a:t>at the end is the winner! </a:t>
            </a:r>
          </a:p>
        </p:txBody>
      </p:sp>
    </p:spTree>
    <p:extLst>
      <p:ext uri="{BB962C8B-B14F-4D97-AF65-F5344CB8AC3E}">
        <p14:creationId xmlns:p14="http://schemas.microsoft.com/office/powerpoint/2010/main" val="120738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D3E0CB5B-C665-48B1-B124-B9DD2581A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10361233" y="188354"/>
            <a:ext cx="1710096" cy="152193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94D97CC-8C02-42B7-8EE0-DD21A73B3667}"/>
              </a:ext>
            </a:extLst>
          </p:cNvPr>
          <p:cNvSpPr txBox="1"/>
          <p:nvPr/>
        </p:nvSpPr>
        <p:spPr>
          <a:xfrm>
            <a:off x="3524973" y="-20175"/>
            <a:ext cx="542242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 w="57150">
                  <a:solidFill>
                    <a:srgbClr val="0461A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How to play</a:t>
            </a:r>
            <a:endParaRPr kumimoji="0" lang="en-GB" sz="6000" b="0" i="0" u="none" strike="noStrike" kern="1200" cap="none" spc="0" normalizeH="0" baseline="0" noProof="0" dirty="0">
              <a:ln w="57150">
                <a:solidFill>
                  <a:srgbClr val="0461A9"/>
                </a:solidFill>
              </a:ln>
              <a:solidFill>
                <a:prstClr val="white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A3105825-D52F-4E25-B6D1-8A6EEAD78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 flipH="1">
            <a:off x="120671" y="188354"/>
            <a:ext cx="1710096" cy="1521934"/>
          </a:xfrm>
          <a:prstGeom prst="rect">
            <a:avLst/>
          </a:prstGeom>
        </p:spPr>
      </p:pic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43ADE32F-7708-4E22-98C3-1BC06FD46C5D}"/>
              </a:ext>
            </a:extLst>
          </p:cNvPr>
          <p:cNvSpPr/>
          <p:nvPr/>
        </p:nvSpPr>
        <p:spPr>
          <a:xfrm>
            <a:off x="1889382" y="1918817"/>
            <a:ext cx="8693608" cy="661855"/>
          </a:xfrm>
          <a:prstGeom prst="roundRect">
            <a:avLst>
              <a:gd name="adj" fmla="val 9267"/>
            </a:avLst>
          </a:prstGeom>
          <a:solidFill>
            <a:srgbClr val="FFFF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You will be divided into pairs. 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67746327-2B56-484C-A5D9-93DA497D33FC}"/>
              </a:ext>
            </a:extLst>
          </p:cNvPr>
          <p:cNvSpPr/>
          <p:nvPr/>
        </p:nvSpPr>
        <p:spPr>
          <a:xfrm>
            <a:off x="1889382" y="3074230"/>
            <a:ext cx="8693608" cy="661855"/>
          </a:xfrm>
          <a:prstGeom prst="roundRect">
            <a:avLst>
              <a:gd name="adj" fmla="val 9267"/>
            </a:avLst>
          </a:prstGeom>
          <a:solidFill>
            <a:srgbClr val="FFFF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I will show 31</a:t>
            </a:r>
            <a:r>
              <a:rPr kumimoji="0" lang="en-GB" sz="2400" b="0" i="0" u="none" strike="noStrike" kern="1200" cap="none" spc="0" normalizeH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 different words </a:t>
            </a:r>
            <a:r>
              <a:rPr lang="en-GB" sz="2400" dirty="0">
                <a:ln w="28575">
                  <a:noFill/>
                </a:ln>
                <a:solidFill>
                  <a:prstClr val="black"/>
                </a:solidFill>
                <a:latin typeface="Super Mario 256" pitchFamily="2" charset="0"/>
              </a:rPr>
              <a:t>on the screen.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prstClr val="black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320D5E5B-B2C9-4AD5-BB13-8F4979D205AE}"/>
              </a:ext>
            </a:extLst>
          </p:cNvPr>
          <p:cNvSpPr/>
          <p:nvPr/>
        </p:nvSpPr>
        <p:spPr>
          <a:xfrm>
            <a:off x="1889382" y="4229643"/>
            <a:ext cx="8693608" cy="661855"/>
          </a:xfrm>
          <a:prstGeom prst="roundRect">
            <a:avLst>
              <a:gd name="adj" fmla="val 9267"/>
            </a:avLst>
          </a:prstGeom>
          <a:solidFill>
            <a:srgbClr val="FFFF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Students can choose to read 1, 2, or 3 words for their turn. </a:t>
            </a: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DD884D35-5A29-4647-8955-5D18B2847F66}"/>
              </a:ext>
            </a:extLst>
          </p:cNvPr>
          <p:cNvSpPr/>
          <p:nvPr/>
        </p:nvSpPr>
        <p:spPr>
          <a:xfrm>
            <a:off x="1889382" y="5604499"/>
            <a:ext cx="8693608" cy="661855"/>
          </a:xfrm>
          <a:prstGeom prst="roundRect">
            <a:avLst>
              <a:gd name="adj" fmla="val 9267"/>
            </a:avLst>
          </a:prstGeom>
          <a:solidFill>
            <a:srgbClr val="FFFF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The student who hits 31 loses.</a:t>
            </a:r>
          </a:p>
        </p:txBody>
      </p:sp>
    </p:spTree>
    <p:extLst>
      <p:ext uri="{BB962C8B-B14F-4D97-AF65-F5344CB8AC3E}">
        <p14:creationId xmlns:p14="http://schemas.microsoft.com/office/powerpoint/2010/main" val="40646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0461A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D3E0CB5B-C665-48B1-B124-B9DD2581A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10361233" y="188354"/>
            <a:ext cx="1710096" cy="152193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3105825-D52F-4E25-B6D1-8A6EEAD78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 flipH="1">
            <a:off x="120671" y="188354"/>
            <a:ext cx="1710096" cy="1521934"/>
          </a:xfrm>
          <a:prstGeom prst="rect">
            <a:avLst/>
          </a:prstGeom>
        </p:spPr>
      </p:pic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915C5D0D-A0A0-43DE-BAE6-7A14FD2DECA6}"/>
              </a:ext>
            </a:extLst>
          </p:cNvPr>
          <p:cNvSpPr/>
          <p:nvPr/>
        </p:nvSpPr>
        <p:spPr>
          <a:xfrm>
            <a:off x="975719" y="2502034"/>
            <a:ext cx="10106162" cy="1853931"/>
          </a:xfrm>
          <a:custGeom>
            <a:avLst/>
            <a:gdLst>
              <a:gd name="connsiteX0" fmla="*/ 97764 w 10106162"/>
              <a:gd name="connsiteY0" fmla="*/ 979033 h 1853931"/>
              <a:gd name="connsiteX1" fmla="*/ 65491 w 10106162"/>
              <a:gd name="connsiteY1" fmla="*/ 279786 h 1853931"/>
              <a:gd name="connsiteX2" fmla="*/ 689434 w 10106162"/>
              <a:gd name="connsiteY2" fmla="*/ 87 h 1853931"/>
              <a:gd name="connsiteX3" fmla="*/ 2830206 w 10106162"/>
              <a:gd name="connsiteY3" fmla="*/ 247513 h 1853931"/>
              <a:gd name="connsiteX4" fmla="*/ 5358253 w 10106162"/>
              <a:gd name="connsiteY4" fmla="*/ 53875 h 1853931"/>
              <a:gd name="connsiteX5" fmla="*/ 7574328 w 10106162"/>
              <a:gd name="connsiteY5" fmla="*/ 193724 h 1853931"/>
              <a:gd name="connsiteX6" fmla="*/ 9456916 w 10106162"/>
              <a:gd name="connsiteY6" fmla="*/ 215240 h 1853931"/>
              <a:gd name="connsiteX7" fmla="*/ 10059345 w 10106162"/>
              <a:gd name="connsiteY7" fmla="*/ 936002 h 1853931"/>
              <a:gd name="connsiteX8" fmla="*/ 9844192 w 10106162"/>
              <a:gd name="connsiteY8" fmla="*/ 1742826 h 1853931"/>
              <a:gd name="connsiteX9" fmla="*/ 8090695 w 10106162"/>
              <a:gd name="connsiteY9" fmla="*/ 1828887 h 1853931"/>
              <a:gd name="connsiteX10" fmla="*/ 6079015 w 10106162"/>
              <a:gd name="connsiteY10" fmla="*/ 1570703 h 1853931"/>
              <a:gd name="connsiteX11" fmla="*/ 3830667 w 10106162"/>
              <a:gd name="connsiteY11" fmla="*/ 1721310 h 1853931"/>
              <a:gd name="connsiteX12" fmla="*/ 1948079 w 10106162"/>
              <a:gd name="connsiteY12" fmla="*/ 1592219 h 1853931"/>
              <a:gd name="connsiteX13" fmla="*/ 764738 w 10106162"/>
              <a:gd name="connsiteY13" fmla="*/ 1678280 h 1853931"/>
              <a:gd name="connsiteX14" fmla="*/ 97764 w 10106162"/>
              <a:gd name="connsiteY14" fmla="*/ 979033 h 185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06162" h="1853931">
                <a:moveTo>
                  <a:pt x="97764" y="979033"/>
                </a:moveTo>
                <a:cubicBezTo>
                  <a:pt x="-18777" y="745951"/>
                  <a:pt x="-33121" y="442944"/>
                  <a:pt x="65491" y="279786"/>
                </a:cubicBezTo>
                <a:cubicBezTo>
                  <a:pt x="164103" y="116628"/>
                  <a:pt x="228648" y="5466"/>
                  <a:pt x="689434" y="87"/>
                </a:cubicBezTo>
                <a:cubicBezTo>
                  <a:pt x="1150220" y="-5292"/>
                  <a:pt x="2052070" y="238548"/>
                  <a:pt x="2830206" y="247513"/>
                </a:cubicBezTo>
                <a:cubicBezTo>
                  <a:pt x="3608343" y="256478"/>
                  <a:pt x="4567566" y="62840"/>
                  <a:pt x="5358253" y="53875"/>
                </a:cubicBezTo>
                <a:cubicBezTo>
                  <a:pt x="6148940" y="44910"/>
                  <a:pt x="6891218" y="166830"/>
                  <a:pt x="7574328" y="193724"/>
                </a:cubicBezTo>
                <a:cubicBezTo>
                  <a:pt x="8257439" y="220618"/>
                  <a:pt x="9042747" y="91527"/>
                  <a:pt x="9456916" y="215240"/>
                </a:cubicBezTo>
                <a:cubicBezTo>
                  <a:pt x="9871085" y="338953"/>
                  <a:pt x="9994799" y="681404"/>
                  <a:pt x="10059345" y="936002"/>
                </a:cubicBezTo>
                <a:cubicBezTo>
                  <a:pt x="10123891" y="1190600"/>
                  <a:pt x="10172300" y="1594012"/>
                  <a:pt x="9844192" y="1742826"/>
                </a:cubicBezTo>
                <a:cubicBezTo>
                  <a:pt x="9516084" y="1891640"/>
                  <a:pt x="8718225" y="1857574"/>
                  <a:pt x="8090695" y="1828887"/>
                </a:cubicBezTo>
                <a:cubicBezTo>
                  <a:pt x="7463166" y="1800200"/>
                  <a:pt x="6789020" y="1588633"/>
                  <a:pt x="6079015" y="1570703"/>
                </a:cubicBezTo>
                <a:cubicBezTo>
                  <a:pt x="5369010" y="1552773"/>
                  <a:pt x="4519156" y="1717724"/>
                  <a:pt x="3830667" y="1721310"/>
                </a:cubicBezTo>
                <a:cubicBezTo>
                  <a:pt x="3142178" y="1724896"/>
                  <a:pt x="2459067" y="1599391"/>
                  <a:pt x="1948079" y="1592219"/>
                </a:cubicBezTo>
                <a:cubicBezTo>
                  <a:pt x="1437091" y="1585047"/>
                  <a:pt x="1074917" y="1780478"/>
                  <a:pt x="764738" y="1678280"/>
                </a:cubicBezTo>
                <a:cubicBezTo>
                  <a:pt x="454559" y="1576082"/>
                  <a:pt x="214305" y="1212115"/>
                  <a:pt x="97764" y="97903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ln w="28575">
                  <a:noFill/>
                </a:ln>
                <a:solidFill>
                  <a:schemeClr val="tx1"/>
                </a:solidFill>
                <a:latin typeface="Super Mario 256" pitchFamily="2" charset="0"/>
              </a:rPr>
              <a:t>Ready</a:t>
            </a:r>
          </a:p>
        </p:txBody>
      </p:sp>
    </p:spTree>
    <p:extLst>
      <p:ext uri="{BB962C8B-B14F-4D97-AF65-F5344CB8AC3E}">
        <p14:creationId xmlns:p14="http://schemas.microsoft.com/office/powerpoint/2010/main" val="277411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85000"/>
              </a:schemeClr>
            </a:gs>
            <a:gs pos="40000">
              <a:schemeClr val="bg1"/>
            </a:gs>
            <a:gs pos="100000">
              <a:srgbClr val="E68E9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72322C0C-937E-43CC-B3BC-FD816A6CE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29973" y="125018"/>
            <a:ext cx="863733" cy="156338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6C8F6E4-55D6-4971-8073-050954FF3D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768758" y="49462"/>
            <a:ext cx="1174010" cy="157018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0FAC3C1-CB84-4CA2-8DB3-4D28B80DCA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4756604" y="74745"/>
            <a:ext cx="1174010" cy="151961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A654762-0CD3-4113-BE59-9EF13EF1AF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3417437" y="146904"/>
            <a:ext cx="863733" cy="151961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8E91D8B-54CD-4DD8-8D90-6DD19DBFCF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6405665" y="124767"/>
            <a:ext cx="863733" cy="156338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4826819-5EAA-4574-AB36-2D6FD0CE8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7744449" y="49462"/>
            <a:ext cx="1174010" cy="1570182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7737008-2051-40E6-9CB2-3ECCB8AD5F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0732294" y="74745"/>
            <a:ext cx="1174010" cy="151961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C7CBEAC-C8F7-4145-A418-107B00B5E4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9393511" y="125050"/>
            <a:ext cx="863733" cy="151961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BBAE20D4-066C-4658-A5B8-B9ECBE24B5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253970" y="1765843"/>
            <a:ext cx="1174010" cy="1519616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F67F51B7-AF19-424B-83D0-1761A6C4C4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1903031" y="1815865"/>
            <a:ext cx="863733" cy="156338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BF3BEFDD-D354-4787-BF9A-8BBDB1B585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3241815" y="1740560"/>
            <a:ext cx="1174010" cy="1570182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40CBDC3F-5FE4-47BF-974D-102173A303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6229660" y="1765843"/>
            <a:ext cx="1174010" cy="1519616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25FFEBA-C541-420F-9894-44CFB69F21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890877" y="1816148"/>
            <a:ext cx="863733" cy="1519616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C7AF85B-E064-4530-BB1C-126A93AF05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7878720" y="1820778"/>
            <a:ext cx="863733" cy="156338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42898FBC-F4CA-4BAE-A40E-31709F7136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9217504" y="1745473"/>
            <a:ext cx="1174010" cy="157018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5279ED25-FC33-48C7-A376-49A87F2330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0866566" y="1821061"/>
            <a:ext cx="863733" cy="1519616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F4866DB0-A464-4BA5-B749-99541F19AD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1743327" y="3434637"/>
            <a:ext cx="1174010" cy="15196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D367FA91-E956-467A-B7E7-4083EBAEC9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404160" y="3506796"/>
            <a:ext cx="863733" cy="1519616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3EEB4F1E-5409-4231-ADC6-1C5DCE2699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3392388" y="3484659"/>
            <a:ext cx="863733" cy="1563389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066A1EFA-9EDC-4FA7-9A9E-0321060199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4731172" y="3409354"/>
            <a:ext cx="1174010" cy="1570182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EEB0AA2D-2F47-4DC3-8C6A-CAB8FB65FC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7719017" y="3434637"/>
            <a:ext cx="1174010" cy="1519616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4455AFA0-BA91-49B2-A668-B76CDD3880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6380234" y="3484942"/>
            <a:ext cx="863733" cy="1519616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8A87C1B8-1976-49CD-80E0-1B439A9492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9393511" y="3484659"/>
            <a:ext cx="863733" cy="1563389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7A470816-FF36-4041-AEA2-4782A33F8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10732295" y="3409354"/>
            <a:ext cx="1174010" cy="1570182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6E43A77C-3DCF-43FA-B22F-51AE3884B2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265310" y="5081927"/>
            <a:ext cx="1174010" cy="1570182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8747461A-46F8-41D6-9904-5C66070226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t="12604" r="26969" b="15013"/>
          <a:stretch/>
        </p:blipFill>
        <p:spPr>
          <a:xfrm>
            <a:off x="3253156" y="5107210"/>
            <a:ext cx="1174010" cy="1519616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2AA68270-85A5-4B81-88A8-E83C90E614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1913989" y="5179369"/>
            <a:ext cx="863733" cy="1519616"/>
          </a:xfrm>
          <a:prstGeom prst="rect">
            <a:avLst/>
          </a:prstGeom>
        </p:spPr>
      </p:pic>
      <p:pic>
        <p:nvPicPr>
          <p:cNvPr id="66" name="그림 65">
            <a:extLst>
              <a:ext uri="{FF2B5EF4-FFF2-40B4-BE49-F238E27FC236}">
                <a16:creationId xmlns:a16="http://schemas.microsoft.com/office/drawing/2014/main" id="{0DD0A683-86F7-43B9-AA7A-A42C92D59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6513" r="34416" b="18336"/>
          <a:stretch/>
        </p:blipFill>
        <p:spPr>
          <a:xfrm>
            <a:off x="4902217" y="5157232"/>
            <a:ext cx="863733" cy="1563389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F3536D30-AC21-4D7D-BDE6-6B92BFFA2E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11111" r="25938" b="15536"/>
          <a:stretch/>
        </p:blipFill>
        <p:spPr>
          <a:xfrm>
            <a:off x="6241001" y="5081927"/>
            <a:ext cx="1174010" cy="1570182"/>
          </a:xfrm>
          <a:prstGeom prst="rect">
            <a:avLst/>
          </a:prstGeom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AC671FB8-9390-4D9C-A25F-B1D70820EC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6" t="18336" r="34416" b="18337"/>
          <a:stretch/>
        </p:blipFill>
        <p:spPr>
          <a:xfrm>
            <a:off x="7890063" y="5157515"/>
            <a:ext cx="863733" cy="1519616"/>
          </a:xfrm>
          <a:prstGeom prst="rect">
            <a:avLst/>
          </a:prstGeom>
        </p:spPr>
      </p:pic>
      <p:sp>
        <p:nvSpPr>
          <p:cNvPr id="71" name="사각형: 둥근 모서리 70">
            <a:extLst>
              <a:ext uri="{FF2B5EF4-FFF2-40B4-BE49-F238E27FC236}">
                <a16:creationId xmlns:a16="http://schemas.microsoft.com/office/drawing/2014/main" id="{E03CBFD1-6742-4AEA-9F64-D3F957AD56A9}"/>
              </a:ext>
            </a:extLst>
          </p:cNvPr>
          <p:cNvSpPr/>
          <p:nvPr/>
        </p:nvSpPr>
        <p:spPr>
          <a:xfrm>
            <a:off x="155714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uper Mario 256" pitchFamily="2" charset="0"/>
              <a:cs typeface="+mn-cs"/>
            </a:endParaRPr>
          </a:p>
        </p:txBody>
      </p: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id="{8F2A1455-F988-473D-B7C6-1036A4431330}"/>
              </a:ext>
            </a:extLst>
          </p:cNvPr>
          <p:cNvSpPr/>
          <p:nvPr/>
        </p:nvSpPr>
        <p:spPr>
          <a:xfrm>
            <a:off x="1649637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5AB27109-AF7E-4E05-B7B8-E5BB7AA00F47}"/>
              </a:ext>
            </a:extLst>
          </p:cNvPr>
          <p:cNvSpPr/>
          <p:nvPr/>
        </p:nvSpPr>
        <p:spPr>
          <a:xfrm>
            <a:off x="3143560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D23949E5-1E9E-4204-9F88-F8B99813F907}"/>
              </a:ext>
            </a:extLst>
          </p:cNvPr>
          <p:cNvSpPr/>
          <p:nvPr/>
        </p:nvSpPr>
        <p:spPr>
          <a:xfrm>
            <a:off x="4637483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75" name="사각형: 둥근 모서리 74">
            <a:extLst>
              <a:ext uri="{FF2B5EF4-FFF2-40B4-BE49-F238E27FC236}">
                <a16:creationId xmlns:a16="http://schemas.microsoft.com/office/drawing/2014/main" id="{59CB2BA5-16BF-49AB-A890-86DF4621F0F7}"/>
              </a:ext>
            </a:extLst>
          </p:cNvPr>
          <p:cNvSpPr/>
          <p:nvPr/>
        </p:nvSpPr>
        <p:spPr>
          <a:xfrm>
            <a:off x="6131406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76" name="사각형: 둥근 모서리 75">
            <a:extLst>
              <a:ext uri="{FF2B5EF4-FFF2-40B4-BE49-F238E27FC236}">
                <a16:creationId xmlns:a16="http://schemas.microsoft.com/office/drawing/2014/main" id="{86AE8E39-5D01-42E9-8E06-94F6FAA6A8C8}"/>
              </a:ext>
            </a:extLst>
          </p:cNvPr>
          <p:cNvSpPr/>
          <p:nvPr/>
        </p:nvSpPr>
        <p:spPr>
          <a:xfrm>
            <a:off x="7625329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77" name="사각형: 둥근 모서리 76">
            <a:extLst>
              <a:ext uri="{FF2B5EF4-FFF2-40B4-BE49-F238E27FC236}">
                <a16:creationId xmlns:a16="http://schemas.microsoft.com/office/drawing/2014/main" id="{95277139-87E5-4737-8FC4-3681233700B3}"/>
              </a:ext>
            </a:extLst>
          </p:cNvPr>
          <p:cNvSpPr/>
          <p:nvPr/>
        </p:nvSpPr>
        <p:spPr>
          <a:xfrm>
            <a:off x="9119252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78" name="사각형: 둥근 모서리 77">
            <a:extLst>
              <a:ext uri="{FF2B5EF4-FFF2-40B4-BE49-F238E27FC236}">
                <a16:creationId xmlns:a16="http://schemas.microsoft.com/office/drawing/2014/main" id="{6DCEE427-9202-4229-A930-320CD965F388}"/>
              </a:ext>
            </a:extLst>
          </p:cNvPr>
          <p:cNvSpPr/>
          <p:nvPr/>
        </p:nvSpPr>
        <p:spPr>
          <a:xfrm>
            <a:off x="10613178" y="8286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79" name="사각형: 둥근 모서리 78">
            <a:extLst>
              <a:ext uri="{FF2B5EF4-FFF2-40B4-BE49-F238E27FC236}">
                <a16:creationId xmlns:a16="http://schemas.microsoft.com/office/drawing/2014/main" id="{1F033BA9-266A-48B9-A165-214A5ABF94D8}"/>
              </a:ext>
            </a:extLst>
          </p:cNvPr>
          <p:cNvSpPr/>
          <p:nvPr/>
        </p:nvSpPr>
        <p:spPr>
          <a:xfrm>
            <a:off x="134677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0" name="사각형: 둥근 모서리 79">
            <a:extLst>
              <a:ext uri="{FF2B5EF4-FFF2-40B4-BE49-F238E27FC236}">
                <a16:creationId xmlns:a16="http://schemas.microsoft.com/office/drawing/2014/main" id="{1538B9DA-FBCE-4116-8ADF-15B628B538C6}"/>
              </a:ext>
            </a:extLst>
          </p:cNvPr>
          <p:cNvSpPr/>
          <p:nvPr/>
        </p:nvSpPr>
        <p:spPr>
          <a:xfrm>
            <a:off x="1628600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1" name="사각형: 둥근 모서리 80">
            <a:extLst>
              <a:ext uri="{FF2B5EF4-FFF2-40B4-BE49-F238E27FC236}">
                <a16:creationId xmlns:a16="http://schemas.microsoft.com/office/drawing/2014/main" id="{08B00B74-9F4F-4C6E-B3C8-D9182929A3EC}"/>
              </a:ext>
            </a:extLst>
          </p:cNvPr>
          <p:cNvSpPr/>
          <p:nvPr/>
        </p:nvSpPr>
        <p:spPr>
          <a:xfrm>
            <a:off x="3122523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2" name="사각형: 둥근 모서리 81">
            <a:extLst>
              <a:ext uri="{FF2B5EF4-FFF2-40B4-BE49-F238E27FC236}">
                <a16:creationId xmlns:a16="http://schemas.microsoft.com/office/drawing/2014/main" id="{EB45FBC7-BAF4-4998-8A21-BCE2E1408BCB}"/>
              </a:ext>
            </a:extLst>
          </p:cNvPr>
          <p:cNvSpPr/>
          <p:nvPr/>
        </p:nvSpPr>
        <p:spPr>
          <a:xfrm>
            <a:off x="4618775" y="2508412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3" name="사각형: 둥근 모서리 82">
            <a:extLst>
              <a:ext uri="{FF2B5EF4-FFF2-40B4-BE49-F238E27FC236}">
                <a16:creationId xmlns:a16="http://schemas.microsoft.com/office/drawing/2014/main" id="{15890282-4AEF-4C8E-9E53-6BCF249BB647}"/>
              </a:ext>
            </a:extLst>
          </p:cNvPr>
          <p:cNvSpPr/>
          <p:nvPr/>
        </p:nvSpPr>
        <p:spPr>
          <a:xfrm>
            <a:off x="6110372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4" name="사각형: 둥근 모서리 83">
            <a:extLst>
              <a:ext uri="{FF2B5EF4-FFF2-40B4-BE49-F238E27FC236}">
                <a16:creationId xmlns:a16="http://schemas.microsoft.com/office/drawing/2014/main" id="{F4B95A96-EFE1-4B3F-8210-DF07D8A409AC}"/>
              </a:ext>
            </a:extLst>
          </p:cNvPr>
          <p:cNvSpPr/>
          <p:nvPr/>
        </p:nvSpPr>
        <p:spPr>
          <a:xfrm>
            <a:off x="7612641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5" name="사각형: 둥근 모서리 84">
            <a:extLst>
              <a:ext uri="{FF2B5EF4-FFF2-40B4-BE49-F238E27FC236}">
                <a16:creationId xmlns:a16="http://schemas.microsoft.com/office/drawing/2014/main" id="{2B11085B-3098-4410-9B8D-2BA183FB9C56}"/>
              </a:ext>
            </a:extLst>
          </p:cNvPr>
          <p:cNvSpPr/>
          <p:nvPr/>
        </p:nvSpPr>
        <p:spPr>
          <a:xfrm>
            <a:off x="9106564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6" name="사각형: 둥근 모서리 85">
            <a:extLst>
              <a:ext uri="{FF2B5EF4-FFF2-40B4-BE49-F238E27FC236}">
                <a16:creationId xmlns:a16="http://schemas.microsoft.com/office/drawing/2014/main" id="{45A81A5B-BE5E-49EF-A3A3-582875370D22}"/>
              </a:ext>
            </a:extLst>
          </p:cNvPr>
          <p:cNvSpPr/>
          <p:nvPr/>
        </p:nvSpPr>
        <p:spPr>
          <a:xfrm>
            <a:off x="10600487" y="25056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7" name="사각형: 둥근 모서리 86">
            <a:extLst>
              <a:ext uri="{FF2B5EF4-FFF2-40B4-BE49-F238E27FC236}">
                <a16:creationId xmlns:a16="http://schemas.microsoft.com/office/drawing/2014/main" id="{27917DAE-300D-4196-8014-8881AA22D0C6}"/>
              </a:ext>
            </a:extLst>
          </p:cNvPr>
          <p:cNvSpPr/>
          <p:nvPr/>
        </p:nvSpPr>
        <p:spPr>
          <a:xfrm>
            <a:off x="130283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88" name="사각형: 둥근 모서리 87">
            <a:extLst>
              <a:ext uri="{FF2B5EF4-FFF2-40B4-BE49-F238E27FC236}">
                <a16:creationId xmlns:a16="http://schemas.microsoft.com/office/drawing/2014/main" id="{0D893AD5-3CD5-4893-A925-448A558899E6}"/>
              </a:ext>
            </a:extLst>
          </p:cNvPr>
          <p:cNvSpPr/>
          <p:nvPr/>
        </p:nvSpPr>
        <p:spPr>
          <a:xfrm>
            <a:off x="1624209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kumimoji="0" lang="en-GB" sz="2400" b="0" i="0" u="none" strike="noStrike" kern="1200" cap="none" spc="0" normalizeH="0" baseline="0" noProof="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Super Mario 256" pitchFamily="2" charset="0"/>
              <a:cs typeface="+mn-cs"/>
            </a:endParaRPr>
          </a:p>
        </p:txBody>
      </p:sp>
      <p:sp>
        <p:nvSpPr>
          <p:cNvPr id="89" name="사각형: 둥근 모서리 88">
            <a:extLst>
              <a:ext uri="{FF2B5EF4-FFF2-40B4-BE49-F238E27FC236}">
                <a16:creationId xmlns:a16="http://schemas.microsoft.com/office/drawing/2014/main" id="{2CABF7C0-5E4B-4A04-AB56-BF32DA00940D}"/>
              </a:ext>
            </a:extLst>
          </p:cNvPr>
          <p:cNvSpPr/>
          <p:nvPr/>
        </p:nvSpPr>
        <p:spPr>
          <a:xfrm>
            <a:off x="3115498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0" name="사각형: 둥근 모서리 89">
            <a:extLst>
              <a:ext uri="{FF2B5EF4-FFF2-40B4-BE49-F238E27FC236}">
                <a16:creationId xmlns:a16="http://schemas.microsoft.com/office/drawing/2014/main" id="{0A941893-E27B-43A0-98C0-5483736E65EB}"/>
              </a:ext>
            </a:extLst>
          </p:cNvPr>
          <p:cNvSpPr/>
          <p:nvPr/>
        </p:nvSpPr>
        <p:spPr>
          <a:xfrm>
            <a:off x="4609421" y="4188149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1D7C48A2-33F7-460B-A3D7-EAD2E0AC104E}"/>
              </a:ext>
            </a:extLst>
          </p:cNvPr>
          <p:cNvSpPr/>
          <p:nvPr/>
        </p:nvSpPr>
        <p:spPr>
          <a:xfrm>
            <a:off x="6103344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2" name="사각형: 둥근 모서리 91">
            <a:extLst>
              <a:ext uri="{FF2B5EF4-FFF2-40B4-BE49-F238E27FC236}">
                <a16:creationId xmlns:a16="http://schemas.microsoft.com/office/drawing/2014/main" id="{10E35661-136A-4AA5-8937-33FE39D13288}"/>
              </a:ext>
            </a:extLst>
          </p:cNvPr>
          <p:cNvSpPr/>
          <p:nvPr/>
        </p:nvSpPr>
        <p:spPr>
          <a:xfrm>
            <a:off x="7597267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3" name="사각형: 둥근 모서리 92">
            <a:extLst>
              <a:ext uri="{FF2B5EF4-FFF2-40B4-BE49-F238E27FC236}">
                <a16:creationId xmlns:a16="http://schemas.microsoft.com/office/drawing/2014/main" id="{595E564C-D594-460C-B250-5157AB4BFCFB}"/>
              </a:ext>
            </a:extLst>
          </p:cNvPr>
          <p:cNvSpPr/>
          <p:nvPr/>
        </p:nvSpPr>
        <p:spPr>
          <a:xfrm>
            <a:off x="9091193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4" name="사각형: 둥근 모서리 93">
            <a:extLst>
              <a:ext uri="{FF2B5EF4-FFF2-40B4-BE49-F238E27FC236}">
                <a16:creationId xmlns:a16="http://schemas.microsoft.com/office/drawing/2014/main" id="{FA04EEF3-5516-4D25-B070-0C9F69834C03}"/>
              </a:ext>
            </a:extLst>
          </p:cNvPr>
          <p:cNvSpPr/>
          <p:nvPr/>
        </p:nvSpPr>
        <p:spPr>
          <a:xfrm>
            <a:off x="10593462" y="418257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BB3B9C3A-F05D-4C35-8331-51B6DF82982F}"/>
              </a:ext>
            </a:extLst>
          </p:cNvPr>
          <p:cNvSpPr/>
          <p:nvPr/>
        </p:nvSpPr>
        <p:spPr>
          <a:xfrm>
            <a:off x="142533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6" name="사각형: 둥근 모서리 95">
            <a:extLst>
              <a:ext uri="{FF2B5EF4-FFF2-40B4-BE49-F238E27FC236}">
                <a16:creationId xmlns:a16="http://schemas.microsoft.com/office/drawing/2014/main" id="{A5945CB3-56F1-49E7-9B48-F621F75E075F}"/>
              </a:ext>
            </a:extLst>
          </p:cNvPr>
          <p:cNvSpPr/>
          <p:nvPr/>
        </p:nvSpPr>
        <p:spPr>
          <a:xfrm>
            <a:off x="1636456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5F93E4CF-5989-49F6-B2CF-61FBBF645CBE}"/>
              </a:ext>
            </a:extLst>
          </p:cNvPr>
          <p:cNvSpPr/>
          <p:nvPr/>
        </p:nvSpPr>
        <p:spPr>
          <a:xfrm>
            <a:off x="313037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8" name="사각형: 둥근 모서리 97">
            <a:extLst>
              <a:ext uri="{FF2B5EF4-FFF2-40B4-BE49-F238E27FC236}">
                <a16:creationId xmlns:a16="http://schemas.microsoft.com/office/drawing/2014/main" id="{CDF3465B-4BB2-4BA0-A710-EBA4139F76B3}"/>
              </a:ext>
            </a:extLst>
          </p:cNvPr>
          <p:cNvSpPr/>
          <p:nvPr/>
        </p:nvSpPr>
        <p:spPr>
          <a:xfrm>
            <a:off x="4628129" y="5867886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D096A56A-05FD-40A3-9525-C0A49132BA49}"/>
              </a:ext>
            </a:extLst>
          </p:cNvPr>
          <p:cNvSpPr/>
          <p:nvPr/>
        </p:nvSpPr>
        <p:spPr>
          <a:xfrm>
            <a:off x="6134993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230FCC8F-D677-446C-909B-258244B94AB4}"/>
              </a:ext>
            </a:extLst>
          </p:cNvPr>
          <p:cNvSpPr/>
          <p:nvPr/>
        </p:nvSpPr>
        <p:spPr>
          <a:xfrm>
            <a:off x="7628916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E68E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  <p:pic>
        <p:nvPicPr>
          <p:cNvPr id="102" name="Picture 2" descr="파일:Baskin-Robbins logo.svg - 위키백과, 우리 모두의 백과사전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3B810D-8483-4A12-B231-13F53D6B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4070">
            <a:off x="9147060" y="5319089"/>
            <a:ext cx="1300518" cy="13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사각형: 둥근 모서리 100">
            <a:extLst>
              <a:ext uri="{FF2B5EF4-FFF2-40B4-BE49-F238E27FC236}">
                <a16:creationId xmlns:a16="http://schemas.microsoft.com/office/drawing/2014/main" id="{CB4E6463-A467-4DCE-939C-551BB5D825BD}"/>
              </a:ext>
            </a:extLst>
          </p:cNvPr>
          <p:cNvSpPr/>
          <p:nvPr/>
        </p:nvSpPr>
        <p:spPr>
          <a:xfrm>
            <a:off x="9122839" y="5859525"/>
            <a:ext cx="1412253" cy="661855"/>
          </a:xfrm>
          <a:prstGeom prst="roundRect">
            <a:avLst>
              <a:gd name="adj" fmla="val 9267"/>
            </a:avLst>
          </a:prstGeom>
          <a:solidFill>
            <a:schemeClr val="bg1"/>
          </a:solidFill>
          <a:ln w="38100">
            <a:solidFill>
              <a:srgbClr val="D95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0">
              <a:defRPr/>
            </a:pPr>
            <a:r>
              <a:rPr lang="en-US" sz="2400" dirty="0">
                <a:ln w="285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uper Mario 256" pitchFamily="2" charset="0"/>
                <a:ea typeface="맑은 고딕" panose="020B0503020000020004" pitchFamily="50" charset="-127"/>
              </a:rPr>
              <a:t>text</a:t>
            </a:r>
            <a:endParaRPr lang="en-GB" sz="2400" dirty="0">
              <a:ln w="285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Super Mario 256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2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25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2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d Slide S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40000">
              <a:schemeClr val="accent3">
                <a:lumMod val="0"/>
                <a:lumOff val="100000"/>
              </a:schemeClr>
            </a:gs>
            <a:gs pos="100000">
              <a:srgbClr val="DE6B7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>
            <a:extLst>
              <a:ext uri="{FF2B5EF4-FFF2-40B4-BE49-F238E27FC236}">
                <a16:creationId xmlns:a16="http://schemas.microsoft.com/office/drawing/2014/main" id="{D1CEA5D5-02B5-4237-9B3C-5BD6337BFF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16146"/>
          <a:stretch/>
        </p:blipFill>
        <p:spPr>
          <a:xfrm>
            <a:off x="130673" y="995488"/>
            <a:ext cx="3639671" cy="323919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C666B09-B5B1-41BE-8FBA-D4A9B9B872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r="16436"/>
          <a:stretch/>
        </p:blipFill>
        <p:spPr>
          <a:xfrm>
            <a:off x="4151342" y="995488"/>
            <a:ext cx="3639672" cy="323919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302720C-A930-4FCA-99E6-289077BBAA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r="16421"/>
          <a:stretch/>
        </p:blipFill>
        <p:spPr>
          <a:xfrm>
            <a:off x="8172013" y="995488"/>
            <a:ext cx="3639672" cy="3239198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13C3F65D-5E92-40B7-B73B-1B5166AE7847}"/>
              </a:ext>
            </a:extLst>
          </p:cNvPr>
          <p:cNvGrpSpPr/>
          <p:nvPr/>
        </p:nvGrpSpPr>
        <p:grpSpPr>
          <a:xfrm>
            <a:off x="3910529" y="4405501"/>
            <a:ext cx="4651314" cy="1457011"/>
            <a:chOff x="3809622" y="5144756"/>
            <a:chExt cx="4651314" cy="1457011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08469FD0-74E7-4A5F-A35D-87353DC3C4AB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rgbClr val="E68E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B668D52-3E3F-49EF-A443-4E80E48B812E}"/>
                </a:ext>
              </a:extLst>
            </p:cNvPr>
            <p:cNvSpPr txBox="1"/>
            <p:nvPr/>
          </p:nvSpPr>
          <p:spPr>
            <a:xfrm rot="984802">
              <a:off x="3809622" y="5190570"/>
              <a:ext cx="465131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7200" b="0" i="0" u="none" strike="noStrike" kern="1200" cap="none" spc="0" normalizeH="0" baseline="0" noProof="0" dirty="0">
                  <a:ln w="57150">
                    <a:solidFill>
                      <a:srgbClr val="D95568"/>
                    </a:solidFill>
                  </a:ln>
                  <a:solidFill>
                    <a:srgbClr val="EEB4BC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-1 point</a:t>
              </a:r>
              <a:endParaRPr kumimoji="0" lang="en-GB" sz="72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srgbClr val="EEB4BC"/>
                </a:solidFill>
                <a:effectLst/>
                <a:uLnTx/>
                <a:uFillTx/>
                <a:latin typeface="Super Mario 256" pitchFamily="2" charset="0"/>
                <a:cs typeface="+mn-cs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94EA2FD4-050B-4376-B88B-8EDFF4779B5D}"/>
              </a:ext>
            </a:extLst>
          </p:cNvPr>
          <p:cNvGrpSpPr/>
          <p:nvPr/>
        </p:nvGrpSpPr>
        <p:grpSpPr>
          <a:xfrm>
            <a:off x="-126384" y="4405500"/>
            <a:ext cx="4651314" cy="1457011"/>
            <a:chOff x="3809622" y="5144756"/>
            <a:chExt cx="4651314" cy="1457011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0BE46885-4572-4735-BEF3-2795CA85328F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rgbClr val="E68E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978354-87EC-4C5C-AC18-AE3655A6A41A}"/>
                </a:ext>
              </a:extLst>
            </p:cNvPr>
            <p:cNvSpPr txBox="1"/>
            <p:nvPr/>
          </p:nvSpPr>
          <p:spPr>
            <a:xfrm rot="984802">
              <a:off x="3809622" y="5329069"/>
              <a:ext cx="465131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5400" b="0" i="0" u="none" strike="noStrike" kern="1200" cap="none" spc="0" normalizeH="0" baseline="0" noProof="0" dirty="0">
                  <a:ln w="57150">
                    <a:solidFill>
                      <a:srgbClr val="D95568"/>
                    </a:solidFill>
                  </a:ln>
                  <a:solidFill>
                    <a:srgbClr val="EEB4BC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-2 points</a:t>
              </a:r>
              <a:endParaRPr kumimoji="0" lang="en-GB" sz="54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srgbClr val="EEB4BC"/>
                </a:solidFill>
                <a:effectLst/>
                <a:uLnTx/>
                <a:uFillTx/>
                <a:latin typeface="Super Mario 256" pitchFamily="2" charset="0"/>
                <a:cs typeface="+mn-cs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C6CBA02-64DD-469D-8258-74FDDA3951DB}"/>
              </a:ext>
            </a:extLst>
          </p:cNvPr>
          <p:cNvGrpSpPr/>
          <p:nvPr/>
        </p:nvGrpSpPr>
        <p:grpSpPr>
          <a:xfrm>
            <a:off x="7943694" y="4405500"/>
            <a:ext cx="4651314" cy="1457011"/>
            <a:chOff x="3809622" y="5144756"/>
            <a:chExt cx="4651314" cy="1457011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208BFA21-C3C4-4178-AD3B-16F94668566C}"/>
                </a:ext>
              </a:extLst>
            </p:cNvPr>
            <p:cNvSpPr/>
            <p:nvPr/>
          </p:nvSpPr>
          <p:spPr>
            <a:xfrm>
              <a:off x="4469514" y="5144756"/>
              <a:ext cx="3252971" cy="1457011"/>
            </a:xfrm>
            <a:prstGeom prst="roundRect">
              <a:avLst>
                <a:gd name="adj" fmla="val 9267"/>
              </a:avLst>
            </a:prstGeom>
            <a:solidFill>
              <a:schemeClr val="bg1"/>
            </a:solidFill>
            <a:ln w="38100">
              <a:solidFill>
                <a:srgbClr val="E68E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68E9B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53DA65-B182-4B21-BA6B-0F39643088BD}"/>
                </a:ext>
              </a:extLst>
            </p:cNvPr>
            <p:cNvSpPr txBox="1"/>
            <p:nvPr/>
          </p:nvSpPr>
          <p:spPr>
            <a:xfrm rot="984802">
              <a:off x="3809622" y="5190570"/>
              <a:ext cx="465131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7200" b="0" i="0" u="none" strike="noStrike" kern="1200" cap="none" spc="0" normalizeH="0" baseline="0" noProof="0" dirty="0">
                  <a:ln w="57150">
                    <a:solidFill>
                      <a:srgbClr val="D95568"/>
                    </a:solidFill>
                  </a:ln>
                  <a:solidFill>
                    <a:srgbClr val="EEB4BC"/>
                  </a:solidFill>
                  <a:effectLst/>
                  <a:uLnTx/>
                  <a:uFillTx/>
                  <a:latin typeface="Super Mario 256" pitchFamily="2" charset="0"/>
                  <a:ea typeface="맑은 고딕" panose="020B0503020000020004" pitchFamily="50" charset="-127"/>
                  <a:cs typeface="+mn-cs"/>
                </a:rPr>
                <a:t>Steal!</a:t>
              </a:r>
              <a:endParaRPr kumimoji="0" lang="en-GB" sz="72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srgbClr val="EEB4BC"/>
                </a:solidFill>
                <a:effectLst/>
                <a:uLnTx/>
                <a:uFillTx/>
                <a:latin typeface="Super Mario 256" pitchFamily="2" charset="0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16B875D-43E3-4C4C-A921-8ADC72AC9630}"/>
              </a:ext>
            </a:extLst>
          </p:cNvPr>
          <p:cNvSpPr txBox="1"/>
          <p:nvPr/>
        </p:nvSpPr>
        <p:spPr>
          <a:xfrm>
            <a:off x="3524973" y="-20175"/>
            <a:ext cx="542242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0" i="0" u="none" strike="noStrike" kern="1200" cap="none" spc="0" normalizeH="0" baseline="0" noProof="0" dirty="0">
                <a:ln w="57150">
                  <a:solidFill>
                    <a:srgbClr val="D95568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uper Mario 256" pitchFamily="2" charset="0"/>
                <a:ea typeface="맑은 고딕" panose="020B0503020000020004" pitchFamily="50" charset="-127"/>
                <a:cs typeface="+mn-cs"/>
              </a:rPr>
              <a:t>Choose one</a:t>
            </a:r>
            <a:endParaRPr kumimoji="0" lang="en-GB" sz="6000" b="0" i="0" u="none" strike="noStrike" kern="1200" cap="none" spc="0" normalizeH="0" baseline="0" noProof="0" dirty="0">
              <a:ln w="57150">
                <a:solidFill>
                  <a:srgbClr val="D95568"/>
                </a:solidFill>
              </a:ln>
              <a:solidFill>
                <a:prstClr val="white"/>
              </a:solidFill>
              <a:effectLst/>
              <a:uLnTx/>
              <a:uFillTx/>
              <a:latin typeface="Super Mario 256" pitchFamily="2" charset="0"/>
              <a:ea typeface="+mn-ea"/>
              <a:cs typeface="+mn-cs"/>
            </a:endParaRPr>
          </a:p>
        </p:txBody>
      </p:sp>
      <p:sp>
        <p:nvSpPr>
          <p:cNvPr id="15" name="사각형: 둥근 모서리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B8DC18-8960-4235-A42C-7D2618359706}"/>
              </a:ext>
            </a:extLst>
          </p:cNvPr>
          <p:cNvSpPr/>
          <p:nvPr/>
        </p:nvSpPr>
        <p:spPr>
          <a:xfrm>
            <a:off x="10577689" y="6151479"/>
            <a:ext cx="1572075" cy="638043"/>
          </a:xfrm>
          <a:prstGeom prst="roundRect">
            <a:avLst>
              <a:gd name="adj" fmla="val 9267"/>
            </a:avLst>
          </a:prstGeom>
          <a:solidFill>
            <a:srgbClr val="FFFFFF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uper Mario 256" pitchFamily="2" charset="0"/>
                <a:ea typeface="+mn-ea"/>
                <a:cs typeface="+mn-cs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2256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splat-6086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ws_harp_boing-7111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2384</Words>
  <Application>Microsoft Office PowerPoint</Application>
  <PresentationFormat>와이드스크린</PresentationFormat>
  <Paragraphs>742</Paragraphs>
  <Slides>27</Slides>
  <Notes>27</Notes>
  <HiddenSlides>3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4" baseType="lpstr">
      <vt:lpstr>Calibri Light</vt:lpstr>
      <vt:lpstr>Arial Black</vt:lpstr>
      <vt:lpstr>Super Mario 256</vt:lpstr>
      <vt:lpstr>Calibri</vt:lpstr>
      <vt:lpstr>Arial</vt:lpstr>
      <vt:lpstr>맑은 고딕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mcc</dc:creator>
  <cp:lastModifiedBy>user</cp:lastModifiedBy>
  <cp:revision>32</cp:revision>
  <dcterms:created xsi:type="dcterms:W3CDTF">2022-12-08T04:11:39Z</dcterms:created>
  <dcterms:modified xsi:type="dcterms:W3CDTF">2024-04-30T07:08:36Z</dcterms:modified>
</cp:coreProperties>
</file>