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64" r:id="rId3"/>
    <p:sldId id="269" r:id="rId4"/>
    <p:sldId id="266" r:id="rId5"/>
    <p:sldId id="265" r:id="rId6"/>
    <p:sldId id="267" r:id="rId7"/>
    <p:sldId id="268" r:id="rId8"/>
    <p:sldId id="276" r:id="rId9"/>
    <p:sldId id="262" r:id="rId10"/>
    <p:sldId id="270" r:id="rId11"/>
    <p:sldId id="271" r:id="rId12"/>
    <p:sldId id="272" r:id="rId13"/>
    <p:sldId id="273" r:id="rId14"/>
    <p:sldId id="274" r:id="rId15"/>
    <p:sldId id="277" r:id="rId16"/>
    <p:sldId id="275" r:id="rId17"/>
  </p:sldIdLst>
  <p:sldSz cx="12192000" cy="6858000"/>
  <p:notesSz cx="6858000" cy="9144000"/>
  <p:embeddedFontLst>
    <p:embeddedFont>
      <p:font typeface="맑은 고딕" panose="020B0503020000020004" pitchFamily="50" charset="-127"/>
      <p:regular r:id="rId19"/>
      <p:bold r:id="rId20"/>
    </p:embeddedFont>
    <p:embeddedFont>
      <p:font typeface="메이플스토리 OTF" panose="02000800000000000000" pitchFamily="50" charset="-127"/>
      <p:bold r:id="rId21"/>
    </p:embeddedFont>
    <p:embeddedFont>
      <p:font typeface="휴먼둥근헤드라인" panose="02030504000101010101" pitchFamily="18" charset="-127"/>
      <p:regular r:id="rId22"/>
    </p:embeddedFont>
    <p:embeddedFont>
      <p:font typeface="Arial Black" panose="020B0A04020102020204" pitchFamily="34" charset="0"/>
      <p:bold r:id="rId23"/>
    </p:embeddedFont>
    <p:embeddedFont>
      <p:font typeface="Gill Sans Ultra Bold" panose="020B0A02020104020203" pitchFamily="34" charset="0"/>
      <p:regular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D4418883-00B2-43DC-A58A-EA0171403C22}">
          <p14:sldIdLst>
            <p14:sldId id="256"/>
          </p14:sldIdLst>
        </p14:section>
        <p14:section name="How To Play" id="{A34C3C6C-E833-49AC-872D-7C03C0669C78}">
          <p14:sldIdLst>
            <p14:sldId id="264"/>
            <p14:sldId id="269"/>
            <p14:sldId id="266"/>
            <p14:sldId id="265"/>
            <p14:sldId id="267"/>
            <p14:sldId id="268"/>
          </p14:sldIdLst>
        </p14:section>
        <p14:section name="Game" id="{89533B81-3469-4CA4-9D4F-538111413E46}">
          <p14:sldIdLst>
            <p14:sldId id="276"/>
            <p14:sldId id="262"/>
            <p14:sldId id="270"/>
            <p14:sldId id="271"/>
            <p14:sldId id="272"/>
            <p14:sldId id="273"/>
            <p14:sldId id="274"/>
            <p14:sldId id="277"/>
          </p14:sldIdLst>
        </p14:section>
        <p14:section name="Spelling Variation" id="{E8A8E587-0786-4290-B5E1-DD51A8A0BC63}">
          <p14:sldIdLst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D60"/>
    <a:srgbClr val="000000"/>
    <a:srgbClr val="600838"/>
    <a:srgbClr val="0D0D0D"/>
    <a:srgbClr val="FF7582"/>
    <a:srgbClr val="FFB1B9"/>
    <a:srgbClr val="FFC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5176" autoAdjust="0"/>
  </p:normalViewPr>
  <p:slideViewPr>
    <p:cSldViewPr snapToGrid="0">
      <p:cViewPr varScale="1">
        <p:scale>
          <a:sx n="86" d="100"/>
          <a:sy n="86" d="100"/>
        </p:scale>
        <p:origin x="95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774C3-32A3-4349-9FBD-683AD73DDD48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0DCE3-7DE4-4888-B341-56D521CA26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25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Nunchi Game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DCE3-7DE4-4888-B341-56D521CA265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2881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93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03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56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759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276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DCE3-7DE4-4888-B341-56D521CA265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3934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906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Play: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round, display a series of words and select participants. (One student per word on the list.)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Turns: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the words aloud, one at a time, in the order they appear.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 Collisions: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two players speak simultaneously, both must sit down and are out for the rest of the round.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Word Caution: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player who says the last word in the sequence is also out.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Narrowing Down: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Continue rounds until only one player remains—the winner.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Round, New Group: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select a new group to play.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DCE3-7DE4-4888-B341-56D521CA265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305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Play: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round, display a series of words and select participants. (One student per word on the list.)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Turns: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the words aloud, one at a time, in the order they appear.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 Collisions: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two players speak simultaneously, both must sit down and are out for the rest of the round.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Word Caution: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player who says the last word in the sequence is also out.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Narrowing Down: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Continue rounds until only one player remains—the winner.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Round, New Group: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select a new group to play.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DCE3-7DE4-4888-B341-56D521CA265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5570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Play: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round, display a series of words and select participants. (One student per word on the list.)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Turns: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the words aloud, one at a time, in the order they appear.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 Collisions: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two players speak simultaneously, both must sit down and are out for the rest of the round.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Word Caution: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player who says the last word in the sequence is also out.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Narrowing Down: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Continue rounds until only one player remains—the winner.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Round, New Group: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select a new group to play.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DCE3-7DE4-4888-B341-56D521CA265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7053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Play: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round, display a series of words and select participants. (One student per word on the list.)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Turns: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the words aloud, one at a time, in the order they appear.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 Collisions: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two players speak simultaneously, both must sit down and are out for the rest of the round.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Word Caution: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player who says the last word in the sequence is also out.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Narrowing Down: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Continue rounds until only one player remains—the winner.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Round, New Group: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select a new group to play.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DCE3-7DE4-4888-B341-56D521CA265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625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Play: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round, display a series of words and select participants. (One student per word on the list.)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Turns: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the words aloud, one at a time, in the order they appear.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 Collisions: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two players speak simultaneously, both must sit down and are out for the rest of the round.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Word Caution: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player who says the last word in the sequence is also out.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Narrowing Down: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Continue rounds until only one player remains—the winner.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Round, New Group: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select a new group to play.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422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Play: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round, display a series of words and select participants. (One student per word on the list.)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Turns: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the words aloud, one at a time, in the order they appear.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 Collisions: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two players speak simultaneously, both must sit down and are out for the rest of the round.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Word Caution: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player who says the last word in the sequence is also out.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Narrowing Down: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Continue rounds until only one player remains—the winner.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Round, New Group: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select a new group to play.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DCE3-7DE4-4888-B341-56D521CA265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9726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DCE3-7DE4-4888-B341-56D521CA265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4412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98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D20057-8C7A-4388-970D-55C4375E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339A5DE-1D48-4C44-9292-AC835F898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4A76B7-B3A6-4DA8-A131-559EE0CE5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4A05B3-ADB9-4AD8-B065-13EAD600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8029851-8BF9-4FB2-A67B-B6E6F02E7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8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9C59C3-24F9-4F54-A5C7-924321125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4436342-FA85-4808-9B37-BA48B3CB6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8F15BBE-CC67-4DD8-9066-0B32F644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CFCDEDF-C233-40DB-AF81-97C4E7345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2FFB2E6-D0C9-468C-8B81-D702822ED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100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45093DD-443F-438C-B88B-467D872D7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466675A-0240-433A-B4B0-8DDAE0F64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3C5899-6E89-4CFD-9281-F87DAAF9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0E7F2F-108D-4D37-80FE-B5019BB8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21AFCD-9211-4DB6-9F5C-0319628A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862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053C90-A0DB-40E3-90AE-7EDE541E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F294E5C-6D73-48B5-963B-9B699CDE4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10D101F-80D9-4A70-A68C-0AEB5551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423FE15-F6AC-4EB0-9E2D-D6440A0C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0F562D-447F-4261-A1D0-922A8493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27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27B79E-813D-4D4C-9920-B484700F3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E17A78-D2CD-447B-B197-2585C7EAD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7AF4038-D533-4096-85E5-5A98E285F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C21669C-737D-4439-9FEB-1A5F28C5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47F133-5176-4121-AA97-C44D1E54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563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CF2D8B-EAF9-4390-BD9C-27711E253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4195FFF-EE1B-4562-9894-3F94F7EF3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62869FE-1212-4115-B773-5C768C5B9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C289201-9B54-4721-8E8E-D30A224F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6A17734-175F-49EC-B1BB-8824740B9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51E309B-F96D-4939-80FC-21A08437A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57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F1C1B1-36F6-40B3-9253-CB382EA01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D48B0BF-F48A-4BE5-B0FB-308F7565D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2525B21-3579-487D-832C-EEF6968A7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88AE4BB-5312-4510-929D-8C4D412AD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03135DA-E760-4948-9864-0FB80481E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D75D1D2-4D63-4145-A469-119135A1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AFE3067-3D89-4936-99E1-6979BB42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A1177FA-6999-499F-AEC2-192F9184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487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CA9A93-3B5F-46F7-844C-F6991F2C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D3AB6C5-0EC5-4339-A776-871354F3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71A70C3-AF61-449C-9897-B84F40388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BB663D0-1726-48C8-813C-2F5A87B9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459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367413F-D4C8-4959-904C-30C32EFB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D9A9667-3243-4112-ABA2-F28104E2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1CE5B9-9633-4329-B95C-D08EE33D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7995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490646-02E6-4B78-BA9E-F9EEAB9D7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28C3F45-3A75-4E42-A3B0-424B8E4C2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04C5353-6293-41F5-BF44-18D3228FD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E8318F8-E2D6-4CC8-BAD8-1DDA2D96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1B1988-6226-40E0-AB6F-1A363B9B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7C41047-C757-402C-A5E3-401C4F0D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3896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B23C29-9D21-4CFD-BA6A-B31FD074B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D1EE7A3-25DA-40B2-BCAF-C8BAF8921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F0EA076-ABF7-4AF2-B7BE-98280DD9F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1A39435-6EF2-4F87-8730-164A725D5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488213E-7D45-48AF-8E7C-DD25A4115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713572D-A99A-4288-8E15-5D31742A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122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9EC488B-5492-4361-BCBF-7A7DA89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14342B6-746A-4DD7-A5C9-A70AD33FD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183522-4AAE-4874-BDE9-508DD7A99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E4A75-5A5B-49A6-B159-B6E2069D3267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59E19D-2C30-4F19-A878-4E4345946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0C3E53-3E87-4164-84EA-BE7751F6B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2BDBF-1473-41A2-899B-CD89C6DD634F}"/>
              </a:ext>
            </a:extLst>
          </p:cNvPr>
          <p:cNvSpPr txBox="1"/>
          <p:nvPr userDrawn="1"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E9EEE-464E-4E75-BFC1-93BD3553F0EE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5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brain cartoon vector icon illustration. education object icon concept isolated premium vector. flat cartoon style">
            <a:extLst>
              <a:ext uri="{FF2B5EF4-FFF2-40B4-BE49-F238E27FC236}">
                <a16:creationId xmlns:a16="http://schemas.microsoft.com/office/drawing/2014/main" id="{C399421B-3C91-487B-B447-A22ED137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05" y="1503856"/>
            <a:ext cx="3999189" cy="399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FB28E-967E-4389-B966-567223E5BE97}"/>
              </a:ext>
            </a:extLst>
          </p:cNvPr>
          <p:cNvSpPr txBox="1"/>
          <p:nvPr/>
        </p:nvSpPr>
        <p:spPr>
          <a:xfrm>
            <a:off x="5643464" y="246959"/>
            <a:ext cx="905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57150">
                  <a:solidFill>
                    <a:srgbClr val="A40D6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  <a:ea typeface="a솜사탕" panose="02020600000000000000" pitchFamily="18" charset="-127"/>
              </a:rPr>
              <a:t>?</a:t>
            </a:r>
            <a:endParaRPr lang="ko-KR" altLang="en-US" sz="13800" dirty="0">
              <a:ln w="57150">
                <a:solidFill>
                  <a:srgbClr val="A40D6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  <a:ea typeface="a솜사탕" panose="02020600000000000000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50E62-2B52-4274-A235-16F6D3383C9A}"/>
              </a:ext>
            </a:extLst>
          </p:cNvPr>
          <p:cNvSpPr txBox="1"/>
          <p:nvPr/>
        </p:nvSpPr>
        <p:spPr>
          <a:xfrm rot="1493076">
            <a:off x="6766302" y="660617"/>
            <a:ext cx="905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57150">
                  <a:solidFill>
                    <a:srgbClr val="A40D6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  <a:ea typeface="a솜사탕" panose="02020600000000000000" pitchFamily="18" charset="-127"/>
              </a:rPr>
              <a:t>?</a:t>
            </a:r>
            <a:endParaRPr lang="ko-KR" altLang="en-US" sz="13800" dirty="0">
              <a:ln w="57150">
                <a:solidFill>
                  <a:srgbClr val="A40D6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  <a:ea typeface="a솜사탕" panose="02020600000000000000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343218-A3F6-4015-B84E-664A7BE607C2}"/>
              </a:ext>
            </a:extLst>
          </p:cNvPr>
          <p:cNvSpPr txBox="1"/>
          <p:nvPr/>
        </p:nvSpPr>
        <p:spPr>
          <a:xfrm rot="20477603">
            <a:off x="4613398" y="659669"/>
            <a:ext cx="905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57150">
                  <a:solidFill>
                    <a:srgbClr val="A40D6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  <a:ea typeface="a솜사탕" panose="02020600000000000000" pitchFamily="18" charset="-127"/>
              </a:rPr>
              <a:t>?</a:t>
            </a:r>
            <a:endParaRPr lang="ko-KR" altLang="en-US" sz="13800" dirty="0">
              <a:ln w="57150">
                <a:solidFill>
                  <a:srgbClr val="A40D6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  <a:ea typeface="a솜사탕" panose="02020600000000000000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C3815FB-EAD5-4DAA-A9F7-537305BDF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51" r="12306"/>
          <a:stretch/>
        </p:blipFill>
        <p:spPr>
          <a:xfrm>
            <a:off x="1714500" y="410108"/>
            <a:ext cx="9429750" cy="6037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72BF3-7347-40F2-B6EC-888D5EF7ADE2}"/>
              </a:ext>
            </a:extLst>
          </p:cNvPr>
          <p:cNvSpPr txBox="1"/>
          <p:nvPr/>
        </p:nvSpPr>
        <p:spPr>
          <a:xfrm>
            <a:off x="3757901" y="3905919"/>
            <a:ext cx="467619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9900" dirty="0">
                <a:ln w="76200">
                  <a:solidFill>
                    <a:srgbClr val="A40D60"/>
                  </a:solidFill>
                </a:ln>
                <a:solidFill>
                  <a:schemeClr val="bg1"/>
                </a:solidFill>
                <a:latin typeface="메이플스토리 OTF" panose="02000800000000000000" pitchFamily="50" charset="-127"/>
                <a:ea typeface="메이플스토리 OTF" panose="02000800000000000000" pitchFamily="50" charset="-127"/>
              </a:rPr>
              <a:t>눈치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2D779AA-181B-43C6-AE91-89CB7173E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10" y="2479677"/>
            <a:ext cx="2401429" cy="10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4E0DB2C-AA84-45F1-9336-65413C12BDD9}"/>
              </a:ext>
            </a:extLst>
          </p:cNvPr>
          <p:cNvSpPr/>
          <p:nvPr/>
        </p:nvSpPr>
        <p:spPr>
          <a:xfrm>
            <a:off x="422312" y="491600"/>
            <a:ext cx="11347373" cy="6158429"/>
          </a:xfrm>
          <a:prstGeom prst="roundRect">
            <a:avLst/>
          </a:prstGeom>
          <a:solidFill>
            <a:srgbClr val="6008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60B056-D35F-43E7-A17E-13554D74A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108"/>
            <a:ext cx="12192000" cy="6037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12942-A5C0-4DDA-8512-92BACBD687C0}"/>
              </a:ext>
            </a:extLst>
          </p:cNvPr>
          <p:cNvSpPr txBox="1"/>
          <p:nvPr/>
        </p:nvSpPr>
        <p:spPr>
          <a:xfrm>
            <a:off x="2211672" y="1173993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1.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D9383E0-6BA1-4BD5-87B3-DBF88FCBC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04" y="-504237"/>
            <a:ext cx="2324561" cy="232456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0E1B776-8DB9-4B69-822C-1763F7E3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4360" y="6167475"/>
            <a:ext cx="13482409" cy="1220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CE89D5-6E1D-4BF1-B178-2593FF1A9E67}"/>
              </a:ext>
            </a:extLst>
          </p:cNvPr>
          <p:cNvSpPr txBox="1"/>
          <p:nvPr/>
        </p:nvSpPr>
        <p:spPr>
          <a:xfrm>
            <a:off x="2211672" y="2006240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2.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019CF-12B9-4B03-B78F-3EF730AC7D25}"/>
              </a:ext>
            </a:extLst>
          </p:cNvPr>
          <p:cNvSpPr txBox="1"/>
          <p:nvPr/>
        </p:nvSpPr>
        <p:spPr>
          <a:xfrm>
            <a:off x="2211672" y="2838487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3.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AC0C1-E4B5-4169-A566-81895FA0D4F7}"/>
              </a:ext>
            </a:extLst>
          </p:cNvPr>
          <p:cNvSpPr txBox="1"/>
          <p:nvPr/>
        </p:nvSpPr>
        <p:spPr>
          <a:xfrm>
            <a:off x="2211672" y="3670734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4.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3F448-1419-4637-AD38-ED9739731B35}"/>
              </a:ext>
            </a:extLst>
          </p:cNvPr>
          <p:cNvSpPr txBox="1"/>
          <p:nvPr/>
        </p:nvSpPr>
        <p:spPr>
          <a:xfrm>
            <a:off x="2211672" y="4502981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5.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D24CF-F7EC-42F7-B8BA-7A92CDB07D9E}"/>
              </a:ext>
            </a:extLst>
          </p:cNvPr>
          <p:cNvSpPr txBox="1"/>
          <p:nvPr/>
        </p:nvSpPr>
        <p:spPr>
          <a:xfrm>
            <a:off x="2211672" y="5335228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6.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4491E7A-7EFC-4E12-8E9A-C27BD673F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19" y="161694"/>
            <a:ext cx="1126330" cy="4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51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4E0DB2C-AA84-45F1-9336-65413C12BDD9}"/>
              </a:ext>
            </a:extLst>
          </p:cNvPr>
          <p:cNvSpPr/>
          <p:nvPr/>
        </p:nvSpPr>
        <p:spPr>
          <a:xfrm>
            <a:off x="422312" y="491600"/>
            <a:ext cx="11347373" cy="6158429"/>
          </a:xfrm>
          <a:prstGeom prst="roundRect">
            <a:avLst/>
          </a:prstGeom>
          <a:solidFill>
            <a:srgbClr val="6008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60B056-D35F-43E7-A17E-13554D74A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108"/>
            <a:ext cx="12192000" cy="6037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12942-A5C0-4DDA-8512-92BACBD687C0}"/>
              </a:ext>
            </a:extLst>
          </p:cNvPr>
          <p:cNvSpPr txBox="1"/>
          <p:nvPr/>
        </p:nvSpPr>
        <p:spPr>
          <a:xfrm>
            <a:off x="2211672" y="1173993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1.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D9383E0-6BA1-4BD5-87B3-DBF88FCBC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04" y="-504237"/>
            <a:ext cx="2324561" cy="232456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0E1B776-8DB9-4B69-822C-1763F7E3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4360" y="6167475"/>
            <a:ext cx="13482409" cy="1220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CE89D5-6E1D-4BF1-B178-2593FF1A9E67}"/>
              </a:ext>
            </a:extLst>
          </p:cNvPr>
          <p:cNvSpPr txBox="1"/>
          <p:nvPr/>
        </p:nvSpPr>
        <p:spPr>
          <a:xfrm>
            <a:off x="2211672" y="2006240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2.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019CF-12B9-4B03-B78F-3EF730AC7D25}"/>
              </a:ext>
            </a:extLst>
          </p:cNvPr>
          <p:cNvSpPr txBox="1"/>
          <p:nvPr/>
        </p:nvSpPr>
        <p:spPr>
          <a:xfrm>
            <a:off x="2211672" y="2838487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3.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AC0C1-E4B5-4169-A566-81895FA0D4F7}"/>
              </a:ext>
            </a:extLst>
          </p:cNvPr>
          <p:cNvSpPr txBox="1"/>
          <p:nvPr/>
        </p:nvSpPr>
        <p:spPr>
          <a:xfrm>
            <a:off x="2211672" y="3670734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4.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3F448-1419-4637-AD38-ED9739731B35}"/>
              </a:ext>
            </a:extLst>
          </p:cNvPr>
          <p:cNvSpPr txBox="1"/>
          <p:nvPr/>
        </p:nvSpPr>
        <p:spPr>
          <a:xfrm>
            <a:off x="2211672" y="4502981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5.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D24CF-F7EC-42F7-B8BA-7A92CDB07D9E}"/>
              </a:ext>
            </a:extLst>
          </p:cNvPr>
          <p:cNvSpPr txBox="1"/>
          <p:nvPr/>
        </p:nvSpPr>
        <p:spPr>
          <a:xfrm>
            <a:off x="2211672" y="5335228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6.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4491E7A-7EFC-4E12-8E9A-C27BD673F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19" y="161694"/>
            <a:ext cx="1126330" cy="4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13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4E0DB2C-AA84-45F1-9336-65413C12BDD9}"/>
              </a:ext>
            </a:extLst>
          </p:cNvPr>
          <p:cNvSpPr/>
          <p:nvPr/>
        </p:nvSpPr>
        <p:spPr>
          <a:xfrm>
            <a:off x="422312" y="491600"/>
            <a:ext cx="11347373" cy="6158429"/>
          </a:xfrm>
          <a:prstGeom prst="roundRect">
            <a:avLst/>
          </a:prstGeom>
          <a:solidFill>
            <a:srgbClr val="6008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60B056-D35F-43E7-A17E-13554D74A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108"/>
            <a:ext cx="12192000" cy="6037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12942-A5C0-4DDA-8512-92BACBD687C0}"/>
              </a:ext>
            </a:extLst>
          </p:cNvPr>
          <p:cNvSpPr txBox="1"/>
          <p:nvPr/>
        </p:nvSpPr>
        <p:spPr>
          <a:xfrm>
            <a:off x="2211672" y="1173993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1.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D9383E0-6BA1-4BD5-87B3-DBF88FCBC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04" y="-504237"/>
            <a:ext cx="2324561" cy="232456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0E1B776-8DB9-4B69-822C-1763F7E3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4360" y="6167475"/>
            <a:ext cx="13482409" cy="1220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CE89D5-6E1D-4BF1-B178-2593FF1A9E67}"/>
              </a:ext>
            </a:extLst>
          </p:cNvPr>
          <p:cNvSpPr txBox="1"/>
          <p:nvPr/>
        </p:nvSpPr>
        <p:spPr>
          <a:xfrm>
            <a:off x="2211672" y="2006240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2.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019CF-12B9-4B03-B78F-3EF730AC7D25}"/>
              </a:ext>
            </a:extLst>
          </p:cNvPr>
          <p:cNvSpPr txBox="1"/>
          <p:nvPr/>
        </p:nvSpPr>
        <p:spPr>
          <a:xfrm>
            <a:off x="2211672" y="2838487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3.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AC0C1-E4B5-4169-A566-81895FA0D4F7}"/>
              </a:ext>
            </a:extLst>
          </p:cNvPr>
          <p:cNvSpPr txBox="1"/>
          <p:nvPr/>
        </p:nvSpPr>
        <p:spPr>
          <a:xfrm>
            <a:off x="2211672" y="3670734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4.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3F448-1419-4637-AD38-ED9739731B35}"/>
              </a:ext>
            </a:extLst>
          </p:cNvPr>
          <p:cNvSpPr txBox="1"/>
          <p:nvPr/>
        </p:nvSpPr>
        <p:spPr>
          <a:xfrm>
            <a:off x="2211672" y="4502981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5.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D24CF-F7EC-42F7-B8BA-7A92CDB07D9E}"/>
              </a:ext>
            </a:extLst>
          </p:cNvPr>
          <p:cNvSpPr txBox="1"/>
          <p:nvPr/>
        </p:nvSpPr>
        <p:spPr>
          <a:xfrm>
            <a:off x="2211672" y="5335228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6.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4491E7A-7EFC-4E12-8E9A-C27BD673F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19" y="161694"/>
            <a:ext cx="1126330" cy="4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03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4E0DB2C-AA84-45F1-9336-65413C12BDD9}"/>
              </a:ext>
            </a:extLst>
          </p:cNvPr>
          <p:cNvSpPr/>
          <p:nvPr/>
        </p:nvSpPr>
        <p:spPr>
          <a:xfrm>
            <a:off x="422312" y="491600"/>
            <a:ext cx="11347373" cy="6158429"/>
          </a:xfrm>
          <a:prstGeom prst="roundRect">
            <a:avLst/>
          </a:prstGeom>
          <a:solidFill>
            <a:srgbClr val="6008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60B056-D35F-43E7-A17E-13554D74A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108"/>
            <a:ext cx="12192000" cy="6037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12942-A5C0-4DDA-8512-92BACBD687C0}"/>
              </a:ext>
            </a:extLst>
          </p:cNvPr>
          <p:cNvSpPr txBox="1"/>
          <p:nvPr/>
        </p:nvSpPr>
        <p:spPr>
          <a:xfrm>
            <a:off x="2211672" y="1173993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1.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D9383E0-6BA1-4BD5-87B3-DBF88FCBC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04" y="-504237"/>
            <a:ext cx="2324561" cy="232456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0E1B776-8DB9-4B69-822C-1763F7E3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4360" y="6167475"/>
            <a:ext cx="13482409" cy="1220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CE89D5-6E1D-4BF1-B178-2593FF1A9E67}"/>
              </a:ext>
            </a:extLst>
          </p:cNvPr>
          <p:cNvSpPr txBox="1"/>
          <p:nvPr/>
        </p:nvSpPr>
        <p:spPr>
          <a:xfrm>
            <a:off x="2211672" y="2006240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2.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019CF-12B9-4B03-B78F-3EF730AC7D25}"/>
              </a:ext>
            </a:extLst>
          </p:cNvPr>
          <p:cNvSpPr txBox="1"/>
          <p:nvPr/>
        </p:nvSpPr>
        <p:spPr>
          <a:xfrm>
            <a:off x="2211672" y="2838487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3.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AC0C1-E4B5-4169-A566-81895FA0D4F7}"/>
              </a:ext>
            </a:extLst>
          </p:cNvPr>
          <p:cNvSpPr txBox="1"/>
          <p:nvPr/>
        </p:nvSpPr>
        <p:spPr>
          <a:xfrm>
            <a:off x="2211672" y="3670734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4.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3F448-1419-4637-AD38-ED9739731B35}"/>
              </a:ext>
            </a:extLst>
          </p:cNvPr>
          <p:cNvSpPr txBox="1"/>
          <p:nvPr/>
        </p:nvSpPr>
        <p:spPr>
          <a:xfrm>
            <a:off x="2211672" y="4502981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5.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D24CF-F7EC-42F7-B8BA-7A92CDB07D9E}"/>
              </a:ext>
            </a:extLst>
          </p:cNvPr>
          <p:cNvSpPr txBox="1"/>
          <p:nvPr/>
        </p:nvSpPr>
        <p:spPr>
          <a:xfrm>
            <a:off x="2211672" y="5335228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6.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4491E7A-7EFC-4E12-8E9A-C27BD673F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19" y="161694"/>
            <a:ext cx="1126330" cy="4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40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4E0DB2C-AA84-45F1-9336-65413C12BDD9}"/>
              </a:ext>
            </a:extLst>
          </p:cNvPr>
          <p:cNvSpPr/>
          <p:nvPr/>
        </p:nvSpPr>
        <p:spPr>
          <a:xfrm>
            <a:off x="422312" y="491600"/>
            <a:ext cx="11347373" cy="6158429"/>
          </a:xfrm>
          <a:prstGeom prst="roundRect">
            <a:avLst/>
          </a:prstGeom>
          <a:solidFill>
            <a:srgbClr val="6008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60B056-D35F-43E7-A17E-13554D74A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108"/>
            <a:ext cx="12192000" cy="6037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12942-A5C0-4DDA-8512-92BACBD687C0}"/>
              </a:ext>
            </a:extLst>
          </p:cNvPr>
          <p:cNvSpPr txBox="1"/>
          <p:nvPr/>
        </p:nvSpPr>
        <p:spPr>
          <a:xfrm>
            <a:off x="2211672" y="1173993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1.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D9383E0-6BA1-4BD5-87B3-DBF88FCBC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04" y="-504237"/>
            <a:ext cx="2324561" cy="232456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0E1B776-8DB9-4B69-822C-1763F7E3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4360" y="6167475"/>
            <a:ext cx="13482409" cy="1220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CE89D5-6E1D-4BF1-B178-2593FF1A9E67}"/>
              </a:ext>
            </a:extLst>
          </p:cNvPr>
          <p:cNvSpPr txBox="1"/>
          <p:nvPr/>
        </p:nvSpPr>
        <p:spPr>
          <a:xfrm>
            <a:off x="2211672" y="2006240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2.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019CF-12B9-4B03-B78F-3EF730AC7D25}"/>
              </a:ext>
            </a:extLst>
          </p:cNvPr>
          <p:cNvSpPr txBox="1"/>
          <p:nvPr/>
        </p:nvSpPr>
        <p:spPr>
          <a:xfrm>
            <a:off x="2211672" y="2838487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3.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AC0C1-E4B5-4169-A566-81895FA0D4F7}"/>
              </a:ext>
            </a:extLst>
          </p:cNvPr>
          <p:cNvSpPr txBox="1"/>
          <p:nvPr/>
        </p:nvSpPr>
        <p:spPr>
          <a:xfrm>
            <a:off x="2211672" y="3670734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4.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3F448-1419-4637-AD38-ED9739731B35}"/>
              </a:ext>
            </a:extLst>
          </p:cNvPr>
          <p:cNvSpPr txBox="1"/>
          <p:nvPr/>
        </p:nvSpPr>
        <p:spPr>
          <a:xfrm>
            <a:off x="2211672" y="4502981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5.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D24CF-F7EC-42F7-B8BA-7A92CDB07D9E}"/>
              </a:ext>
            </a:extLst>
          </p:cNvPr>
          <p:cNvSpPr txBox="1"/>
          <p:nvPr/>
        </p:nvSpPr>
        <p:spPr>
          <a:xfrm>
            <a:off x="2211672" y="5335228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6.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4491E7A-7EFC-4E12-8E9A-C27BD673F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19" y="161694"/>
            <a:ext cx="1126330" cy="4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83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brain cartoon vector icon illustration. education object icon concept isolated premium vector. flat cartoon style">
            <a:extLst>
              <a:ext uri="{FF2B5EF4-FFF2-40B4-BE49-F238E27FC236}">
                <a16:creationId xmlns:a16="http://schemas.microsoft.com/office/drawing/2014/main" id="{C399421B-3C91-487B-B447-A22ED137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05" y="1503856"/>
            <a:ext cx="3999189" cy="399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FB28E-967E-4389-B966-567223E5BE97}"/>
              </a:ext>
            </a:extLst>
          </p:cNvPr>
          <p:cNvSpPr txBox="1"/>
          <p:nvPr/>
        </p:nvSpPr>
        <p:spPr>
          <a:xfrm>
            <a:off x="5643464" y="246959"/>
            <a:ext cx="905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57150">
                  <a:solidFill>
                    <a:srgbClr val="A40D6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  <a:ea typeface="a솜사탕" panose="02020600000000000000" pitchFamily="18" charset="-127"/>
              </a:rPr>
              <a:t>?</a:t>
            </a:r>
            <a:endParaRPr lang="ko-KR" altLang="en-US" sz="13800" dirty="0">
              <a:ln w="57150">
                <a:solidFill>
                  <a:srgbClr val="A40D6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  <a:ea typeface="a솜사탕" panose="02020600000000000000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50E62-2B52-4274-A235-16F6D3383C9A}"/>
              </a:ext>
            </a:extLst>
          </p:cNvPr>
          <p:cNvSpPr txBox="1"/>
          <p:nvPr/>
        </p:nvSpPr>
        <p:spPr>
          <a:xfrm rot="1493076">
            <a:off x="6766302" y="660617"/>
            <a:ext cx="905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57150">
                  <a:solidFill>
                    <a:srgbClr val="A40D6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  <a:ea typeface="a솜사탕" panose="02020600000000000000" pitchFamily="18" charset="-127"/>
              </a:rPr>
              <a:t>?</a:t>
            </a:r>
            <a:endParaRPr lang="ko-KR" altLang="en-US" sz="13800" dirty="0">
              <a:ln w="57150">
                <a:solidFill>
                  <a:srgbClr val="A40D6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  <a:ea typeface="a솜사탕" panose="02020600000000000000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343218-A3F6-4015-B84E-664A7BE607C2}"/>
              </a:ext>
            </a:extLst>
          </p:cNvPr>
          <p:cNvSpPr txBox="1"/>
          <p:nvPr/>
        </p:nvSpPr>
        <p:spPr>
          <a:xfrm rot="20477603">
            <a:off x="4613398" y="659669"/>
            <a:ext cx="905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57150">
                  <a:solidFill>
                    <a:srgbClr val="A40D6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  <a:ea typeface="a솜사탕" panose="02020600000000000000" pitchFamily="18" charset="-127"/>
              </a:rPr>
              <a:t>?</a:t>
            </a:r>
            <a:endParaRPr lang="ko-KR" altLang="en-US" sz="13800" dirty="0">
              <a:ln w="57150">
                <a:solidFill>
                  <a:srgbClr val="A40D6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  <a:ea typeface="a솜사탕" panose="02020600000000000000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C3815FB-EAD5-4DAA-A9F7-537305BDF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51" r="12306"/>
          <a:stretch/>
        </p:blipFill>
        <p:spPr>
          <a:xfrm>
            <a:off x="1714500" y="410108"/>
            <a:ext cx="9429750" cy="6037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72BF3-7347-40F2-B6EC-888D5EF7ADE2}"/>
              </a:ext>
            </a:extLst>
          </p:cNvPr>
          <p:cNvSpPr txBox="1"/>
          <p:nvPr/>
        </p:nvSpPr>
        <p:spPr>
          <a:xfrm>
            <a:off x="1922264" y="4380802"/>
            <a:ext cx="83474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ko-KR" sz="13800" dirty="0">
                <a:ln w="76200">
                  <a:solidFill>
                    <a:srgbClr val="A40D6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  <a:ea typeface="메이플스토리 OTF" panose="02000800000000000000" pitchFamily="50" charset="-127"/>
              </a:rPr>
              <a:t>Finish</a:t>
            </a:r>
            <a:endParaRPr lang="ko-KR" altLang="en-US" sz="13800" dirty="0">
              <a:ln w="76200">
                <a:solidFill>
                  <a:srgbClr val="A40D6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  <a:ea typeface="메이플스토리 OTF" panose="02000800000000000000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2D779AA-181B-43C6-AE91-89CB7173E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10" y="2479677"/>
            <a:ext cx="2401429" cy="10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12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4E0DB2C-AA84-45F1-9336-65413C12BDD9}"/>
              </a:ext>
            </a:extLst>
          </p:cNvPr>
          <p:cNvSpPr/>
          <p:nvPr/>
        </p:nvSpPr>
        <p:spPr>
          <a:xfrm>
            <a:off x="422312" y="491600"/>
            <a:ext cx="11347373" cy="6158429"/>
          </a:xfrm>
          <a:prstGeom prst="roundRect">
            <a:avLst/>
          </a:prstGeom>
          <a:solidFill>
            <a:srgbClr val="6008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60B056-D35F-43E7-A17E-13554D74A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108"/>
            <a:ext cx="12192000" cy="603778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D9383E0-6BA1-4BD5-87B3-DBF88FCBC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04" y="-504237"/>
            <a:ext cx="2324561" cy="232456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0E1B776-8DB9-4B69-822C-1763F7E3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4360" y="6167475"/>
            <a:ext cx="13482409" cy="12201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66DD5D-E34C-4703-AB7F-9EBB0B2CB0AF}"/>
              </a:ext>
            </a:extLst>
          </p:cNvPr>
          <p:cNvSpPr txBox="1"/>
          <p:nvPr/>
        </p:nvSpPr>
        <p:spPr>
          <a:xfrm>
            <a:off x="2213685" y="2924483"/>
            <a:ext cx="7764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Text goes here.</a:t>
            </a:r>
            <a:endParaRPr kumimoji="0" lang="ko-KR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8B4F1F-A6D7-4C37-919C-E336646E0349}"/>
              </a:ext>
            </a:extLst>
          </p:cNvPr>
          <p:cNvSpPr txBox="1"/>
          <p:nvPr/>
        </p:nvSpPr>
        <p:spPr>
          <a:xfrm>
            <a:off x="2213685" y="1253904"/>
            <a:ext cx="7764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Spelling round: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4319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50E162F7-849D-4C07-9A98-E32ECFC1380B}"/>
              </a:ext>
            </a:extLst>
          </p:cNvPr>
          <p:cNvSpPr/>
          <p:nvPr/>
        </p:nvSpPr>
        <p:spPr>
          <a:xfrm>
            <a:off x="422312" y="491600"/>
            <a:ext cx="11347373" cy="6158429"/>
          </a:xfrm>
          <a:prstGeom prst="roundRect">
            <a:avLst/>
          </a:prstGeom>
          <a:solidFill>
            <a:srgbClr val="6008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F72BF3-7347-40F2-B6EC-888D5EF7ADE2}"/>
              </a:ext>
            </a:extLst>
          </p:cNvPr>
          <p:cNvSpPr txBox="1"/>
          <p:nvPr/>
        </p:nvSpPr>
        <p:spPr>
          <a:xfrm>
            <a:off x="3757903" y="68035"/>
            <a:ext cx="4676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 w="38100"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메이플스토리 OTF" panose="02000800000000000000" pitchFamily="50" charset="-127"/>
                <a:ea typeface="메이플스토리 OTF" panose="02000800000000000000" pitchFamily="50" charset="-127"/>
              </a:rPr>
              <a:t>눈치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69123DD-3079-476D-9DC5-AD2E2C02C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0108"/>
            <a:ext cx="12192000" cy="603778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ED1CB42-C0F0-4AC1-8AE7-66E208513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5" y="0"/>
            <a:ext cx="2929828" cy="29298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12942-A5C0-4DDA-8512-92BACBD687C0}"/>
              </a:ext>
            </a:extLst>
          </p:cNvPr>
          <p:cNvSpPr txBox="1"/>
          <p:nvPr/>
        </p:nvSpPr>
        <p:spPr>
          <a:xfrm>
            <a:off x="2443064" y="1683329"/>
            <a:ext cx="7764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  <a:cs typeface="+mn-cs"/>
              </a:rPr>
              <a:t>I will show</a:t>
            </a:r>
            <a:r>
              <a:rPr kumimoji="0" lang="en-US" altLang="ko-KR" sz="4400" b="1" i="0" u="none" strike="noStrike" kern="1200" cap="none" spc="0" normalizeH="0" noProof="0" dirty="0">
                <a:ln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  <a:cs typeface="+mn-cs"/>
              </a:rPr>
              <a:t> you a list of words.</a:t>
            </a:r>
            <a:endParaRPr kumimoji="0" lang="ko-KR" altLang="en-US" sz="4400" b="1" i="0" u="none" strike="noStrike" kern="1200" cap="none" spc="0" normalizeH="0" baseline="0" noProof="0" dirty="0">
              <a:ln>
                <a:solidFill>
                  <a:srgbClr val="A40D60"/>
                </a:solidFill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457B91-AFCD-40B8-B976-28D0F13650CE}"/>
              </a:ext>
            </a:extLst>
          </p:cNvPr>
          <p:cNvSpPr txBox="1"/>
          <p:nvPr/>
        </p:nvSpPr>
        <p:spPr>
          <a:xfrm>
            <a:off x="2443064" y="3839488"/>
            <a:ext cx="77646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  <a:cs typeface="+mn-cs"/>
              </a:rPr>
              <a:t>Read the words one at a time,</a:t>
            </a:r>
            <a:r>
              <a:rPr kumimoji="0" lang="en-US" altLang="ko-KR" sz="4400" b="1" i="0" u="none" strike="noStrike" kern="1200" cap="none" spc="0" normalizeH="0" noProof="0" dirty="0">
                <a:ln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  <a:cs typeface="+mn-cs"/>
              </a:rPr>
              <a:t> in the order they appear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4400" b="1" i="0" u="none" strike="noStrike" kern="1200" cap="none" spc="0" normalizeH="0" baseline="0" noProof="0" dirty="0">
              <a:ln>
                <a:solidFill>
                  <a:srgbClr val="A40D60"/>
                </a:solidFill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12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-6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50E162F7-849D-4C07-9A98-E32ECFC1380B}"/>
              </a:ext>
            </a:extLst>
          </p:cNvPr>
          <p:cNvSpPr/>
          <p:nvPr/>
        </p:nvSpPr>
        <p:spPr>
          <a:xfrm>
            <a:off x="422312" y="491600"/>
            <a:ext cx="11347373" cy="6158429"/>
          </a:xfrm>
          <a:prstGeom prst="roundRect">
            <a:avLst/>
          </a:prstGeom>
          <a:solidFill>
            <a:srgbClr val="6008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F72BF3-7347-40F2-B6EC-888D5EF7ADE2}"/>
              </a:ext>
            </a:extLst>
          </p:cNvPr>
          <p:cNvSpPr txBox="1"/>
          <p:nvPr/>
        </p:nvSpPr>
        <p:spPr>
          <a:xfrm>
            <a:off x="3757903" y="68035"/>
            <a:ext cx="4676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 w="38100"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메이플스토리 OTF" panose="02000800000000000000" pitchFamily="50" charset="-127"/>
                <a:ea typeface="메이플스토리 OTF" panose="02000800000000000000" pitchFamily="50" charset="-127"/>
              </a:rPr>
              <a:t>눈치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5915AD8-6542-4DEC-B369-B0E75852C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108"/>
            <a:ext cx="12192000" cy="603778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ED1CB42-C0F0-4AC1-8AE7-66E208513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5" y="0"/>
            <a:ext cx="2929828" cy="29298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4F7466-4CA8-4203-986A-A3BA05D72144}"/>
              </a:ext>
            </a:extLst>
          </p:cNvPr>
          <p:cNvSpPr txBox="1"/>
          <p:nvPr/>
        </p:nvSpPr>
        <p:spPr>
          <a:xfrm>
            <a:off x="2213685" y="2180616"/>
            <a:ext cx="7764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 w="3175"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  <a:cs typeface="+mn-cs"/>
              </a:rPr>
              <a:t>If two people say a word at the same time, they are both out.</a:t>
            </a:r>
            <a:endParaRPr kumimoji="0" lang="ko-KR" altLang="en-US" sz="4800" b="1" i="0" u="none" strike="noStrike" kern="1200" cap="none" spc="0" normalizeH="0" baseline="0" noProof="0" dirty="0">
              <a:ln w="3175">
                <a:solidFill>
                  <a:srgbClr val="A40D60"/>
                </a:solidFill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09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50E162F7-849D-4C07-9A98-E32ECFC1380B}"/>
              </a:ext>
            </a:extLst>
          </p:cNvPr>
          <p:cNvSpPr/>
          <p:nvPr/>
        </p:nvSpPr>
        <p:spPr>
          <a:xfrm>
            <a:off x="422312" y="491600"/>
            <a:ext cx="11347373" cy="6158429"/>
          </a:xfrm>
          <a:prstGeom prst="roundRect">
            <a:avLst/>
          </a:prstGeom>
          <a:solidFill>
            <a:srgbClr val="6008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ACA6390-1BFE-46AE-9E58-64B5840E6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108"/>
            <a:ext cx="12192000" cy="6037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72BF3-7347-40F2-B6EC-888D5EF7ADE2}"/>
              </a:ext>
            </a:extLst>
          </p:cNvPr>
          <p:cNvSpPr txBox="1"/>
          <p:nvPr/>
        </p:nvSpPr>
        <p:spPr>
          <a:xfrm>
            <a:off x="3757903" y="68035"/>
            <a:ext cx="4676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 w="38100"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n-cs"/>
              </a:rPr>
              <a:t>눈치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ED1CB42-C0F0-4AC1-8AE7-66E208513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5" y="0"/>
            <a:ext cx="2929828" cy="29298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12942-A5C0-4DDA-8512-92BACBD687C0}"/>
              </a:ext>
            </a:extLst>
          </p:cNvPr>
          <p:cNvSpPr txBox="1"/>
          <p:nvPr/>
        </p:nvSpPr>
        <p:spPr>
          <a:xfrm>
            <a:off x="2365021" y="1141748"/>
            <a:ext cx="7764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>
                <a:ln>
                  <a:solidFill>
                    <a:srgbClr val="A40D60"/>
                  </a:solidFill>
                </a:ln>
                <a:solidFill>
                  <a:prstClr val="white"/>
                </a:solidFill>
                <a:latin typeface="Gill Sans Ultra Bold" panose="020B0A02020104020203" pitchFamily="34" charset="0"/>
                <a:ea typeface="맑은 고딕" panose="020B0503020000020004" pitchFamily="50" charset="-127"/>
              </a:rPr>
              <a:t>EXAMPLE: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1" i="0" u="none" strike="noStrike" kern="1200" cap="none" spc="0" normalizeH="0" baseline="0" noProof="0" dirty="0">
              <a:ln>
                <a:solidFill>
                  <a:srgbClr val="A40D60"/>
                </a:solidFill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>
                <a:ln>
                  <a:solidFill>
                    <a:srgbClr val="A40D60"/>
                  </a:solidFill>
                </a:ln>
                <a:solidFill>
                  <a:prstClr val="white"/>
                </a:solidFill>
                <a:latin typeface="Gill Sans Ultra Bold" panose="020B0A02020104020203" pitchFamily="34" charset="0"/>
                <a:ea typeface="맑은 고딕" panose="020B0503020000020004" pitchFamily="50" charset="-127"/>
              </a:rPr>
              <a:t>A, B, C, D, E, F</a:t>
            </a:r>
            <a:endParaRPr kumimoji="0" lang="ko-KR" altLang="en-US" sz="3600" b="1" i="0" u="none" strike="noStrike" kern="1200" cap="none" spc="0" normalizeH="0" baseline="0" noProof="0" dirty="0">
              <a:ln>
                <a:solidFill>
                  <a:srgbClr val="A40D60"/>
                </a:solidFill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781FE48-33D5-4C3C-926F-72A817D76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922" y="4590400"/>
            <a:ext cx="2043628" cy="204362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2AF1CCA-F731-4D36-8BC1-6A1BD3C81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6" y="4590400"/>
            <a:ext cx="2043628" cy="204362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56B6983-A64F-4BE6-80FB-BCFBD3A4D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74" y="4590400"/>
            <a:ext cx="2043628" cy="204362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5EA3153-2DA9-453C-A582-12C8678FD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57" y="4590400"/>
            <a:ext cx="2043628" cy="2043628"/>
          </a:xfrm>
          <a:prstGeom prst="rect">
            <a:avLst/>
          </a:prstGeom>
        </p:spPr>
      </p:pic>
      <p:sp>
        <p:nvSpPr>
          <p:cNvPr id="2" name="말풍선: 모서리가 둥근 사각형 1">
            <a:extLst>
              <a:ext uri="{FF2B5EF4-FFF2-40B4-BE49-F238E27FC236}">
                <a16:creationId xmlns:a16="http://schemas.microsoft.com/office/drawing/2014/main" id="{9452FAF6-FCC1-48BE-ABE5-3380BE202D9B}"/>
              </a:ext>
            </a:extLst>
          </p:cNvPr>
          <p:cNvSpPr/>
          <p:nvPr/>
        </p:nvSpPr>
        <p:spPr>
          <a:xfrm>
            <a:off x="4306727" y="3615893"/>
            <a:ext cx="1371000" cy="1070517"/>
          </a:xfrm>
          <a:prstGeom prst="wedgeRoundRectCallout">
            <a:avLst>
              <a:gd name="adj1" fmla="val 3568"/>
              <a:gd name="adj2" fmla="val 88542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rgbClr val="A40D60"/>
                </a:solidFill>
                <a:latin typeface="Gill Sans Ultra Bold" panose="020B0A02020104020203" pitchFamily="34" charset="0"/>
              </a:rPr>
              <a:t>A</a:t>
            </a:r>
            <a:endParaRPr lang="ko-KR" altLang="en-US" sz="4800" b="1" dirty="0">
              <a:solidFill>
                <a:srgbClr val="A40D60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20" name="말풍선: 모서리가 둥근 사각형 19">
            <a:extLst>
              <a:ext uri="{FF2B5EF4-FFF2-40B4-BE49-F238E27FC236}">
                <a16:creationId xmlns:a16="http://schemas.microsoft.com/office/drawing/2014/main" id="{281C1FE6-8F18-43E0-B2BD-385732985F9B}"/>
              </a:ext>
            </a:extLst>
          </p:cNvPr>
          <p:cNvSpPr/>
          <p:nvPr/>
        </p:nvSpPr>
        <p:spPr>
          <a:xfrm>
            <a:off x="9806407" y="3011528"/>
            <a:ext cx="1371000" cy="1070517"/>
          </a:xfrm>
          <a:prstGeom prst="wedgeRoundRectCallout">
            <a:avLst>
              <a:gd name="adj1" fmla="val 18209"/>
              <a:gd name="adj2" fmla="val 132292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rgbClr val="A40D60"/>
                </a:solidFill>
                <a:latin typeface="Gill Sans Ultra Bold" panose="020B0A02020104020203" pitchFamily="34" charset="0"/>
              </a:rPr>
              <a:t>B</a:t>
            </a:r>
            <a:endParaRPr lang="ko-KR" altLang="en-US" sz="4800" b="1" dirty="0">
              <a:solidFill>
                <a:srgbClr val="A40D60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21" name="말풍선: 모서리가 둥근 사각형 20">
            <a:extLst>
              <a:ext uri="{FF2B5EF4-FFF2-40B4-BE49-F238E27FC236}">
                <a16:creationId xmlns:a16="http://schemas.microsoft.com/office/drawing/2014/main" id="{C62A20C2-4488-4831-B4A4-645778E4C451}"/>
              </a:ext>
            </a:extLst>
          </p:cNvPr>
          <p:cNvSpPr/>
          <p:nvPr/>
        </p:nvSpPr>
        <p:spPr>
          <a:xfrm>
            <a:off x="6530675" y="3546787"/>
            <a:ext cx="1371000" cy="1070517"/>
          </a:xfrm>
          <a:prstGeom prst="wedgeRoundRectCallout">
            <a:avLst>
              <a:gd name="adj1" fmla="val -10259"/>
              <a:gd name="adj2" fmla="val 9062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rgbClr val="A40D60"/>
                </a:solidFill>
                <a:latin typeface="Gill Sans Ultra Bold" panose="020B0A02020104020203" pitchFamily="34" charset="0"/>
              </a:rPr>
              <a:t>C</a:t>
            </a:r>
            <a:endParaRPr lang="ko-KR" altLang="en-US" sz="4800" b="1" dirty="0">
              <a:solidFill>
                <a:srgbClr val="A40D60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22" name="말풍선: 모서리가 둥근 사각형 21">
            <a:extLst>
              <a:ext uri="{FF2B5EF4-FFF2-40B4-BE49-F238E27FC236}">
                <a16:creationId xmlns:a16="http://schemas.microsoft.com/office/drawing/2014/main" id="{9A060333-039C-43ED-83CD-2223D0A81CC7}"/>
              </a:ext>
            </a:extLst>
          </p:cNvPr>
          <p:cNvSpPr/>
          <p:nvPr/>
        </p:nvSpPr>
        <p:spPr>
          <a:xfrm>
            <a:off x="858452" y="3011527"/>
            <a:ext cx="1371000" cy="1070517"/>
          </a:xfrm>
          <a:prstGeom prst="wedgeRoundRectCallout">
            <a:avLst>
              <a:gd name="adj1" fmla="val 4381"/>
              <a:gd name="adj2" fmla="val 12395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rgbClr val="A40D60"/>
                </a:solidFill>
                <a:latin typeface="Gill Sans Ultra Bold" panose="020B0A02020104020203" pitchFamily="34" charset="0"/>
              </a:rPr>
              <a:t>C</a:t>
            </a:r>
            <a:endParaRPr lang="ko-KR" altLang="en-US" sz="4800" b="1" dirty="0">
              <a:solidFill>
                <a:srgbClr val="A40D60"/>
              </a:solidFill>
              <a:latin typeface="Gill Sans Ultra Bold" panose="020B0A02020104020203" pitchFamily="34" charset="0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0DB2CA4-7605-429E-9845-F8FE58116605}"/>
              </a:ext>
            </a:extLst>
          </p:cNvPr>
          <p:cNvGrpSpPr/>
          <p:nvPr/>
        </p:nvGrpSpPr>
        <p:grpSpPr>
          <a:xfrm>
            <a:off x="522138" y="4590400"/>
            <a:ext cx="2043628" cy="2043628"/>
            <a:chOff x="522138" y="4590400"/>
            <a:chExt cx="2043628" cy="204362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B040B227-DC92-4E6E-B40B-EA5AF6B7C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138" y="4590400"/>
              <a:ext cx="2043628" cy="2043628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172DD41D-C87A-404E-AC3B-79D546EAB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359" y="5129316"/>
              <a:ext cx="1126330" cy="496349"/>
            </a:xfrm>
            <a:prstGeom prst="rect">
              <a:avLst/>
            </a:prstGeom>
          </p:spPr>
        </p:pic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A0D478C0-4FBC-47FA-9F43-29558431D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26" y="5129316"/>
            <a:ext cx="1126330" cy="49634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7DA388A-0837-4CE2-A2A2-39CE99387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19" y="5129316"/>
            <a:ext cx="1126330" cy="496349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9385C91-2B1E-4DC3-BF47-2F0B6B53ECE0}"/>
              </a:ext>
            </a:extLst>
          </p:cNvPr>
          <p:cNvGrpSpPr/>
          <p:nvPr/>
        </p:nvGrpSpPr>
        <p:grpSpPr>
          <a:xfrm>
            <a:off x="6044490" y="4590400"/>
            <a:ext cx="2043628" cy="2043628"/>
            <a:chOff x="6044490" y="4590400"/>
            <a:chExt cx="2043628" cy="204362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61D307B3-E666-4B6B-85CD-0C4A88009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490" y="4590400"/>
              <a:ext cx="2043628" cy="2043628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C5482887-B51D-4EB3-969C-6F0130F65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203" y="5129316"/>
              <a:ext cx="1126330" cy="496349"/>
            </a:xfrm>
            <a:prstGeom prst="rect">
              <a:avLst/>
            </a:prstGeom>
          </p:spPr>
        </p:pic>
      </p:grpSp>
      <p:pic>
        <p:nvPicPr>
          <p:cNvPr id="27" name="그림 26">
            <a:extLst>
              <a:ext uri="{FF2B5EF4-FFF2-40B4-BE49-F238E27FC236}">
                <a16:creationId xmlns:a16="http://schemas.microsoft.com/office/drawing/2014/main" id="{E4654E47-7CDD-4EA0-9E53-985385754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23" y="5129316"/>
            <a:ext cx="1126330" cy="49634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117F974-A4D6-4FBF-BE7C-DA9AB95B2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125" y="5129316"/>
            <a:ext cx="1126330" cy="4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D73863A-7536-488F-911E-521372A19DEA}"/>
              </a:ext>
            </a:extLst>
          </p:cNvPr>
          <p:cNvSpPr/>
          <p:nvPr/>
        </p:nvSpPr>
        <p:spPr>
          <a:xfrm>
            <a:off x="422312" y="491600"/>
            <a:ext cx="11347373" cy="6158429"/>
          </a:xfrm>
          <a:prstGeom prst="roundRect">
            <a:avLst/>
          </a:prstGeom>
          <a:solidFill>
            <a:srgbClr val="6008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3446EE8-6F6D-4D9D-B8A1-02D4A8B8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108"/>
            <a:ext cx="12192000" cy="603778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ED1CB42-C0F0-4AC1-8AE7-66E208513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5" y="0"/>
            <a:ext cx="2929828" cy="29298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12942-A5C0-4DDA-8512-92BACBD687C0}"/>
              </a:ext>
            </a:extLst>
          </p:cNvPr>
          <p:cNvSpPr txBox="1"/>
          <p:nvPr/>
        </p:nvSpPr>
        <p:spPr>
          <a:xfrm>
            <a:off x="1616926" y="2703966"/>
            <a:ext cx="9445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  <a:cs typeface="+mn-cs"/>
              </a:rPr>
              <a:t>The person to say the last word is also out.</a:t>
            </a:r>
            <a:endParaRPr kumimoji="0" lang="ko-KR" altLang="en-US" sz="4800" b="1" i="0" u="none" strike="noStrike" kern="1200" cap="none" spc="0" normalizeH="0" baseline="0" noProof="0" dirty="0">
              <a:ln>
                <a:solidFill>
                  <a:srgbClr val="A40D60"/>
                </a:solidFill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20AAF4-CE2F-4038-93F4-0766F0242C9E}"/>
              </a:ext>
            </a:extLst>
          </p:cNvPr>
          <p:cNvSpPr txBox="1"/>
          <p:nvPr/>
        </p:nvSpPr>
        <p:spPr>
          <a:xfrm>
            <a:off x="3757903" y="68035"/>
            <a:ext cx="4676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 w="38100"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n-cs"/>
              </a:rPr>
              <a:t>눈치</a:t>
            </a:r>
          </a:p>
        </p:txBody>
      </p:sp>
    </p:spTree>
    <p:extLst>
      <p:ext uri="{BB962C8B-B14F-4D97-AF65-F5344CB8AC3E}">
        <p14:creationId xmlns:p14="http://schemas.microsoft.com/office/powerpoint/2010/main" val="29025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50E162F7-849D-4C07-9A98-E32ECFC1380B}"/>
              </a:ext>
            </a:extLst>
          </p:cNvPr>
          <p:cNvSpPr/>
          <p:nvPr/>
        </p:nvSpPr>
        <p:spPr>
          <a:xfrm>
            <a:off x="422312" y="491600"/>
            <a:ext cx="11347373" cy="6158429"/>
          </a:xfrm>
          <a:prstGeom prst="roundRect">
            <a:avLst/>
          </a:prstGeom>
          <a:solidFill>
            <a:srgbClr val="6008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F72BF3-7347-40F2-B6EC-888D5EF7ADE2}"/>
              </a:ext>
            </a:extLst>
          </p:cNvPr>
          <p:cNvSpPr txBox="1"/>
          <p:nvPr/>
        </p:nvSpPr>
        <p:spPr>
          <a:xfrm>
            <a:off x="3757903" y="68035"/>
            <a:ext cx="4676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 w="38100"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n-cs"/>
              </a:rPr>
              <a:t>눈치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AC458A4-28E1-4BFC-A75E-531C3D08C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108"/>
            <a:ext cx="12192000" cy="603778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ED1CB42-C0F0-4AC1-8AE7-66E208513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5" y="0"/>
            <a:ext cx="2929828" cy="29298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12942-A5C0-4DDA-8512-92BACBD687C0}"/>
              </a:ext>
            </a:extLst>
          </p:cNvPr>
          <p:cNvSpPr txBox="1"/>
          <p:nvPr/>
        </p:nvSpPr>
        <p:spPr>
          <a:xfrm>
            <a:off x="2365021" y="1141748"/>
            <a:ext cx="7764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  <a:cs typeface="+mn-cs"/>
              </a:rPr>
              <a:t>EXAMPLE: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1" i="0" u="none" strike="noStrike" kern="1200" cap="none" spc="0" normalizeH="0" baseline="0" noProof="0" dirty="0">
              <a:ln>
                <a:solidFill>
                  <a:srgbClr val="A40D60"/>
                </a:solidFill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  <a:cs typeface="+mn-cs"/>
              </a:rPr>
              <a:t>A, B, C, D, E, F</a:t>
            </a:r>
            <a:endParaRPr kumimoji="0" lang="ko-KR" altLang="en-US" sz="3600" b="1" i="0" u="none" strike="noStrike" kern="1200" cap="none" spc="0" normalizeH="0" baseline="0" noProof="0" dirty="0">
              <a:ln>
                <a:solidFill>
                  <a:srgbClr val="A40D60"/>
                </a:solidFill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040B227-DC92-4E6E-B40B-EA5AF6B7C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8" y="4590400"/>
            <a:ext cx="2043628" cy="204362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1D307B3-E666-4B6B-85CD-0C4A88009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90" y="4590400"/>
            <a:ext cx="2043628" cy="204362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781FE48-33D5-4C3C-926F-72A817D76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922" y="4590400"/>
            <a:ext cx="2043628" cy="204362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2AF1CCA-F731-4D36-8BC1-6A1BD3C81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6" y="4590400"/>
            <a:ext cx="2043628" cy="204362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5EA3153-2DA9-453C-A582-12C8678FD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57" y="4590400"/>
            <a:ext cx="2043628" cy="2043628"/>
          </a:xfrm>
          <a:prstGeom prst="rect">
            <a:avLst/>
          </a:prstGeom>
        </p:spPr>
      </p:pic>
      <p:sp>
        <p:nvSpPr>
          <p:cNvPr id="2" name="말풍선: 모서리가 둥근 사각형 1">
            <a:extLst>
              <a:ext uri="{FF2B5EF4-FFF2-40B4-BE49-F238E27FC236}">
                <a16:creationId xmlns:a16="http://schemas.microsoft.com/office/drawing/2014/main" id="{9452FAF6-FCC1-48BE-ABE5-3380BE202D9B}"/>
              </a:ext>
            </a:extLst>
          </p:cNvPr>
          <p:cNvSpPr/>
          <p:nvPr/>
        </p:nvSpPr>
        <p:spPr>
          <a:xfrm>
            <a:off x="4503448" y="3011528"/>
            <a:ext cx="1371000" cy="1070517"/>
          </a:xfrm>
          <a:prstGeom prst="wedgeRoundRectCallout">
            <a:avLst>
              <a:gd name="adj1" fmla="val 1128"/>
              <a:gd name="adj2" fmla="val 14062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A40D60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  <a:cs typeface="+mn-cs"/>
              </a:rPr>
              <a:t>A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40D60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말풍선: 모서리가 둥근 사각형 19">
            <a:extLst>
              <a:ext uri="{FF2B5EF4-FFF2-40B4-BE49-F238E27FC236}">
                <a16:creationId xmlns:a16="http://schemas.microsoft.com/office/drawing/2014/main" id="{281C1FE6-8F18-43E0-B2BD-385732985F9B}"/>
              </a:ext>
            </a:extLst>
          </p:cNvPr>
          <p:cNvSpPr/>
          <p:nvPr/>
        </p:nvSpPr>
        <p:spPr>
          <a:xfrm>
            <a:off x="9879297" y="3573690"/>
            <a:ext cx="1371000" cy="1070517"/>
          </a:xfrm>
          <a:prstGeom prst="wedgeRoundRectCallout">
            <a:avLst>
              <a:gd name="adj1" fmla="val 16582"/>
              <a:gd name="adj2" fmla="val 8125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A40D60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  <a:cs typeface="+mn-cs"/>
              </a:rPr>
              <a:t>B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40D60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말풍선: 모서리가 둥근 사각형 20">
            <a:extLst>
              <a:ext uri="{FF2B5EF4-FFF2-40B4-BE49-F238E27FC236}">
                <a16:creationId xmlns:a16="http://schemas.microsoft.com/office/drawing/2014/main" id="{C62A20C2-4488-4831-B4A4-645778E4C451}"/>
              </a:ext>
            </a:extLst>
          </p:cNvPr>
          <p:cNvSpPr/>
          <p:nvPr/>
        </p:nvSpPr>
        <p:spPr>
          <a:xfrm>
            <a:off x="6530675" y="3546787"/>
            <a:ext cx="1371000" cy="1070517"/>
          </a:xfrm>
          <a:prstGeom prst="wedgeRoundRectCallout">
            <a:avLst>
              <a:gd name="adj1" fmla="val -10259"/>
              <a:gd name="adj2" fmla="val 9062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A40D60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  <a:cs typeface="+mn-cs"/>
              </a:rPr>
              <a:t>C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40D60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말풍선: 모서리가 둥근 사각형 21">
            <a:extLst>
              <a:ext uri="{FF2B5EF4-FFF2-40B4-BE49-F238E27FC236}">
                <a16:creationId xmlns:a16="http://schemas.microsoft.com/office/drawing/2014/main" id="{9A060333-039C-43ED-83CD-2223D0A81CC7}"/>
              </a:ext>
            </a:extLst>
          </p:cNvPr>
          <p:cNvSpPr/>
          <p:nvPr/>
        </p:nvSpPr>
        <p:spPr>
          <a:xfrm>
            <a:off x="922023" y="2818134"/>
            <a:ext cx="1371000" cy="1070517"/>
          </a:xfrm>
          <a:prstGeom prst="wedgeRoundRectCallout">
            <a:avLst>
              <a:gd name="adj1" fmla="val -2126"/>
              <a:gd name="adj2" fmla="val 16041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800" b="1" dirty="0">
                <a:solidFill>
                  <a:srgbClr val="A40D60"/>
                </a:solidFill>
                <a:latin typeface="Gill Sans Ultra Bold" panose="020B0A02020104020203" pitchFamily="34" charset="0"/>
                <a:ea typeface="맑은 고딕" panose="020B0503020000020004" pitchFamily="50" charset="-127"/>
              </a:rPr>
              <a:t>D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40D60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말풍선: 모서리가 둥근 사각형 18">
            <a:extLst>
              <a:ext uri="{FF2B5EF4-FFF2-40B4-BE49-F238E27FC236}">
                <a16:creationId xmlns:a16="http://schemas.microsoft.com/office/drawing/2014/main" id="{C77EC140-EC67-4F3C-AAE0-EB7CDE9C5AC9}"/>
              </a:ext>
            </a:extLst>
          </p:cNvPr>
          <p:cNvSpPr/>
          <p:nvPr/>
        </p:nvSpPr>
        <p:spPr>
          <a:xfrm>
            <a:off x="8298208" y="3143494"/>
            <a:ext cx="1371000" cy="1070517"/>
          </a:xfrm>
          <a:prstGeom prst="wedgeRoundRectCallout">
            <a:avLst>
              <a:gd name="adj1" fmla="val 1941"/>
              <a:gd name="adj2" fmla="val 13437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800" b="1" dirty="0">
                <a:solidFill>
                  <a:srgbClr val="A40D60"/>
                </a:solidFill>
                <a:latin typeface="Gill Sans Ultra Bold" panose="020B0A02020104020203" pitchFamily="34" charset="0"/>
                <a:ea typeface="맑은 고딕" panose="020B0503020000020004" pitchFamily="50" charset="-127"/>
              </a:rPr>
              <a:t>F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40D60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말풍선: 모서리가 둥근 사각형 22">
            <a:extLst>
              <a:ext uri="{FF2B5EF4-FFF2-40B4-BE49-F238E27FC236}">
                <a16:creationId xmlns:a16="http://schemas.microsoft.com/office/drawing/2014/main" id="{301E82B9-C081-4FD8-802C-0C93FAD6BE53}"/>
              </a:ext>
            </a:extLst>
          </p:cNvPr>
          <p:cNvSpPr/>
          <p:nvPr/>
        </p:nvSpPr>
        <p:spPr>
          <a:xfrm>
            <a:off x="2646263" y="3519883"/>
            <a:ext cx="1371000" cy="1070517"/>
          </a:xfrm>
          <a:prstGeom prst="wedgeRoundRectCallout">
            <a:avLst>
              <a:gd name="adj1" fmla="val -10259"/>
              <a:gd name="adj2" fmla="val 9062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800" b="1" noProof="0" dirty="0">
                <a:solidFill>
                  <a:srgbClr val="A40D60"/>
                </a:solidFill>
                <a:latin typeface="Gill Sans Ultra Bold" panose="020B0A02020104020203" pitchFamily="34" charset="0"/>
                <a:ea typeface="맑은 고딕" panose="020B0503020000020004" pitchFamily="50" charset="-127"/>
              </a:rPr>
              <a:t>E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40D60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46F25108-74AF-452C-871A-CF3C31A75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9" y="5129316"/>
            <a:ext cx="1126330" cy="49634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41B14FA-3484-4873-8078-BC7066DB9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26" y="5129316"/>
            <a:ext cx="1126330" cy="49634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A60EA14-DC35-4D15-8A1D-BE13F4BD9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19" y="5129316"/>
            <a:ext cx="1126330" cy="49634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ED06446C-2566-4137-96B2-FBF422376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203" y="5129316"/>
            <a:ext cx="1126330" cy="496349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0724555-9AE7-40C7-8DEB-677B9A722F58}"/>
              </a:ext>
            </a:extLst>
          </p:cNvPr>
          <p:cNvGrpSpPr/>
          <p:nvPr/>
        </p:nvGrpSpPr>
        <p:grpSpPr>
          <a:xfrm>
            <a:off x="7885274" y="4590400"/>
            <a:ext cx="2043628" cy="2043628"/>
            <a:chOff x="7885274" y="4590400"/>
            <a:chExt cx="2043628" cy="2043628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B56B6983-A64F-4BE6-80FB-BCFBD3A4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274" y="4590400"/>
              <a:ext cx="2043628" cy="2043628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A001A49C-41DB-45E5-A433-9A424D488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3923" y="5129316"/>
              <a:ext cx="1126330" cy="496349"/>
            </a:xfrm>
            <a:prstGeom prst="rect">
              <a:avLst/>
            </a:prstGeom>
          </p:spPr>
        </p:pic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A8D93541-F6AE-464E-B92E-521B81050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125" y="5129316"/>
            <a:ext cx="1126330" cy="4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19" grpId="0" animBg="1"/>
      <p:bldP spid="19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D73863A-7536-488F-911E-521372A19DEA}"/>
              </a:ext>
            </a:extLst>
          </p:cNvPr>
          <p:cNvSpPr/>
          <p:nvPr/>
        </p:nvSpPr>
        <p:spPr>
          <a:xfrm>
            <a:off x="422312" y="491600"/>
            <a:ext cx="11347373" cy="6158429"/>
          </a:xfrm>
          <a:prstGeom prst="roundRect">
            <a:avLst/>
          </a:prstGeom>
          <a:solidFill>
            <a:srgbClr val="6008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05500DD-098E-46CD-858D-3ED8D887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108"/>
            <a:ext cx="12192000" cy="603778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ED1CB42-C0F0-4AC1-8AE7-66E208513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5" y="0"/>
            <a:ext cx="2929828" cy="29298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12942-A5C0-4DDA-8512-92BACBD687C0}"/>
              </a:ext>
            </a:extLst>
          </p:cNvPr>
          <p:cNvSpPr txBox="1"/>
          <p:nvPr/>
        </p:nvSpPr>
        <p:spPr>
          <a:xfrm>
            <a:off x="1590905" y="1928783"/>
            <a:ext cx="90101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b="1" dirty="0">
                <a:ln>
                  <a:solidFill>
                    <a:srgbClr val="A40D60"/>
                  </a:solidFill>
                </a:ln>
                <a:solidFill>
                  <a:prstClr val="white"/>
                </a:solidFill>
                <a:latin typeface="Gill Sans Ultra Bold" panose="020B0A02020104020203" pitchFamily="34" charset="0"/>
                <a:ea typeface="맑은 고딕" panose="020B0503020000020004" pitchFamily="50" charset="-127"/>
              </a:rPr>
              <a:t>This will repeat until there is only one winner.</a:t>
            </a:r>
            <a:endParaRPr kumimoji="0" lang="ko-KR" altLang="en-US" sz="4400" b="1" i="0" u="none" strike="noStrike" kern="1200" cap="none" spc="0" normalizeH="0" baseline="0" noProof="0" dirty="0">
              <a:ln>
                <a:solidFill>
                  <a:srgbClr val="A40D60"/>
                </a:solidFill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457B91-AFCD-40B8-B976-28D0F13650CE}"/>
              </a:ext>
            </a:extLst>
          </p:cNvPr>
          <p:cNvSpPr txBox="1"/>
          <p:nvPr/>
        </p:nvSpPr>
        <p:spPr>
          <a:xfrm>
            <a:off x="2213684" y="4367011"/>
            <a:ext cx="7764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  <a:cs typeface="+mn-cs"/>
              </a:rPr>
              <a:t>Then, a new group will play.</a:t>
            </a:r>
            <a:endParaRPr kumimoji="0" lang="ko-KR" altLang="en-US" sz="4400" b="1" i="0" u="none" strike="noStrike" kern="1200" cap="none" spc="0" normalizeH="0" baseline="0" noProof="0" dirty="0">
              <a:ln>
                <a:solidFill>
                  <a:srgbClr val="A40D60"/>
                </a:solidFill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20AAF4-CE2F-4038-93F4-0766F0242C9E}"/>
              </a:ext>
            </a:extLst>
          </p:cNvPr>
          <p:cNvSpPr txBox="1"/>
          <p:nvPr/>
        </p:nvSpPr>
        <p:spPr>
          <a:xfrm>
            <a:off x="3757903" y="68035"/>
            <a:ext cx="4676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 w="38100">
                  <a:solidFill>
                    <a:srgbClr val="A40D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n-cs"/>
              </a:rPr>
              <a:t>눈치</a:t>
            </a:r>
          </a:p>
        </p:txBody>
      </p:sp>
    </p:spTree>
    <p:extLst>
      <p:ext uri="{BB962C8B-B14F-4D97-AF65-F5344CB8AC3E}">
        <p14:creationId xmlns:p14="http://schemas.microsoft.com/office/powerpoint/2010/main" val="147777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brain cartoon vector icon illustration. education object icon concept isolated premium vector. flat cartoon style">
            <a:extLst>
              <a:ext uri="{FF2B5EF4-FFF2-40B4-BE49-F238E27FC236}">
                <a16:creationId xmlns:a16="http://schemas.microsoft.com/office/drawing/2014/main" id="{C399421B-3C91-487B-B447-A22ED137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05" y="1503856"/>
            <a:ext cx="3999189" cy="399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FB28E-967E-4389-B966-567223E5BE97}"/>
              </a:ext>
            </a:extLst>
          </p:cNvPr>
          <p:cNvSpPr txBox="1"/>
          <p:nvPr/>
        </p:nvSpPr>
        <p:spPr>
          <a:xfrm>
            <a:off x="5643464" y="246959"/>
            <a:ext cx="905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57150">
                  <a:solidFill>
                    <a:srgbClr val="A40D6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  <a:ea typeface="a솜사탕" panose="02020600000000000000" pitchFamily="18" charset="-127"/>
              </a:rPr>
              <a:t>?</a:t>
            </a:r>
            <a:endParaRPr lang="ko-KR" altLang="en-US" sz="13800" dirty="0">
              <a:ln w="57150">
                <a:solidFill>
                  <a:srgbClr val="A40D6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  <a:ea typeface="a솜사탕" panose="02020600000000000000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50E62-2B52-4274-A235-16F6D3383C9A}"/>
              </a:ext>
            </a:extLst>
          </p:cNvPr>
          <p:cNvSpPr txBox="1"/>
          <p:nvPr/>
        </p:nvSpPr>
        <p:spPr>
          <a:xfrm rot="1493076">
            <a:off x="6766302" y="660617"/>
            <a:ext cx="905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57150">
                  <a:solidFill>
                    <a:srgbClr val="A40D6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  <a:ea typeface="a솜사탕" panose="02020600000000000000" pitchFamily="18" charset="-127"/>
              </a:rPr>
              <a:t>?</a:t>
            </a:r>
            <a:endParaRPr lang="ko-KR" altLang="en-US" sz="13800" dirty="0">
              <a:ln w="57150">
                <a:solidFill>
                  <a:srgbClr val="A40D6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  <a:ea typeface="a솜사탕" panose="02020600000000000000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343218-A3F6-4015-B84E-664A7BE607C2}"/>
              </a:ext>
            </a:extLst>
          </p:cNvPr>
          <p:cNvSpPr txBox="1"/>
          <p:nvPr/>
        </p:nvSpPr>
        <p:spPr>
          <a:xfrm rot="20477603">
            <a:off x="4613398" y="659669"/>
            <a:ext cx="905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57150">
                  <a:solidFill>
                    <a:srgbClr val="A40D6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  <a:ea typeface="a솜사탕" panose="02020600000000000000" pitchFamily="18" charset="-127"/>
              </a:rPr>
              <a:t>?</a:t>
            </a:r>
            <a:endParaRPr lang="ko-KR" altLang="en-US" sz="13800" dirty="0">
              <a:ln w="57150">
                <a:solidFill>
                  <a:srgbClr val="A40D6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  <a:ea typeface="a솜사탕" panose="02020600000000000000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C3815FB-EAD5-4DAA-A9F7-537305BDF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51" r="12306"/>
          <a:stretch/>
        </p:blipFill>
        <p:spPr>
          <a:xfrm>
            <a:off x="1714500" y="410108"/>
            <a:ext cx="9429750" cy="6037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72BF3-7347-40F2-B6EC-888D5EF7ADE2}"/>
              </a:ext>
            </a:extLst>
          </p:cNvPr>
          <p:cNvSpPr txBox="1"/>
          <p:nvPr/>
        </p:nvSpPr>
        <p:spPr>
          <a:xfrm>
            <a:off x="1922264" y="4380802"/>
            <a:ext cx="83474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ko-KR" sz="13800" dirty="0">
                <a:ln w="76200">
                  <a:solidFill>
                    <a:srgbClr val="A40D6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  <a:ea typeface="메이플스토리 OTF" panose="02000800000000000000" pitchFamily="50" charset="-127"/>
              </a:rPr>
              <a:t>Ready</a:t>
            </a:r>
            <a:endParaRPr lang="ko-KR" altLang="en-US" sz="13800" dirty="0">
              <a:ln w="76200">
                <a:solidFill>
                  <a:srgbClr val="A40D6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  <a:ea typeface="메이플스토리 OTF" panose="02000800000000000000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2D779AA-181B-43C6-AE91-89CB7173E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10" y="2479677"/>
            <a:ext cx="2401429" cy="10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58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CCBE"/>
            </a:gs>
            <a:gs pos="98230">
              <a:srgbClr val="FF7582"/>
            </a:gs>
            <a:gs pos="81000">
              <a:srgbClr val="FFB1B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4E0DB2C-AA84-45F1-9336-65413C12BDD9}"/>
              </a:ext>
            </a:extLst>
          </p:cNvPr>
          <p:cNvSpPr/>
          <p:nvPr/>
        </p:nvSpPr>
        <p:spPr>
          <a:xfrm>
            <a:off x="422312" y="491600"/>
            <a:ext cx="11347373" cy="6158429"/>
          </a:xfrm>
          <a:prstGeom prst="roundRect">
            <a:avLst/>
          </a:prstGeom>
          <a:solidFill>
            <a:srgbClr val="6008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60B056-D35F-43E7-A17E-13554D74A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108"/>
            <a:ext cx="12192000" cy="6037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12942-A5C0-4DDA-8512-92BACBD687C0}"/>
              </a:ext>
            </a:extLst>
          </p:cNvPr>
          <p:cNvSpPr txBox="1"/>
          <p:nvPr/>
        </p:nvSpPr>
        <p:spPr>
          <a:xfrm>
            <a:off x="2211672" y="1173993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1.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D9383E0-6BA1-4BD5-87B3-DBF88FCBC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04" y="-504237"/>
            <a:ext cx="2324561" cy="232456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0E1B776-8DB9-4B69-822C-1763F7E3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4360" y="6167475"/>
            <a:ext cx="13482409" cy="1220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CE89D5-6E1D-4BF1-B178-2593FF1A9E67}"/>
              </a:ext>
            </a:extLst>
          </p:cNvPr>
          <p:cNvSpPr txBox="1"/>
          <p:nvPr/>
        </p:nvSpPr>
        <p:spPr>
          <a:xfrm>
            <a:off x="2211672" y="2006240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2.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019CF-12B9-4B03-B78F-3EF730AC7D25}"/>
              </a:ext>
            </a:extLst>
          </p:cNvPr>
          <p:cNvSpPr txBox="1"/>
          <p:nvPr/>
        </p:nvSpPr>
        <p:spPr>
          <a:xfrm>
            <a:off x="2211672" y="2838487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3.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AC0C1-E4B5-4169-A566-81895FA0D4F7}"/>
              </a:ext>
            </a:extLst>
          </p:cNvPr>
          <p:cNvSpPr txBox="1"/>
          <p:nvPr/>
        </p:nvSpPr>
        <p:spPr>
          <a:xfrm>
            <a:off x="2211672" y="3670734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4.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3F448-1419-4637-AD38-ED9739731B35}"/>
              </a:ext>
            </a:extLst>
          </p:cNvPr>
          <p:cNvSpPr txBox="1"/>
          <p:nvPr/>
        </p:nvSpPr>
        <p:spPr>
          <a:xfrm>
            <a:off x="2211672" y="4502981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5.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D24CF-F7EC-42F7-B8BA-7A92CDB07D9E}"/>
              </a:ext>
            </a:extLst>
          </p:cNvPr>
          <p:cNvSpPr txBox="1"/>
          <p:nvPr/>
        </p:nvSpPr>
        <p:spPr>
          <a:xfrm>
            <a:off x="2211672" y="5335228"/>
            <a:ext cx="776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" panose="020B0A02020104020203" pitchFamily="34" charset="0"/>
                <a:ea typeface="맑은 고딕" panose="020B0503020000020004" pitchFamily="50" charset="-127"/>
              </a:rPr>
              <a:t>6. Text goes here.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Ultra Bold" panose="020B0A02020104020203" pitchFamily="34" charset="0"/>
              <a:ea typeface="맑은 고딕" panose="020B050302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4491E7A-7EFC-4E12-8E9A-C27BD673F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19" y="161694"/>
            <a:ext cx="1126330" cy="4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22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1295</Words>
  <Application>Microsoft Office PowerPoint</Application>
  <PresentationFormat>와이드스크린</PresentationFormat>
  <Paragraphs>220</Paragraphs>
  <Slides>16</Slides>
  <Notes>16</Notes>
  <HiddenSlides>1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4" baseType="lpstr">
      <vt:lpstr>휴먼둥근헤드라인</vt:lpstr>
      <vt:lpstr>메이플스토리 OTF</vt:lpstr>
      <vt:lpstr>Arial Black</vt:lpstr>
      <vt:lpstr>a솜사탕</vt:lpstr>
      <vt:lpstr>Arial</vt:lpstr>
      <vt:lpstr>맑은 고딕</vt:lpstr>
      <vt:lpstr>Gill Sans Ultra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mcc</dc:creator>
  <cp:lastModifiedBy>user</cp:lastModifiedBy>
  <cp:revision>31</cp:revision>
  <dcterms:created xsi:type="dcterms:W3CDTF">2023-01-30T06:25:22Z</dcterms:created>
  <dcterms:modified xsi:type="dcterms:W3CDTF">2024-04-26T05:42:44Z</dcterms:modified>
</cp:coreProperties>
</file>