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86" r:id="rId2"/>
    <p:sldId id="287" r:id="rId3"/>
    <p:sldId id="301" r:id="rId4"/>
    <p:sldId id="291" r:id="rId5"/>
    <p:sldId id="288" r:id="rId6"/>
    <p:sldId id="289" r:id="rId7"/>
    <p:sldId id="290" r:id="rId8"/>
    <p:sldId id="296" r:id="rId9"/>
    <p:sldId id="293" r:id="rId10"/>
    <p:sldId id="292" r:id="rId11"/>
    <p:sldId id="294" r:id="rId12"/>
    <p:sldId id="295" r:id="rId13"/>
    <p:sldId id="297" r:id="rId14"/>
    <p:sldId id="298" r:id="rId15"/>
    <p:sldId id="299" r:id="rId16"/>
    <p:sldId id="300" r:id="rId17"/>
  </p:sldIdLst>
  <p:sldSz cx="12192000" cy="6858000"/>
  <p:notesSz cx="6858000" cy="9144000"/>
  <p:embeddedFontLst>
    <p:embeddedFont>
      <p:font typeface="Agency FB" panose="020B0503020202020204" pitchFamily="34" charset="0"/>
      <p:regular r:id="rId19"/>
      <p:bold r:id="rId20"/>
    </p:embeddedFon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Rocket Rinder" panose="020B0600000101010101" charset="0"/>
      <p:regular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F8909BC8-B7A1-44D2-906E-376BC25B6411}">
          <p14:sldIdLst>
            <p14:sldId id="286"/>
          </p14:sldIdLst>
        </p14:section>
        <p14:section name="How To Play" id="{9012380F-F4C2-4A79-AF0D-B801E1A11D86}">
          <p14:sldIdLst>
            <p14:sldId id="287"/>
          </p14:sldIdLst>
        </p14:section>
        <p14:section name="Game" id="{D3ABAEE4-D3F1-4BA2-8993-E03449660996}">
          <p14:sldIdLst>
            <p14:sldId id="301"/>
            <p14:sldId id="291"/>
            <p14:sldId id="288"/>
            <p14:sldId id="289"/>
            <p14:sldId id="290"/>
            <p14:sldId id="296"/>
            <p14:sldId id="293"/>
            <p14:sldId id="292"/>
            <p14:sldId id="294"/>
            <p14:sldId id="295"/>
            <p14:sldId id="297"/>
            <p14:sldId id="298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C4E"/>
    <a:srgbClr val="F2F2F2"/>
    <a:srgbClr val="FA9C1E"/>
    <a:srgbClr val="B0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86066" autoAdjust="0"/>
  </p:normalViewPr>
  <p:slideViewPr>
    <p:cSldViewPr snapToGrid="0">
      <p:cViewPr varScale="1">
        <p:scale>
          <a:sx n="98" d="100"/>
          <a:sy n="98" d="100"/>
        </p:scale>
        <p:origin x="107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761E0-64BA-45DE-AC16-7C4DE39C02F0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D8A30-AF83-4690-9947-296D759FD2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977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Overwatch Last One Standing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8A30-AF83-4690-9947-296D759FD2F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754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95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97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934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651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56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23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651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0" dirty="0"/>
              <a:t>Stand: </a:t>
            </a:r>
            <a:r>
              <a:rPr lang="en-US" i="0" dirty="0"/>
              <a:t>All students stand up.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0" dirty="0"/>
              <a:t>Select: </a:t>
            </a:r>
            <a:r>
              <a:rPr lang="en-US" i="0" dirty="0"/>
              <a:t>One</a:t>
            </a:r>
            <a:r>
              <a:rPr lang="en-US" i="0" baseline="0" dirty="0"/>
              <a:t> by one, they choose a box and read the word or sentence in the box.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0" baseline="0" dirty="0"/>
              <a:t>Reward: </a:t>
            </a:r>
            <a:r>
              <a:rPr lang="en-US" i="0" baseline="0" dirty="0"/>
              <a:t>The teacher clicks the box they choose to reveal if they stay standing, sit down, heal a friend, or take out a foe, the last student standing is the winner!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MBGAMES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endParaRPr lang="en-US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0" dirty="0"/>
          </a:p>
          <a:p>
            <a:endParaRPr lang="en-GB" i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D8A30-AF83-4690-9947-296D759FD2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18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24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250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91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34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733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161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the tile the student reads to reveal reward/punishment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D8A30-AF83-4690-9947-296D759FD2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66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1E5E21-F9AD-416A-BD78-58578E922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E5CC27F-7CB6-4485-9EF4-B0FBA94B5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900D36-090A-490B-A789-37BDBF4E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0C7D8E-0661-40A1-A959-3973AA77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DE455F-6FBC-4B24-A13D-3B314993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9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6D3C23-9EF2-4963-AB08-79C641295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6D98BFB-6A89-456F-B634-D29CD31D8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8520419-CEC0-495C-AC88-36CDB819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75BC962-A0DD-4F24-8936-9194806A6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2753C01-BD73-497A-98E7-89AEDD41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31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E3CA1CD-A20B-4487-AC2D-0777A7B14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8C9C081-EDF9-4399-ADAA-CDF631784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56D27BD-0CC7-4AF5-B5E7-BF0EB638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E82685-0ED1-4F9D-A708-99C7BEEB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27213F9-9CE1-4547-B3EF-54ABB3D9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16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7C638E-F10D-46A6-8962-0D953DDF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5607C1-CDCA-4FD9-B424-B96903058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C68B15E-85BC-4B22-87AF-EA30CF5F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FA5C47-C1E2-49C1-AA2F-A2DC7A8C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A883EB-26EA-4EF6-AA74-5251F9C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7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2BE641-DFEE-4B09-A7ED-901B821B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7E1E356-4567-493A-A125-34B375277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28B78F-BDDA-4D1D-A147-A452792B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167E64-E242-4C4D-88AE-016147ED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89E10A-8499-4779-8200-9E0A6C20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77D774-CC36-4740-BFF1-62CDDEAF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DC68B4-0515-4383-858A-1B60BD8C3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7A3B343-718E-484A-B995-4122A22D7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B47065F-CF1A-43CF-BEC2-F64C54D5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3A49DF7-E26D-4D6E-B72A-8A42C40D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99D04B9-AD49-4A7F-83D7-665C8B9C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1387AB-2B0F-40C9-B200-38A4F80BA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BE0333-3383-45D4-8A3A-F9CFDAEA5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EA6B26-EBBF-44DD-8E20-1AFE8C41A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7BDED31-0387-42FA-BFF8-079F5178D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00D1258-294A-4934-A466-96DAA6788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740F3A4-AC9D-47C7-A02F-CD2C40C5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FD8A3D0-8514-4C60-9A8D-FD884E137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B084030-402D-4B26-9DD6-54F4DDB4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0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FCEB2D-46E9-4050-9C57-93017C73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6508C9E-4693-44F7-B635-8DB4870A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1219CC8-6294-4F28-86CE-1D63C571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1D5EFD0-492E-46C5-BCA3-7C34E126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34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20DCAC2-D30D-4983-934A-D1ADC486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A1AC5D1-1E37-401C-97F1-9474F354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785601-BA11-4D4F-8389-B161157C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07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8FE3AB-F215-4377-9773-869C29121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3C9C19-2D88-45E6-A18F-DF3AD5DB3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F9D9EC3-FF53-4793-9B86-0C63DE53A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5EDEE64-9F81-4307-B2D3-7B6203EF5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5C31776-8600-45EC-B342-007CAD4E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0476E35-D673-4A1C-AF97-8EE5058F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6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5377F0-A4DC-421B-9972-39037002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B65BD3F-F55C-49F7-91E2-D1DAC710D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F9695C7-BFF6-4987-B6E1-AAA6A0458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E6003E3-4490-4BB4-929D-F520DFC7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DC7242F-F343-4505-B0E8-9B4C7EE4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1F96450-F2F5-4E2F-A41F-BE446068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83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B4BA7CB-ED42-4EE1-ADBC-AF3FC58D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39DCDB-A274-46B5-AC62-75DA19433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486A49-BD20-4552-9B86-E3D6AEF30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BA98E-EEE1-4DB8-91D1-D606C5790264}" type="datetimeFigureOut">
              <a:rPr lang="en-GB" smtClean="0"/>
              <a:t>26/04/2024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449CBB6-6290-46F6-9F2E-19B13609B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8D5356-B56E-4C8C-803A-7083AACB2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6D41C-6686-42BD-8C10-65B3B598E78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C0860-2900-4A8A-B38E-615F38639BE5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4E287-A3FA-48EC-9E1D-097602F0B301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9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평행 사변형 3">
            <a:extLst>
              <a:ext uri="{FF2B5EF4-FFF2-40B4-BE49-F238E27FC236}">
                <a16:creationId xmlns:a16="http://schemas.microsoft.com/office/drawing/2014/main" id="{010FFAC5-2294-435A-ACE3-00FB408E1D87}"/>
              </a:ext>
            </a:extLst>
          </p:cNvPr>
          <p:cNvSpPr/>
          <p:nvPr/>
        </p:nvSpPr>
        <p:spPr>
          <a:xfrm>
            <a:off x="3301270" y="5584580"/>
            <a:ext cx="8151034" cy="584223"/>
          </a:xfrm>
          <a:prstGeom prst="parallelogram">
            <a:avLst/>
          </a:prstGeom>
          <a:solidFill>
            <a:srgbClr val="B0C3E6">
              <a:alpha val="63922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4A4C4E"/>
                </a:solidFill>
                <a:effectLst>
                  <a:glow rad="101600">
                    <a:schemeClr val="bg1"/>
                  </a:glow>
                </a:effectLst>
                <a:latin typeface="Rocket Rinder" panose="02000500000000000000" pitchFamily="2" charset="0"/>
              </a:rPr>
              <a:t>last</a:t>
            </a:r>
            <a:r>
              <a:rPr lang="en-US" altLang="ko-KR" sz="40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01600">
                    <a:schemeClr val="bg1"/>
                  </a:glow>
                </a:effectLst>
                <a:latin typeface="Rocket Rinder" panose="02000500000000000000" pitchFamily="2" charset="0"/>
              </a:rPr>
              <a:t> </a:t>
            </a:r>
            <a:r>
              <a:rPr lang="en-US" altLang="ko-KR" sz="40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4A4C4E"/>
                </a:solidFill>
                <a:effectLst>
                  <a:glow rad="101600">
                    <a:schemeClr val="bg1"/>
                  </a:glow>
                </a:effectLst>
                <a:latin typeface="Rocket Rinder" panose="02000500000000000000" pitchFamily="2" charset="0"/>
              </a:rPr>
              <a:t>one</a:t>
            </a:r>
            <a:r>
              <a:rPr lang="en-US" altLang="ko-KR" sz="40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A9C1E"/>
                </a:solidFill>
                <a:effectLst>
                  <a:glow rad="101600">
                    <a:schemeClr val="bg1"/>
                  </a:glow>
                </a:effectLst>
                <a:latin typeface="Rocket Rinder" panose="02000500000000000000" pitchFamily="2" charset="0"/>
              </a:rPr>
              <a:t> standing</a:t>
            </a:r>
            <a:endParaRPr lang="en-GB" sz="4000" i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A9C1E"/>
              </a:solidFill>
              <a:effectLst>
                <a:glow rad="101600">
                  <a:schemeClr val="bg1"/>
                </a:glow>
              </a:effectLst>
              <a:latin typeface="Rocket Rinder" panose="02000500000000000000" pitchFamily="2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E5D3C8F-F141-4DF0-9460-B9D5AF58B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4" y="3873651"/>
            <a:ext cx="2849071" cy="2849071"/>
          </a:xfrm>
          <a:prstGeom prst="rect">
            <a:avLst/>
          </a:prstGeom>
        </p:spPr>
      </p:pic>
      <p:pic>
        <p:nvPicPr>
          <p:cNvPr id="6" name="02. Rally the Heroes">
            <a:hlinkClick r:id="" action="ppaction://media"/>
            <a:extLst>
              <a:ext uri="{FF2B5EF4-FFF2-40B4-BE49-F238E27FC236}">
                <a16:creationId xmlns:a16="http://schemas.microsoft.com/office/drawing/2014/main" id="{FD3F6DF1-4250-4A06-A524-DD8A7ADEA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5293" y="0"/>
            <a:ext cx="609600" cy="6096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2E79E68-6407-45AF-B8F3-E73A6D35B2E6}"/>
              </a:ext>
            </a:extLst>
          </p:cNvPr>
          <p:cNvSpPr/>
          <p:nvPr/>
        </p:nvSpPr>
        <p:spPr>
          <a:xfrm rot="16200000">
            <a:off x="-2309213" y="2671550"/>
            <a:ext cx="62728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7200" i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Rocket Rinder" panose="02000500000000000000" pitchFamily="2" charset="0"/>
              </a:rPr>
              <a:t>Overwatch</a:t>
            </a:r>
            <a:endParaRPr lang="en-GB" sz="7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5ED6489D-E8E8-4DE0-B8C5-05E8826D5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4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8EB97A5-DA9B-490B-BEB3-3E702B55D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83ADA619-08C1-4981-96FF-602A82AF5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C732260-DF67-466A-82B8-311EFB2F2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4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CDF7824C-1035-44B7-A333-C9952FC4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556" y="465699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6EEF2770-D02D-47B5-BC75-6B43CDCD9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393A76B-0F8F-4119-86CF-0667CF4FE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2238BAD-0B18-4A67-8C85-EE746D498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278" y="4686540"/>
            <a:ext cx="2946944" cy="207548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6261755-FC09-41C8-86A9-3A8D5E6D1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607" y="2479911"/>
            <a:ext cx="2946944" cy="2075489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3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A54AA144-2863-4942-A8FB-408D21088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84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801DE34D-DFED-4064-BF42-E5DD11D18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19F4FFC-F411-4EAE-AFBD-06F5BF135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4CE8CC2-288F-46FD-8336-5E845FFDC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FB2C11FF-DC13-40BA-BE80-13119AB0C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4671768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AA22FB5-B74B-4BFF-A746-8AFE22B7A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0CA7B212-7E55-448A-B8EB-235E6B013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08A4877-0561-467C-89F8-9818169CC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335" y="2482252"/>
            <a:ext cx="2946944" cy="2075489"/>
          </a:xfrm>
          <a:prstGeom prst="rect">
            <a:avLst/>
          </a:prstGeom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82F975CD-D2F9-4318-9110-D2E998B5BBF4}"/>
              </a:ext>
            </a:extLst>
          </p:cNvPr>
          <p:cNvGrpSpPr/>
          <p:nvPr/>
        </p:nvGrpSpPr>
        <p:grpSpPr>
          <a:xfrm>
            <a:off x="8891184" y="4647267"/>
            <a:ext cx="2946367" cy="2060717"/>
            <a:chOff x="5735382" y="269607"/>
            <a:chExt cx="2433600" cy="1712787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E70D2261-9E0E-49C8-83E2-D307D106B9B2}"/>
                </a:ext>
              </a:extLst>
            </p:cNvPr>
            <p:cNvSpPr/>
            <p:nvPr/>
          </p:nvSpPr>
          <p:spPr>
            <a:xfrm>
              <a:off x="5735382" y="26960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197E352C-ED6F-4D07-9C96-538F17DA0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69" b="18350"/>
            <a:stretch/>
          </p:blipFill>
          <p:spPr>
            <a:xfrm>
              <a:off x="5735382" y="269607"/>
              <a:ext cx="2433599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50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roes never 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85FF6FAD-E170-40A5-9885-6C251B82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071C980-FBEB-4B5B-BF6D-480FA4129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29EA3E95-2E57-46F7-B69C-10CD0F739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84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35FAC39C-E614-4839-8F49-0D4E51C36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556" y="465699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02799198-B330-4B53-949F-DE7C83D75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67791A1-D18D-4506-B6BB-3ECF67E0E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CD7FCAF8-465C-46B4-857F-2B64D1C7A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734" y="4664381"/>
            <a:ext cx="2946944" cy="2075489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D6CD6BE8-6138-4E01-B45F-5170B8C6615F}"/>
              </a:ext>
            </a:extLst>
          </p:cNvPr>
          <p:cNvGrpSpPr/>
          <p:nvPr/>
        </p:nvGrpSpPr>
        <p:grpSpPr>
          <a:xfrm>
            <a:off x="8886671" y="2474865"/>
            <a:ext cx="2946367" cy="2060717"/>
            <a:chOff x="5735382" y="269607"/>
            <a:chExt cx="2433600" cy="171278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B5254C60-BF0C-44B8-AB61-5EE68B477F66}"/>
                </a:ext>
              </a:extLst>
            </p:cNvPr>
            <p:cNvSpPr/>
            <p:nvPr/>
          </p:nvSpPr>
          <p:spPr>
            <a:xfrm>
              <a:off x="5735382" y="26960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C044355-5024-44D8-88A8-1B87243C9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69" b="18350"/>
            <a:stretch/>
          </p:blipFill>
          <p:spPr>
            <a:xfrm>
              <a:off x="5735382" y="269607"/>
              <a:ext cx="2433599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9CF919E2-4642-43E0-AC6F-619217DBF944}"/>
              </a:ext>
            </a:extLst>
          </p:cNvPr>
          <p:cNvGrpSpPr/>
          <p:nvPr/>
        </p:nvGrpSpPr>
        <p:grpSpPr>
          <a:xfrm>
            <a:off x="353616" y="292736"/>
            <a:ext cx="2948944" cy="2075489"/>
            <a:chOff x="5735382" y="2216047"/>
            <a:chExt cx="2433601" cy="1712787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9983238D-E6B9-4983-BC10-C20E0DADA97A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F79809D1-DAA1-4864-90DC-FBB7FFD63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06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roes never 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34965520-FFF0-455F-B20C-2E472CC23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57AC8D7-E23A-4C94-9D70-DEFC9F75F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84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052F684-9983-46B7-8A81-127BA49C7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2434783-2CD0-48EA-B42D-2DDD8B25E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556" y="465699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9D4821C-5856-4AF1-BF59-9F45D1C5F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4671768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9377EA7-08FB-4269-9A30-8B1D5DA27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CC72C562-CD9F-4672-9300-30BEF5FBE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6" y="297781"/>
            <a:ext cx="2946944" cy="2075489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01EA6404-AA39-4A0F-9A29-03191B6D95D7}"/>
              </a:ext>
            </a:extLst>
          </p:cNvPr>
          <p:cNvGrpSpPr/>
          <p:nvPr/>
        </p:nvGrpSpPr>
        <p:grpSpPr>
          <a:xfrm>
            <a:off x="4637010" y="2474866"/>
            <a:ext cx="2948944" cy="2075489"/>
            <a:chOff x="5735382" y="2216047"/>
            <a:chExt cx="2433601" cy="171278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E4A253E3-0A57-4D37-A683-32495E615005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EF28197E-DACC-479F-8300-72F1D1A06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923C9DFB-298C-41C2-A732-64002D2A2560}"/>
              </a:ext>
            </a:extLst>
          </p:cNvPr>
          <p:cNvGrpSpPr/>
          <p:nvPr/>
        </p:nvGrpSpPr>
        <p:grpSpPr>
          <a:xfrm>
            <a:off x="8884772" y="292736"/>
            <a:ext cx="2948944" cy="2075489"/>
            <a:chOff x="5735382" y="2216047"/>
            <a:chExt cx="2433601" cy="1712787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B4C24B82-3368-45C6-9894-548B065D8C14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B5228EF7-EFE5-4BD7-AE31-A9E9BE248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3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5E7D4BD0-0460-415A-85AD-4E7876B4A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285" y="2489639"/>
            <a:ext cx="2946944" cy="2075489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C4B99F23-2318-4E4E-A06E-0C630AF9DD02}"/>
              </a:ext>
            </a:extLst>
          </p:cNvPr>
          <p:cNvGrpSpPr/>
          <p:nvPr/>
        </p:nvGrpSpPr>
        <p:grpSpPr>
          <a:xfrm>
            <a:off x="361330" y="2470183"/>
            <a:ext cx="2948944" cy="2075489"/>
            <a:chOff x="5735382" y="2216047"/>
            <a:chExt cx="2433601" cy="1712787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65B046BC-E2AA-421E-A0E2-DB227E033389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678243D9-E766-4B78-BDEF-0A8BC787C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9F3DEFA6-7BB6-41A7-9DEF-A7ACB9253E85}"/>
              </a:ext>
            </a:extLst>
          </p:cNvPr>
          <p:cNvGrpSpPr/>
          <p:nvPr/>
        </p:nvGrpSpPr>
        <p:grpSpPr>
          <a:xfrm>
            <a:off x="8896804" y="4671768"/>
            <a:ext cx="2948944" cy="2075489"/>
            <a:chOff x="5735382" y="2216047"/>
            <a:chExt cx="2433601" cy="1712787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338462A7-4CD3-453C-93CF-DCA4EF0EF92A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6532C10A-85E3-463B-82CC-F731A5242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6" name="그림 35">
            <a:extLst>
              <a:ext uri="{FF2B5EF4-FFF2-40B4-BE49-F238E27FC236}">
                <a16:creationId xmlns:a16="http://schemas.microsoft.com/office/drawing/2014/main" id="{76CEAACF-F999-4836-A0A5-50C504AF3F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12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43162C24-F339-4845-9A98-4F294AE08F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12" y="312193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7F90AC1-B949-406E-973C-B4CB72CDB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7791" y="312193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A8A5D5B-0256-4071-9523-1F7A4C87B2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7790" y="467915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DC7D090-EB89-4FE5-BF21-A9963627AB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3623" y="2489638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B32DDB5-E1DF-43CE-8778-94489558E6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804" y="291955"/>
            <a:ext cx="2947047" cy="2090262"/>
          </a:xfrm>
          <a:prstGeom prst="rect">
            <a:avLst/>
          </a:prstGeom>
          <a:ln>
            <a:noFill/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6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A35FDC9C-C371-4600-8F51-D35FAF7BE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84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3BC5FCE8-FA8B-4861-AA2E-2AB473986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BAAEE20-03C7-4E69-91B3-69F4851C2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84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09A2CEA-B5A3-4D94-92D6-E2C3D00A2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010" y="4671768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5B37C803-7821-4C0C-A931-31E5A7342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BE36966-BAAA-43CC-8431-030FC2A893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5049E4E-CEC7-49C2-B782-70BD206027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9265" y="300122"/>
            <a:ext cx="2946944" cy="2075489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429A237A-91ED-44AF-8F4B-E0C35588A48E}"/>
              </a:ext>
            </a:extLst>
          </p:cNvPr>
          <p:cNvGrpSpPr/>
          <p:nvPr/>
        </p:nvGrpSpPr>
        <p:grpSpPr>
          <a:xfrm>
            <a:off x="8884772" y="2482252"/>
            <a:ext cx="2948944" cy="2075489"/>
            <a:chOff x="5735382" y="2216047"/>
            <a:chExt cx="2433601" cy="171278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25640B86-BFDF-4205-8F32-54B4EF49BB77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A5201055-78CA-4CBF-BAA3-E5A1C04CE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CCE448E8-85D9-48D8-B939-03D40ABC3EB5}"/>
              </a:ext>
            </a:extLst>
          </p:cNvPr>
          <p:cNvGrpSpPr/>
          <p:nvPr/>
        </p:nvGrpSpPr>
        <p:grpSpPr>
          <a:xfrm>
            <a:off x="8910012" y="4656995"/>
            <a:ext cx="2946367" cy="2060717"/>
            <a:chOff x="5735382" y="269607"/>
            <a:chExt cx="2433600" cy="1712787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2E59243-4B20-4CF5-A462-FA7D0396122B}"/>
                </a:ext>
              </a:extLst>
            </p:cNvPr>
            <p:cNvSpPr/>
            <p:nvPr/>
          </p:nvSpPr>
          <p:spPr>
            <a:xfrm>
              <a:off x="5735382" y="26960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2FC87930-3589-4635-AE14-30664A553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69" b="18350"/>
            <a:stretch/>
          </p:blipFill>
          <p:spPr>
            <a:xfrm>
              <a:off x="5735382" y="269607"/>
              <a:ext cx="2433599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25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roes never 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212E4C40-176F-4E1A-81F1-733B55BC4F19}"/>
              </a:ext>
            </a:extLst>
          </p:cNvPr>
          <p:cNvGrpSpPr/>
          <p:nvPr/>
        </p:nvGrpSpPr>
        <p:grpSpPr>
          <a:xfrm>
            <a:off x="2661322" y="2785731"/>
            <a:ext cx="6869354" cy="3244741"/>
            <a:chOff x="3662560" y="2367441"/>
            <a:chExt cx="6869354" cy="3244741"/>
          </a:xfrm>
        </p:grpSpPr>
        <p:sp>
          <p:nvSpPr>
            <p:cNvPr id="4" name="평행 사변형 3">
              <a:extLst>
                <a:ext uri="{FF2B5EF4-FFF2-40B4-BE49-F238E27FC236}">
                  <a16:creationId xmlns:a16="http://schemas.microsoft.com/office/drawing/2014/main" id="{010FFAC5-2294-435A-ACE3-00FB408E1D87}"/>
                </a:ext>
              </a:extLst>
            </p:cNvPr>
            <p:cNvSpPr/>
            <p:nvPr/>
          </p:nvSpPr>
          <p:spPr>
            <a:xfrm>
              <a:off x="3662560" y="4602088"/>
              <a:ext cx="6869354" cy="1010094"/>
            </a:xfrm>
            <a:prstGeom prst="parallelogram">
              <a:avLst/>
            </a:prstGeom>
            <a:solidFill>
              <a:srgbClr val="B0C3E6">
                <a:alpha val="63922"/>
              </a:srgb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600" b="0" i="0" u="none" strike="noStrike" kern="1200" cap="none" spc="0" normalizeH="0" baseline="0" noProof="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Rocket Rinder" panose="02000500000000000000" pitchFamily="2" charset="0"/>
                  <a:ea typeface="맑은 고딕" panose="020B0503020000020004" pitchFamily="50" charset="-127"/>
                  <a:cs typeface="+mn-cs"/>
                </a:rPr>
                <a:t>game</a:t>
              </a:r>
              <a:r>
                <a:rPr kumimoji="0" lang="en-US" altLang="ko-KR" sz="6600" b="0" i="0" u="none" strike="noStrike" kern="1200" cap="none" spc="0" normalizeH="0" baseline="0" noProof="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Rocket Rinder" panose="02000500000000000000" pitchFamily="2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6600" b="0" i="0" u="none" strike="noStrike" kern="1200" cap="none" spc="0" normalizeH="0" baseline="0" noProof="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srgbClr val="FA9C1E"/>
                  </a:solidFill>
                  <a:effectLst/>
                  <a:uLnTx/>
                  <a:uFillTx/>
                  <a:latin typeface="Rocket Rinder" panose="02000500000000000000" pitchFamily="2" charset="0"/>
                  <a:ea typeface="맑은 고딕" panose="020B0503020000020004" pitchFamily="50" charset="-127"/>
                  <a:cs typeface="+mn-cs"/>
                </a:rPr>
                <a:t>over</a:t>
              </a:r>
              <a:endParaRPr kumimoji="0" lang="en-GB" sz="66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A9C1E"/>
                </a:solidFill>
                <a:effectLst/>
                <a:uLnTx/>
                <a:uFillTx/>
                <a:latin typeface="Rocket Rinder" panose="02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7E5D3C8F-F141-4DF0-9460-B9D5AF58B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852" y="2367441"/>
              <a:ext cx="2322771" cy="2322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72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평행 사변형 1">
            <a:extLst>
              <a:ext uri="{FF2B5EF4-FFF2-40B4-BE49-F238E27FC236}">
                <a16:creationId xmlns:a16="http://schemas.microsoft.com/office/drawing/2014/main" id="{8969A61D-EA35-4C7A-B080-38C11E0AD642}"/>
              </a:ext>
            </a:extLst>
          </p:cNvPr>
          <p:cNvSpPr/>
          <p:nvPr/>
        </p:nvSpPr>
        <p:spPr>
          <a:xfrm>
            <a:off x="1254653" y="106325"/>
            <a:ext cx="10621925" cy="2052084"/>
          </a:xfrm>
          <a:prstGeom prst="parallelogram">
            <a:avLst/>
          </a:prstGeom>
          <a:solidFill>
            <a:srgbClr val="B0C3E6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Rocket Rinder" panose="02000500000000000000" pitchFamily="2" charset="0"/>
              </a:rPr>
              <a:t>Everyone will stand up, then one by one </a:t>
            </a:r>
          </a:p>
          <a:p>
            <a:pPr algn="ctr"/>
            <a:r>
              <a:rPr lang="en-US" altLang="ko-KR" sz="32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Rocket Rinder" panose="02000500000000000000" pitchFamily="2" charset="0"/>
              </a:rPr>
              <a:t>choose a tile and repeat the word or sentence on the tile. </a:t>
            </a:r>
            <a:endParaRPr lang="en-GB" sz="32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Rocket Rinder" panose="02000500000000000000" pitchFamily="2" charset="0"/>
            </a:endParaRPr>
          </a:p>
        </p:txBody>
      </p:sp>
      <p:sp>
        <p:nvSpPr>
          <p:cNvPr id="3" name="평행 사변형 2">
            <a:extLst>
              <a:ext uri="{FF2B5EF4-FFF2-40B4-BE49-F238E27FC236}">
                <a16:creationId xmlns:a16="http://schemas.microsoft.com/office/drawing/2014/main" id="{B310A0B1-DE8A-479D-B002-AD088ABA6573}"/>
              </a:ext>
            </a:extLst>
          </p:cNvPr>
          <p:cNvSpPr/>
          <p:nvPr/>
        </p:nvSpPr>
        <p:spPr>
          <a:xfrm>
            <a:off x="74429" y="2434856"/>
            <a:ext cx="11972260" cy="4157330"/>
          </a:xfrm>
          <a:prstGeom prst="parallelogram">
            <a:avLst/>
          </a:prstGeom>
          <a:solidFill>
            <a:srgbClr val="B0C3E6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338F83D-9603-4C7A-9CA7-9A3BDC4AC028}"/>
              </a:ext>
            </a:extLst>
          </p:cNvPr>
          <p:cNvGrpSpPr/>
          <p:nvPr/>
        </p:nvGrpSpPr>
        <p:grpSpPr>
          <a:xfrm>
            <a:off x="6397735" y="2572606"/>
            <a:ext cx="2433600" cy="1712788"/>
            <a:chOff x="8642521" y="269607"/>
            <a:chExt cx="2433600" cy="1712788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07958FB1-D4AC-45D7-B8BC-DE0B38B992ED}"/>
                </a:ext>
              </a:extLst>
            </p:cNvPr>
            <p:cNvSpPr/>
            <p:nvPr/>
          </p:nvSpPr>
          <p:spPr>
            <a:xfrm>
              <a:off x="8642521" y="269608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4C64F99-C6AE-4299-99D2-3F3E70D07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46"/>
            <a:stretch/>
          </p:blipFill>
          <p:spPr>
            <a:xfrm>
              <a:off x="8896507" y="269607"/>
              <a:ext cx="1947358" cy="171278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ECBC43C5-D78F-4933-AEE9-E5B546C4E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278" y="2572438"/>
            <a:ext cx="2432515" cy="171312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185E40CD-E1ED-4B54-8CC5-EEFD102BB707}"/>
              </a:ext>
            </a:extLst>
          </p:cNvPr>
          <p:cNvGrpSpPr/>
          <p:nvPr/>
        </p:nvGrpSpPr>
        <p:grpSpPr>
          <a:xfrm>
            <a:off x="1382746" y="2564884"/>
            <a:ext cx="2433600" cy="1727894"/>
            <a:chOff x="8653386" y="2216047"/>
            <a:chExt cx="2433600" cy="1727894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B5A8DDA-3545-4FBE-B52D-98156B34817A}"/>
                </a:ext>
              </a:extLst>
            </p:cNvPr>
            <p:cNvSpPr/>
            <p:nvPr/>
          </p:nvSpPr>
          <p:spPr>
            <a:xfrm>
              <a:off x="8653386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205CDC92-2DA0-4930-8B10-41496F13A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74" b="9574"/>
            <a:stretch/>
          </p:blipFill>
          <p:spPr>
            <a:xfrm>
              <a:off x="8800108" y="2231154"/>
              <a:ext cx="2118426" cy="171278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38C994D9-8C1E-4648-AAF6-7D06D00D4D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3289" y="2572269"/>
            <a:ext cx="2432515" cy="171312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B2C7E2A-CEDC-4DBE-8688-4EF2B2CDF688}"/>
              </a:ext>
            </a:extLst>
          </p:cNvPr>
          <p:cNvGrpSpPr/>
          <p:nvPr/>
        </p:nvGrpSpPr>
        <p:grpSpPr>
          <a:xfrm>
            <a:off x="6398278" y="4653696"/>
            <a:ext cx="2433601" cy="1712787"/>
            <a:chOff x="5735382" y="2216047"/>
            <a:chExt cx="2433601" cy="1712787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0B7C5494-2497-41F4-BFA3-C03CA7AB4BEF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73D5FDE-6F3B-40D3-8906-8BAF6F7D3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0AC05AE2-F4DA-4F6A-9CE5-FC7E8B988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821" y="4653527"/>
            <a:ext cx="2432515" cy="171312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71049C0B-5960-49F2-B6F8-1E86E1ABD524}"/>
              </a:ext>
            </a:extLst>
          </p:cNvPr>
          <p:cNvGrpSpPr/>
          <p:nvPr/>
        </p:nvGrpSpPr>
        <p:grpSpPr>
          <a:xfrm>
            <a:off x="1383289" y="4654752"/>
            <a:ext cx="2444920" cy="1710000"/>
            <a:chOff x="5735382" y="269607"/>
            <a:chExt cx="2433600" cy="1712787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65756985-09B6-43AF-AD0F-A894466CD872}"/>
                </a:ext>
              </a:extLst>
            </p:cNvPr>
            <p:cNvSpPr/>
            <p:nvPr/>
          </p:nvSpPr>
          <p:spPr>
            <a:xfrm>
              <a:off x="5735382" y="26960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ECB0C9E6-8AF3-4323-AC82-09C044124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69" b="18350"/>
            <a:stretch/>
          </p:blipFill>
          <p:spPr>
            <a:xfrm>
              <a:off x="5735382" y="269607"/>
              <a:ext cx="2433599" cy="171278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D19BDE04-3628-45EA-84A7-2C50548C9D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9492" y="4653190"/>
            <a:ext cx="2432515" cy="171312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9C3D08-DFBF-40FB-BF4A-0E950DA56B79}"/>
              </a:ext>
            </a:extLst>
          </p:cNvPr>
          <p:cNvSpPr txBox="1"/>
          <p:nvPr/>
        </p:nvSpPr>
        <p:spPr>
          <a:xfrm>
            <a:off x="3861448" y="2736502"/>
            <a:ext cx="2234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1"/>
                </a:solidFill>
                <a:latin typeface="Rocket Rinder" panose="02000500000000000000" pitchFamily="2" charset="0"/>
              </a:rPr>
              <a:t>Stay standing</a:t>
            </a:r>
            <a:endParaRPr lang="en-GB" sz="28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1"/>
              </a:solidFill>
              <a:latin typeface="Rocket Rinder" panose="02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30E49F-B4BA-4134-913D-3F2F4065B0D7}"/>
              </a:ext>
            </a:extLst>
          </p:cNvPr>
          <p:cNvSpPr txBox="1"/>
          <p:nvPr/>
        </p:nvSpPr>
        <p:spPr>
          <a:xfrm>
            <a:off x="8882496" y="2951945"/>
            <a:ext cx="2234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1"/>
                </a:solidFill>
                <a:latin typeface="Rocket Rinder" panose="02000500000000000000" pitchFamily="2" charset="0"/>
              </a:rPr>
              <a:t>Sit down</a:t>
            </a:r>
            <a:endParaRPr lang="en-GB" sz="28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1"/>
              </a:solidFill>
              <a:latin typeface="Rocket Rinder" panose="02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23E41A-245F-48A7-8729-937401B885DA}"/>
              </a:ext>
            </a:extLst>
          </p:cNvPr>
          <p:cNvSpPr txBox="1"/>
          <p:nvPr/>
        </p:nvSpPr>
        <p:spPr>
          <a:xfrm>
            <a:off x="3999068" y="4894199"/>
            <a:ext cx="22345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1"/>
                </a:solidFill>
                <a:latin typeface="Rocket Rinder" panose="02000500000000000000" pitchFamily="2" charset="0"/>
              </a:rPr>
              <a:t>Heal a friend</a:t>
            </a:r>
          </a:p>
          <a:p>
            <a:pPr algn="ctr"/>
            <a:r>
              <a:rPr lang="en-US" altLang="ko-KR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(Choose someone to stand)</a:t>
            </a:r>
            <a:endParaRPr lang="en-GB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4B7BEA-1BA7-485E-BC49-ED2DE78698D4}"/>
              </a:ext>
            </a:extLst>
          </p:cNvPr>
          <p:cNvSpPr txBox="1"/>
          <p:nvPr/>
        </p:nvSpPr>
        <p:spPr>
          <a:xfrm>
            <a:off x="8851580" y="5032697"/>
            <a:ext cx="22345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1"/>
                </a:solidFill>
                <a:latin typeface="Rocket Rinder" panose="02000500000000000000" pitchFamily="2" charset="0"/>
              </a:rPr>
              <a:t>Sniper</a:t>
            </a:r>
          </a:p>
          <a:p>
            <a:pPr algn="ctr"/>
            <a:r>
              <a:rPr lang="en-US" altLang="ko-KR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rPr>
              <a:t>(Choose someone to sit)</a:t>
            </a:r>
            <a:endParaRPr lang="en-GB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endParaRPr lang="en-GB" sz="280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1"/>
              </a:solidFill>
              <a:latin typeface="Rocket Rinder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roes never 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212E4C40-176F-4E1A-81F1-733B55BC4F19}"/>
              </a:ext>
            </a:extLst>
          </p:cNvPr>
          <p:cNvGrpSpPr/>
          <p:nvPr/>
        </p:nvGrpSpPr>
        <p:grpSpPr>
          <a:xfrm>
            <a:off x="2721717" y="3659411"/>
            <a:ext cx="6748565" cy="1010094"/>
            <a:chOff x="3849415" y="4632176"/>
            <a:chExt cx="6748565" cy="1010094"/>
          </a:xfrm>
        </p:grpSpPr>
        <p:sp>
          <p:nvSpPr>
            <p:cNvPr id="4" name="평행 사변형 3">
              <a:extLst>
                <a:ext uri="{FF2B5EF4-FFF2-40B4-BE49-F238E27FC236}">
                  <a16:creationId xmlns:a16="http://schemas.microsoft.com/office/drawing/2014/main" id="{010FFAC5-2294-435A-ACE3-00FB408E1D87}"/>
                </a:ext>
              </a:extLst>
            </p:cNvPr>
            <p:cNvSpPr/>
            <p:nvPr/>
          </p:nvSpPr>
          <p:spPr>
            <a:xfrm>
              <a:off x="3849415" y="4632176"/>
              <a:ext cx="6748565" cy="1010094"/>
            </a:xfrm>
            <a:prstGeom prst="parallelogram">
              <a:avLst/>
            </a:prstGeom>
            <a:solidFill>
              <a:srgbClr val="B0C3E6">
                <a:alpha val="63922"/>
              </a:srgb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600" b="0" i="0" u="none" strike="noStrike" kern="1200" cap="none" spc="0" normalizeH="0" baseline="0" noProof="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schemeClr val="bg1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uLnTx/>
                  <a:uFillTx/>
                  <a:latin typeface="Rocket Rinder" panose="02000500000000000000" pitchFamily="2" charset="0"/>
                  <a:ea typeface="맑은 고딕" panose="020B0503020000020004" pitchFamily="50" charset="-127"/>
                  <a:cs typeface="+mn-cs"/>
                </a:rPr>
                <a:t>Ready…</a:t>
              </a:r>
              <a:endParaRPr kumimoji="0" lang="en-GB" sz="66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A9C1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Rocket Rinder" panose="02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7E5D3C8F-F141-4DF0-9460-B9D5AF58B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962" y="4652184"/>
              <a:ext cx="970077" cy="970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145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F55A01D7-7098-4C7C-B35D-B9B6D95DF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84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04B583D-C520-4171-B15D-E6D006B70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7089647-9E59-4302-B479-ACA533676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3297DDC-FD85-4589-AD8D-0D1FE5A10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84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0F0DFAB9-A6C2-405C-B75B-C9195A3EA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337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CFA6A36-9D02-440A-A607-1C4BA16F3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556" y="465699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93F5C2F-B159-4B17-AA75-CE18346E5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010" y="4671768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9EF60E0-4E47-42B3-8649-39BE718E2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3308979E-67ED-431D-9AED-C0844B0D6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71111" cy="2075489"/>
            <a:chOff x="3760609" y="3480814"/>
            <a:chExt cx="2452378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80557" y="3646550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ko-KR" sz="2800" b="0" i="0" u="none" strike="noStrike" kern="1200" cap="none" spc="0" normalizeH="0" baseline="0" noProof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Rocket Rinder" panose="02000500000000000000" pitchFamily="2" charset="0"/>
                  <a:ea typeface="맑은 고딕" panose="020B0503020000020004" pitchFamily="50" charset="-127"/>
                  <a:cs typeface="+mn-cs"/>
                </a:rPr>
                <a:t>Text goes here.</a:t>
              </a:r>
              <a:endParaRPr kumimoji="0" lang="en-GB" sz="2800" b="0" i="0" u="none" strike="noStrike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Rocket Rinder" panose="02000500000000000000" pitchFamily="2" charset="0"/>
                <a:cs typeface="+mn-cs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1338" y="307510"/>
            <a:ext cx="2954986" cy="2075488"/>
            <a:chOff x="3760609" y="3480814"/>
            <a:chExt cx="2439068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67247" y="364654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7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그림 77">
            <a:extLst>
              <a:ext uri="{FF2B5EF4-FFF2-40B4-BE49-F238E27FC236}">
                <a16:creationId xmlns:a16="http://schemas.microsoft.com/office/drawing/2014/main" id="{D16245EF-3769-45B2-AB86-738C1DA06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4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3F557E9F-C2FE-4883-AB40-F57462017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FD7AF1F1-563A-4312-8A3E-909D87EB3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7F2865A2-F5C3-42A2-9CA4-A395875E4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4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id="{00B5E231-481C-426A-B7B3-51722286F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337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83" name="그림 82">
            <a:extLst>
              <a:ext uri="{FF2B5EF4-FFF2-40B4-BE49-F238E27FC236}">
                <a16:creationId xmlns:a16="http://schemas.microsoft.com/office/drawing/2014/main" id="{E13C67E1-F2B6-4D4C-BB86-06D300CF6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556" y="465699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04E0E7DB-B148-472C-A24C-59A5867F2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010" y="4671768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id="{D9732701-F87D-429F-BD3A-7BAAEFA14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87" y="4686541"/>
            <a:ext cx="2946944" cy="2075489"/>
          </a:xfrm>
          <a:prstGeom prst="rect">
            <a:avLst/>
          </a:prstGeom>
        </p:spPr>
      </p:pic>
      <p:pic>
        <p:nvPicPr>
          <p:cNvPr id="86" name="그림 85">
            <a:extLst>
              <a:ext uri="{FF2B5EF4-FFF2-40B4-BE49-F238E27FC236}">
                <a16:creationId xmlns:a16="http://schemas.microsoft.com/office/drawing/2014/main" id="{76B9E5AB-D5DF-4C24-95D9-687CB192D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113" y="2489639"/>
            <a:ext cx="2946944" cy="2075489"/>
          </a:xfrm>
          <a:prstGeom prst="rect">
            <a:avLst/>
          </a:prstGeom>
        </p:spPr>
      </p:pic>
      <p:grpSp>
        <p:nvGrpSpPr>
          <p:cNvPr id="87" name="그룹 86">
            <a:extLst>
              <a:ext uri="{FF2B5EF4-FFF2-40B4-BE49-F238E27FC236}">
                <a16:creationId xmlns:a16="http://schemas.microsoft.com/office/drawing/2014/main" id="{E3F41637-92E0-4397-ADBD-D6EB82620DFC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88" name="그림 87">
              <a:extLst>
                <a:ext uri="{FF2B5EF4-FFF2-40B4-BE49-F238E27FC236}">
                  <a16:creationId xmlns:a16="http://schemas.microsoft.com/office/drawing/2014/main" id="{32E5CA79-4573-4E14-B90E-7D99192C7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2D75779-84E1-4A43-8461-4E42ECC33F06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7F38B023-D153-462A-AF6A-E7A3ED1D19D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91" name="그림 90">
              <a:extLst>
                <a:ext uri="{FF2B5EF4-FFF2-40B4-BE49-F238E27FC236}">
                  <a16:creationId xmlns:a16="http://schemas.microsoft.com/office/drawing/2014/main" id="{7E4389D4-3A92-46AF-BB65-6CA9C71A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1E439B4-1694-46EA-8EB2-5B133548C0C3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D5C97F85-E640-4BC4-B5A9-E649E093EE5A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4" name="그림 93">
              <a:extLst>
                <a:ext uri="{FF2B5EF4-FFF2-40B4-BE49-F238E27FC236}">
                  <a16:creationId xmlns:a16="http://schemas.microsoft.com/office/drawing/2014/main" id="{B95AE793-C0D5-4F94-BC95-97F53A10E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8480C06-2258-4512-BE75-186E49FDFD1C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F07B7C9C-D22D-4673-A24E-7F9D213619EC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id="{64E6ACF5-8805-4192-BF20-493C43A7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8A777E-6718-4165-92CC-4B927D62B097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2E732492-F543-45A2-8467-859CB035AC7C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00" name="그림 99">
              <a:extLst>
                <a:ext uri="{FF2B5EF4-FFF2-40B4-BE49-F238E27FC236}">
                  <a16:creationId xmlns:a16="http://schemas.microsoft.com/office/drawing/2014/main" id="{4F8BCC8E-5EEC-4735-ADC8-2DF26B8F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85200A5-61F8-4CC8-8451-C595D93DF8B0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091CB8E4-4178-4936-9471-9EC661B5822F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05528A34-B646-4EA6-9D05-E9B46578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9E9BE64-3823-4292-AD0B-0AEB21AD192F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78BA4EDB-13B3-4660-BC1E-D0B876BA736B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106" name="그림 105">
              <a:extLst>
                <a:ext uri="{FF2B5EF4-FFF2-40B4-BE49-F238E27FC236}">
                  <a16:creationId xmlns:a16="http://schemas.microsoft.com/office/drawing/2014/main" id="{7918D17F-0F75-4145-8095-E1F2E0732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624FBEB-F2A4-43AF-BE5D-1EC9F2BA342D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3302E457-6C31-483B-8536-FE32EAB546CD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109" name="그림 108">
              <a:extLst>
                <a:ext uri="{FF2B5EF4-FFF2-40B4-BE49-F238E27FC236}">
                  <a16:creationId xmlns:a16="http://schemas.microsoft.com/office/drawing/2014/main" id="{98B5608E-345C-4582-B55A-AF03DCFB6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A819FB6-E6CA-4853-9A02-B9D264F1800E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6F5BFB0E-AD67-463B-AC80-2239822860EA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112" name="그림 111">
              <a:extLst>
                <a:ext uri="{FF2B5EF4-FFF2-40B4-BE49-F238E27FC236}">
                  <a16:creationId xmlns:a16="http://schemas.microsoft.com/office/drawing/2014/main" id="{63E2D427-CFF3-48A1-BB95-482DE176C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2646DF1-2D94-44BD-B781-808649DB628B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CF165312-23A7-495E-8C17-4C4174652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DA5B37F-185C-4E46-A233-A9A91778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4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4F632AE-EBE0-4126-85C9-5BA08D2C7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337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2A50B56-D556-40EF-B3B5-C228BCEC5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556" y="465699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0A9111-6022-48B0-8273-56E74A4C8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010" y="4671768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D0C5848C-26D4-48C0-8BF4-3AC00E9B9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616" y="292736"/>
            <a:ext cx="2946944" cy="207548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E364C02-1931-4AFD-8CB8-E8E7303D1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659BBD8A-4525-4293-8685-45405313B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552" y="292735"/>
            <a:ext cx="2946944" cy="207548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0C89C87C-02FA-44F7-9C3F-91D8AE1C9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80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FAF868E9-B531-4E6B-896A-726E036C4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84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F7B2189-4D8B-4C9D-9825-8C687F806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49FA139-2C86-4187-AAB4-3E83A1A0C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84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67C9327-8184-489B-BD82-4120DB739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CEAF16C8-7473-434E-99E4-189F16CE5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4671768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09C9D00-D446-4E5A-8656-4F4330E69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0752D7DC-9056-40F8-85E2-39AAF8A6A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EE504C36-321E-446A-B365-33B2F26B4F38}"/>
              </a:ext>
            </a:extLst>
          </p:cNvPr>
          <p:cNvGrpSpPr/>
          <p:nvPr/>
        </p:nvGrpSpPr>
        <p:grpSpPr>
          <a:xfrm>
            <a:off x="8890556" y="4647267"/>
            <a:ext cx="2948944" cy="2075489"/>
            <a:chOff x="5735382" y="2216047"/>
            <a:chExt cx="2433601" cy="171278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13E5F91F-3F44-4680-B65B-94B549EE1386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E3D5DBC1-2578-4EA2-BC1C-4C8D0F479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9" name="그림 38">
            <a:extLst>
              <a:ext uri="{FF2B5EF4-FFF2-40B4-BE49-F238E27FC236}">
                <a16:creationId xmlns:a16="http://schemas.microsoft.com/office/drawing/2014/main" id="{57522E41-5BD6-4746-A7B7-CB8C92466F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841" y="297781"/>
            <a:ext cx="2946944" cy="2075489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10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6AD13F07-38E3-4A4F-AFA1-CE3C5D850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84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0BBFE7E-0F33-44A3-8780-CDE35FFF3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193C911-5ABC-4DAB-852D-0093D289A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28C54D6D-F409-49B8-9DAA-E60E8B9D1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14D26B0-8385-4D6B-96F9-20D451E95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556" y="465699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460C89F-9B5D-4B1B-B22A-7A1A7139A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1F96FDF-6BF6-4A20-9FF7-8F8DF58DE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63" y="4686540"/>
            <a:ext cx="2946944" cy="2075489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372A7215-5D94-4B90-8897-7FAB4335D076}"/>
              </a:ext>
            </a:extLst>
          </p:cNvPr>
          <p:cNvGrpSpPr/>
          <p:nvPr/>
        </p:nvGrpSpPr>
        <p:grpSpPr>
          <a:xfrm>
            <a:off x="350663" y="2482252"/>
            <a:ext cx="2948944" cy="2075489"/>
            <a:chOff x="5735382" y="2216047"/>
            <a:chExt cx="2433601" cy="171278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D78D11DE-4375-4CA1-A5F2-CA2DBC96F4FD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216C9879-6FA3-47DF-A839-342427341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70E61006-717C-42AA-B528-333C5B90DCF8}"/>
              </a:ext>
            </a:extLst>
          </p:cNvPr>
          <p:cNvGrpSpPr/>
          <p:nvPr/>
        </p:nvGrpSpPr>
        <p:grpSpPr>
          <a:xfrm>
            <a:off x="4637010" y="4676451"/>
            <a:ext cx="2948944" cy="2075489"/>
            <a:chOff x="5735382" y="2216047"/>
            <a:chExt cx="2433601" cy="1712787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6FACCA66-26E8-44D7-ADC0-BACFE1686DEC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2E735D11-A8AF-4D9B-9907-E7C48F754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97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other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>
            <a:extLst>
              <a:ext uri="{FF2B5EF4-FFF2-40B4-BE49-F238E27FC236}">
                <a16:creationId xmlns:a16="http://schemas.microsoft.com/office/drawing/2014/main" id="{1E7A9C3A-0BB4-4623-95C2-2CE3D1897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84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695C2A4-A778-4366-B300-EC159F7CA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FE630492-7E02-43DD-8D81-F41EBE9F6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9273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9C8A6420-97FB-4722-A733-D27DD7B94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337" y="2474866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5564FEC1-CD99-4FC8-9AFB-68F240727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556" y="4656995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FD3BB76-D563-4E95-BA39-D6879A5ED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08" y="4691224"/>
            <a:ext cx="2947047" cy="2090262"/>
          </a:xfrm>
          <a:prstGeom prst="rect">
            <a:avLst/>
          </a:prstGeom>
          <a:ln>
            <a:noFill/>
          </a:ln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8C07881F-EDA9-4B13-AD0F-890D385ED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10" y="2474866"/>
            <a:ext cx="2947047" cy="2090262"/>
          </a:xfrm>
          <a:prstGeom prst="rect">
            <a:avLst/>
          </a:prstGeom>
          <a:ln>
            <a:noFill/>
          </a:ln>
        </p:spPr>
      </p:pic>
      <p:grpSp>
        <p:nvGrpSpPr>
          <p:cNvPr id="46" name="그룹 45">
            <a:extLst>
              <a:ext uri="{FF2B5EF4-FFF2-40B4-BE49-F238E27FC236}">
                <a16:creationId xmlns:a16="http://schemas.microsoft.com/office/drawing/2014/main" id="{F5D34E33-EBE2-4077-8A92-75027FEBBEB5}"/>
              </a:ext>
            </a:extLst>
          </p:cNvPr>
          <p:cNvGrpSpPr/>
          <p:nvPr/>
        </p:nvGrpSpPr>
        <p:grpSpPr>
          <a:xfrm>
            <a:off x="361330" y="2470183"/>
            <a:ext cx="2948944" cy="2075489"/>
            <a:chOff x="5735382" y="2216047"/>
            <a:chExt cx="2433601" cy="1712787"/>
          </a:xfrm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B4EA5B38-B274-45B2-B636-B9CCB3F55F06}"/>
                </a:ext>
              </a:extLst>
            </p:cNvPr>
            <p:cNvSpPr/>
            <p:nvPr/>
          </p:nvSpPr>
          <p:spPr>
            <a:xfrm>
              <a:off x="5735382" y="221604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2E104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8C15AB31-FE9A-4578-9C3A-473CB9B3E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9" r="24725" b="7820"/>
            <a:stretch/>
          </p:blipFill>
          <p:spPr>
            <a:xfrm>
              <a:off x="5735382" y="2216047"/>
              <a:ext cx="2433601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8DF7CB6D-3048-44EB-9E79-B43E9A616D45}"/>
              </a:ext>
            </a:extLst>
          </p:cNvPr>
          <p:cNvGrpSpPr/>
          <p:nvPr/>
        </p:nvGrpSpPr>
        <p:grpSpPr>
          <a:xfrm>
            <a:off x="4622816" y="4679153"/>
            <a:ext cx="2946367" cy="2060717"/>
            <a:chOff x="5735382" y="269607"/>
            <a:chExt cx="2433600" cy="1712787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F942C373-91F8-46E5-8EAD-E26C49B37304}"/>
                </a:ext>
              </a:extLst>
            </p:cNvPr>
            <p:cNvSpPr/>
            <p:nvPr/>
          </p:nvSpPr>
          <p:spPr>
            <a:xfrm>
              <a:off x="5735382" y="269607"/>
              <a:ext cx="2433600" cy="171278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F7EC41F5-0B82-4DB0-B926-B944CE919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69" b="18350"/>
            <a:stretch/>
          </p:blipFill>
          <p:spPr>
            <a:xfrm>
              <a:off x="5735382" y="269607"/>
              <a:ext cx="2433599" cy="171278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C65E89-2755-431F-93CA-B7FDA9C4A234}"/>
              </a:ext>
            </a:extLst>
          </p:cNvPr>
          <p:cNvGrpSpPr/>
          <p:nvPr/>
        </p:nvGrpSpPr>
        <p:grpSpPr>
          <a:xfrm>
            <a:off x="358284" y="307509"/>
            <a:ext cx="2947047" cy="2075489"/>
            <a:chOff x="3760609" y="3480814"/>
            <a:chExt cx="2432515" cy="171312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A04486-3A25-4245-B094-DD09E5D0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FC0A-AF80-4833-86B1-84D711D1C36C}"/>
                </a:ext>
              </a:extLst>
            </p:cNvPr>
            <p:cNvSpPr txBox="1"/>
            <p:nvPr/>
          </p:nvSpPr>
          <p:spPr>
            <a:xfrm>
              <a:off x="3760651" y="3689389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36CDE0D-3C68-4300-8414-07B997E6AE3B}"/>
              </a:ext>
            </a:extLst>
          </p:cNvPr>
          <p:cNvGrpSpPr/>
          <p:nvPr/>
        </p:nvGrpSpPr>
        <p:grpSpPr>
          <a:xfrm>
            <a:off x="4610680" y="307510"/>
            <a:ext cx="2973377" cy="2075488"/>
            <a:chOff x="3738876" y="3480814"/>
            <a:chExt cx="2454248" cy="171312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8AF73AE-52BE-4BCD-AF7C-4E0ECCC6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25CBEC-28A0-4DC4-B096-4ED454A6014A}"/>
                </a:ext>
              </a:extLst>
            </p:cNvPr>
            <p:cNvSpPr txBox="1"/>
            <p:nvPr/>
          </p:nvSpPr>
          <p:spPr>
            <a:xfrm>
              <a:off x="3738876" y="3646551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4159E44-4302-4C72-B528-986EE42F66EB}"/>
              </a:ext>
            </a:extLst>
          </p:cNvPr>
          <p:cNvGrpSpPr/>
          <p:nvPr/>
        </p:nvGrpSpPr>
        <p:grpSpPr>
          <a:xfrm>
            <a:off x="8890556" y="307510"/>
            <a:ext cx="2947828" cy="2075488"/>
            <a:chOff x="3759964" y="3480814"/>
            <a:chExt cx="2433160" cy="171312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863FF82-A754-4AF0-929E-DD82528B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0D3639-13B7-45D5-95D2-A43A6D2B954A}"/>
                </a:ext>
              </a:extLst>
            </p:cNvPr>
            <p:cNvSpPr txBox="1"/>
            <p:nvPr/>
          </p:nvSpPr>
          <p:spPr>
            <a:xfrm>
              <a:off x="3759964" y="362758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CC472E0-B21F-4A35-89D9-E7B0381801DB}"/>
              </a:ext>
            </a:extLst>
          </p:cNvPr>
          <p:cNvGrpSpPr/>
          <p:nvPr/>
        </p:nvGrpSpPr>
        <p:grpSpPr>
          <a:xfrm>
            <a:off x="346279" y="2489640"/>
            <a:ext cx="2983116" cy="2075488"/>
            <a:chOff x="3760609" y="3480814"/>
            <a:chExt cx="2462287" cy="171312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8B235FB-E78A-4F6E-ADC2-C5A72C92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EE878-B8B6-4F7A-9B75-35C0F4A35DC6}"/>
                </a:ext>
              </a:extLst>
            </p:cNvPr>
            <p:cNvSpPr txBox="1"/>
            <p:nvPr/>
          </p:nvSpPr>
          <p:spPr>
            <a:xfrm>
              <a:off x="3790466" y="363743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1D43748-D5DD-4C94-A812-384BFF7E1647}"/>
              </a:ext>
            </a:extLst>
          </p:cNvPr>
          <p:cNvGrpSpPr/>
          <p:nvPr/>
        </p:nvGrpSpPr>
        <p:grpSpPr>
          <a:xfrm>
            <a:off x="8891337" y="2489639"/>
            <a:ext cx="2947047" cy="2075489"/>
            <a:chOff x="3760609" y="3480814"/>
            <a:chExt cx="2432515" cy="171312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D058D839-F4C9-4F31-909C-9CB1D5D93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E270A6-FDAA-4477-BAC8-42F092FFA261}"/>
                </a:ext>
              </a:extLst>
            </p:cNvPr>
            <p:cNvSpPr txBox="1"/>
            <p:nvPr/>
          </p:nvSpPr>
          <p:spPr>
            <a:xfrm>
              <a:off x="3760609" y="365814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3ED460F-B51A-4759-9F56-0E82BBB92408}"/>
              </a:ext>
            </a:extLst>
          </p:cNvPr>
          <p:cNvGrpSpPr/>
          <p:nvPr/>
        </p:nvGrpSpPr>
        <p:grpSpPr>
          <a:xfrm>
            <a:off x="4631285" y="4686542"/>
            <a:ext cx="2972228" cy="2075488"/>
            <a:chOff x="3760609" y="3480814"/>
            <a:chExt cx="2453300" cy="1713124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227076C-E821-4B73-B6FF-7906855D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366FE-1F34-49A8-9600-8815C27123CB}"/>
                </a:ext>
              </a:extLst>
            </p:cNvPr>
            <p:cNvSpPr txBox="1"/>
            <p:nvPr/>
          </p:nvSpPr>
          <p:spPr>
            <a:xfrm>
              <a:off x="3781479" y="3636818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342B87-E30F-48AB-98DD-4224C291530A}"/>
              </a:ext>
            </a:extLst>
          </p:cNvPr>
          <p:cNvGrpSpPr/>
          <p:nvPr/>
        </p:nvGrpSpPr>
        <p:grpSpPr>
          <a:xfrm>
            <a:off x="8890556" y="4671768"/>
            <a:ext cx="2947047" cy="2075489"/>
            <a:chOff x="3760609" y="3480814"/>
            <a:chExt cx="2432515" cy="1713124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7E8BFF3B-7E8F-4F4B-AAEE-8ACDBC3F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6EBC06-810B-4CB9-A5C1-6F38370AB6C6}"/>
                </a:ext>
              </a:extLst>
            </p:cNvPr>
            <p:cNvSpPr txBox="1"/>
            <p:nvPr/>
          </p:nvSpPr>
          <p:spPr>
            <a:xfrm>
              <a:off x="3760609" y="3658057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8114956-7AD3-4885-ACD8-9D66B729B043}"/>
              </a:ext>
            </a:extLst>
          </p:cNvPr>
          <p:cNvGrpSpPr/>
          <p:nvPr/>
        </p:nvGrpSpPr>
        <p:grpSpPr>
          <a:xfrm>
            <a:off x="345677" y="4686542"/>
            <a:ext cx="2947622" cy="2075488"/>
            <a:chOff x="3760134" y="3480814"/>
            <a:chExt cx="2432990" cy="1713124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EA88816-0603-48E3-9CC6-63E60AE3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963822-04B8-4FEB-970E-5834466FCF26}"/>
                </a:ext>
              </a:extLst>
            </p:cNvPr>
            <p:cNvSpPr txBox="1"/>
            <p:nvPr/>
          </p:nvSpPr>
          <p:spPr>
            <a:xfrm>
              <a:off x="3760134" y="363650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580AC-6FC0-49D4-9C63-7D9C8D29AB13}"/>
              </a:ext>
            </a:extLst>
          </p:cNvPr>
          <p:cNvGrpSpPr/>
          <p:nvPr/>
        </p:nvGrpSpPr>
        <p:grpSpPr>
          <a:xfrm>
            <a:off x="4635573" y="2489639"/>
            <a:ext cx="2984580" cy="2075489"/>
            <a:chOff x="3760609" y="3480814"/>
            <a:chExt cx="2463495" cy="171312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8FD645A-8D58-4DAC-AEBB-1EA1CCF4D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0609" y="3480814"/>
              <a:ext cx="2432515" cy="171312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0F622F-5562-4101-A793-CBC1FC318655}"/>
                </a:ext>
              </a:extLst>
            </p:cNvPr>
            <p:cNvSpPr txBox="1"/>
            <p:nvPr/>
          </p:nvSpPr>
          <p:spPr>
            <a:xfrm>
              <a:off x="3791674" y="3646746"/>
              <a:ext cx="2432430" cy="78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GB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cket Rinder" panose="02000500000000000000" pitchFamily="2" charset="0"/>
                </a:rPr>
                <a:t>Text goes here.</a:t>
              </a:r>
              <a:endPara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cket Rinder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0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ke them ou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roes never 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_wink_magic_sparkle-68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970</Words>
  <Application>Microsoft Office PowerPoint</Application>
  <PresentationFormat>와이드스크린</PresentationFormat>
  <Paragraphs>257</Paragraphs>
  <Slides>16</Slides>
  <Notes>16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Calibri Light</vt:lpstr>
      <vt:lpstr>Arial Black</vt:lpstr>
      <vt:lpstr>Calibri</vt:lpstr>
      <vt:lpstr>Arial</vt:lpstr>
      <vt:lpstr>Rocket Rinder</vt:lpstr>
      <vt:lpstr>맑은 고딕</vt:lpstr>
      <vt:lpstr>Agency FB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35</cp:revision>
  <dcterms:created xsi:type="dcterms:W3CDTF">2022-10-10T23:58:49Z</dcterms:created>
  <dcterms:modified xsi:type="dcterms:W3CDTF">2024-04-26T07:04:52Z</dcterms:modified>
</cp:coreProperties>
</file>