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media/audio4.wav" ContentType="audio/wav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</p:sldMasterIdLst>
  <p:notesMasterIdLst>
    <p:notesMasterId r:id="rId50"/>
  </p:notesMasterIdLst>
  <p:sldIdLst>
    <p:sldId id="402" r:id="rId2"/>
    <p:sldId id="403" r:id="rId3"/>
    <p:sldId id="397" r:id="rId4"/>
    <p:sldId id="258" r:id="rId5"/>
    <p:sldId id="404" r:id="rId6"/>
    <p:sldId id="405" r:id="rId7"/>
    <p:sldId id="406" r:id="rId8"/>
    <p:sldId id="407" r:id="rId9"/>
    <p:sldId id="408" r:id="rId10"/>
    <p:sldId id="409" r:id="rId11"/>
    <p:sldId id="410" r:id="rId12"/>
    <p:sldId id="411" r:id="rId13"/>
    <p:sldId id="412" r:id="rId14"/>
    <p:sldId id="413" r:id="rId15"/>
    <p:sldId id="414" r:id="rId16"/>
    <p:sldId id="415" r:id="rId17"/>
    <p:sldId id="416" r:id="rId18"/>
    <p:sldId id="417" r:id="rId19"/>
    <p:sldId id="418" r:id="rId20"/>
    <p:sldId id="419" r:id="rId21"/>
    <p:sldId id="420" r:id="rId22"/>
    <p:sldId id="421" r:id="rId23"/>
    <p:sldId id="422" r:id="rId24"/>
    <p:sldId id="423" r:id="rId25"/>
    <p:sldId id="424" r:id="rId26"/>
    <p:sldId id="425" r:id="rId27"/>
    <p:sldId id="426" r:id="rId28"/>
    <p:sldId id="427" r:id="rId29"/>
    <p:sldId id="428" r:id="rId30"/>
    <p:sldId id="385" r:id="rId31"/>
    <p:sldId id="429" r:id="rId32"/>
    <p:sldId id="389" r:id="rId33"/>
    <p:sldId id="391" r:id="rId34"/>
    <p:sldId id="260" r:id="rId35"/>
    <p:sldId id="263" r:id="rId36"/>
    <p:sldId id="400" r:id="rId37"/>
    <p:sldId id="265" r:id="rId38"/>
    <p:sldId id="399" r:id="rId39"/>
    <p:sldId id="393" r:id="rId40"/>
    <p:sldId id="432" r:id="rId41"/>
    <p:sldId id="398" r:id="rId42"/>
    <p:sldId id="386" r:id="rId43"/>
    <p:sldId id="430" r:id="rId44"/>
    <p:sldId id="392" r:id="rId45"/>
    <p:sldId id="394" r:id="rId46"/>
    <p:sldId id="431" r:id="rId47"/>
    <p:sldId id="435" r:id="rId48"/>
    <p:sldId id="434" r:id="rId49"/>
  </p:sldIdLst>
  <p:sldSz cx="12192000" cy="6858000"/>
  <p:notesSz cx="6858000" cy="9144000"/>
  <p:embeddedFontLst>
    <p:embeddedFont>
      <p:font typeface="Arial Black" panose="020B0A04020102020204" pitchFamily="34" charset="0"/>
      <p:bold r:id="rId51"/>
    </p:embeddedFont>
    <p:embeddedFont>
      <p:font typeface="Bahnschrift SemiBold Condensed" panose="020B0502040204020203" pitchFamily="34" charset="0"/>
      <p:bold r:id="rId52"/>
    </p:embeddedFont>
    <p:embeddedFont>
      <p:font typeface="Berlin Sans FB Demi" panose="020E0802020502020306" pitchFamily="34" charset="0"/>
      <p:bold r:id="rId53"/>
    </p:embeddedFont>
    <p:embeddedFont>
      <p:font typeface="Blood Crow" pitchFamily="2" charset="0"/>
      <p:regular r:id="rId54"/>
    </p:embeddedFon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Calibri Light" panose="020F0302020204030204" pitchFamily="34" charset="0"/>
      <p:regular r:id="rId59"/>
      <p:italic r:id="rId60"/>
    </p:embeddedFont>
    <p:embeddedFont>
      <p:font typeface="맑은 고딕" panose="020B0503020000020004" pitchFamily="50" charset="-127"/>
      <p:regular r:id="rId61"/>
      <p:bold r:id="rId6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Title &amp; Instructions" id="{890F91B8-AC19-4B80-933B-64F0848A9C6A}">
          <p14:sldIdLst>
            <p14:sldId id="402"/>
          </p14:sldIdLst>
        </p14:section>
        <p14:section name="How to play:" id="{63228346-56E9-4BD8-AFFD-C5C5E641EF51}">
          <p14:sldIdLst>
            <p14:sldId id="403"/>
            <p14:sldId id="397"/>
          </p14:sldIdLst>
        </p14:section>
        <p14:section name="Question slides:" id="{9009D1ED-2F90-4B8C-8847-F544B1B1A818}">
          <p14:sldIdLst>
            <p14:sldId id="258"/>
            <p14:sldId id="404"/>
            <p14:sldId id="405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4"/>
            <p14:sldId id="415"/>
            <p14:sldId id="416"/>
            <p14:sldId id="417"/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</p14:sldIdLst>
        </p14:section>
        <p14:section name="Rewards Slides:" id="{31BC4A2F-10DF-4454-9AB9-FA5C98490D02}">
          <p14:sldIdLst>
            <p14:sldId id="385"/>
            <p14:sldId id="429"/>
            <p14:sldId id="389"/>
            <p14:sldId id="391"/>
            <p14:sldId id="260"/>
            <p14:sldId id="263"/>
            <p14:sldId id="400"/>
            <p14:sldId id="265"/>
            <p14:sldId id="399"/>
            <p14:sldId id="393"/>
            <p14:sldId id="432"/>
            <p14:sldId id="398"/>
            <p14:sldId id="386"/>
            <p14:sldId id="430"/>
            <p14:sldId id="392"/>
            <p14:sldId id="394"/>
            <p14:sldId id="431"/>
            <p14:sldId id="435"/>
            <p14:sldId id="43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BC9C"/>
    <a:srgbClr val="EDD69B"/>
    <a:srgbClr val="00B0F0"/>
    <a:srgbClr val="731C49"/>
    <a:srgbClr val="852D5B"/>
    <a:srgbClr val="1F5547"/>
    <a:srgbClr val="E6E6E6"/>
    <a:srgbClr val="C1302D"/>
    <a:srgbClr val="F38CC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48" autoAdjust="0"/>
    <p:restoredTop sz="65105" autoAdjust="0"/>
  </p:normalViewPr>
  <p:slideViewPr>
    <p:cSldViewPr snapToGrid="0">
      <p:cViewPr varScale="1">
        <p:scale>
          <a:sx n="74" d="100"/>
          <a:sy n="74" d="100"/>
        </p:scale>
        <p:origin x="1284" y="84"/>
      </p:cViewPr>
      <p:guideLst/>
    </p:cSldViewPr>
  </p:slideViewPr>
  <p:outlineViewPr>
    <p:cViewPr>
      <p:scale>
        <a:sx n="33" d="100"/>
        <a:sy n="33" d="100"/>
      </p:scale>
      <p:origin x="0" y="-417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52" d="100"/>
        <a:sy n="152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5.fntdata"/><Relationship Id="rId63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3.fntdata"/><Relationship Id="rId58" Type="http://schemas.openxmlformats.org/officeDocument/2006/relationships/font" Target="fonts/font8.fntdata"/><Relationship Id="rId66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font" Target="fonts/font11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6.fntdata"/><Relationship Id="rId6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9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4.fntdata"/><Relationship Id="rId62" Type="http://schemas.openxmlformats.org/officeDocument/2006/relationships/font" Target="fonts/font1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2.fntdata"/><Relationship Id="rId60" Type="http://schemas.openxmlformats.org/officeDocument/2006/relationships/font" Target="fonts/font10.fntdata"/><Relationship Id="rId6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1194D8-B65C-4523-BC24-55A4A335FE85}" type="datetimeFigureOut">
              <a:rPr lang="en-US" smtClean="0"/>
              <a:t>10/30/2024</a:t>
            </a:fld>
            <a:endParaRPr 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C9F3EDB-2624-4142-B8AA-C4A16A703D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6123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96294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02366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25390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62665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95669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57883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29077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52150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042719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377918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11584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48237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810439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91208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340942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11746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84867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41647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44052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character.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character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68495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card.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card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872776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to stop or keep going to add points to their score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Click/ press space bar to continue with points.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8212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402119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spin the wheel once for points.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wheel to spin.</a:t>
            </a:r>
            <a:br>
              <a:rPr lang="en-US" altLang="ko-KR" i="0" dirty="0"/>
            </a:br>
            <a:r>
              <a:rPr lang="en-US" altLang="ko-KR" i="0" dirty="0"/>
              <a:t>Click </a:t>
            </a:r>
            <a:r>
              <a:rPr lang="en-US" altLang="ko-KR" i="0" dirty="0" err="1"/>
              <a:t>bottome</a:t>
            </a:r>
            <a:r>
              <a:rPr lang="en-US" altLang="ko-KR" i="0" dirty="0"/>
              <a:t> left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91939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0" i="0" dirty="0"/>
              <a:t>How To Play:</a:t>
            </a:r>
          </a:p>
          <a:p>
            <a:r>
              <a:rPr lang="en-US" altLang="ko-KR" b="0" i="0" dirty="0"/>
              <a:t>Team can choose 4 masks to add to points total, bomb = 0 points,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mask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70521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card.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card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738978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spin the wheel once for points.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wheel to spin.</a:t>
            </a:r>
            <a:br>
              <a:rPr lang="en-US" altLang="ko-KR" i="0" dirty="0"/>
            </a:br>
            <a:r>
              <a:rPr lang="en-US" altLang="ko-KR" i="0" dirty="0"/>
              <a:t>Click bottom left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59300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0" i="0" dirty="0"/>
              <a:t>How To Play:</a:t>
            </a:r>
          </a:p>
          <a:p>
            <a:r>
              <a:rPr lang="en-US" altLang="ko-KR" b="0" i="0" dirty="0"/>
              <a:t>Team can choose 4 masks to add to points total, bomb = 0 points,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mask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303684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to stop or keep going to add points to their score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Click/ press space bar to continue with points.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32999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0" i="0" dirty="0"/>
              <a:t>How To Play:</a:t>
            </a:r>
          </a:p>
          <a:p>
            <a:r>
              <a:rPr lang="en-US" altLang="ko-KR" b="0" i="0" dirty="0"/>
              <a:t>Team can choose 4 masks to add to points total, bomb = 0 points,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mask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34239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character.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character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81916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card.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card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21003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to stop or keep going to add points to their score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Click/ press space bar to continue with points.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5810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8348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to stop or keep going to add points to their score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Click/ press space bar to continue with points.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07953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character.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character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9F3EDB-2624-4142-B8AA-C4A16A703D02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70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How To Play:</a:t>
            </a:r>
          </a:p>
          <a:p>
            <a:r>
              <a:rPr lang="en-US" altLang="ko-KR" b="0" i="0" dirty="0"/>
              <a:t>Team can choose one character.</a:t>
            </a:r>
          </a:p>
          <a:p>
            <a:endParaRPr lang="en-US" altLang="ko-KR" b="0" i="0" dirty="0"/>
          </a:p>
          <a:p>
            <a:r>
              <a:rPr lang="en-US" altLang="ko-KR" b="1" i="0" dirty="0"/>
              <a:t>Teacher’s Notes:</a:t>
            </a:r>
          </a:p>
          <a:p>
            <a:r>
              <a:rPr lang="en-US" altLang="ko-KR" i="0" dirty="0"/>
              <a:t>Click on a character to reveal the points behind.</a:t>
            </a:r>
            <a:br>
              <a:rPr lang="en-US" altLang="ko-KR" i="0" dirty="0"/>
            </a:br>
            <a:r>
              <a:rPr lang="en-US" altLang="ko-KR" i="0" dirty="0"/>
              <a:t>Click bottom right Icon to return to selection screen.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C9F3EDB-2624-4142-B8AA-C4A16A703D0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14612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93350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98833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5820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24489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b="1" i="0" dirty="0"/>
              <a:t>Teacher’s Notes:</a:t>
            </a:r>
          </a:p>
          <a:p>
            <a:endParaRPr lang="en-US" altLang="ko-KR" b="1" i="0" dirty="0"/>
          </a:p>
          <a:p>
            <a:r>
              <a:rPr lang="en-US" altLang="ko-KR" b="1" i="0" dirty="0"/>
              <a:t>Space bar/ click to reveal answer </a:t>
            </a:r>
          </a:p>
          <a:p>
            <a:r>
              <a:rPr lang="en-US" altLang="ko-KR" i="0" dirty="0"/>
              <a:t>CLICK: Left icon=Return, Right icon= Reward Screen</a:t>
            </a:r>
          </a:p>
          <a:p>
            <a:r>
              <a:rPr lang="en-US" altLang="ko-KR" i="1" dirty="0"/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1200" b="1" i="0" kern="1200" dirty="0" err="1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</a:t>
            </a:r>
            <a:r>
              <a:rPr lang="en-US" altLang="ko-KR" sz="1200" b="1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-teachers-tools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This template is for educational, non-commercial purposes </a:t>
            </a:r>
            <a:r>
              <a:rPr lang="en-US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only</a:t>
            </a:r>
            <a:r>
              <a:rPr lang="en-US" altLang="ko-KR" sz="1200" i="1" u="sng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maecheu-teachers-tools.com</a:t>
            </a:r>
          </a:p>
          <a:p>
            <a:endParaRPr lang="en-GB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4CD6F4-2514-4CB4-B4C5-FDCBF17661C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65819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2C1A7D0-D6E5-423A-9CF6-8AD23EB8F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C8AAED2-907A-43D9-A56F-61DB328F5F5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  <a:endParaRPr lang="en-GB"/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D4A76DA6-08B9-4A12-ABEF-293DE34058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B742711-2FE8-4B03-85E7-F17B0A3CA7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7FB8545A-FA9F-4403-99AC-B156C821FA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54560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및 세로 텍스트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6">
            <a:extLst>
              <a:ext uri="{FF2B5EF4-FFF2-40B4-BE49-F238E27FC236}">
                <a16:creationId xmlns:a16="http://schemas.microsoft.com/office/drawing/2014/main" id="{F85CE041-DBEB-443E-819A-0ABB1C36BA29}"/>
              </a:ext>
            </a:extLst>
          </p:cNvPr>
          <p:cNvSpPr/>
          <p:nvPr userDrawn="1"/>
        </p:nvSpPr>
        <p:spPr>
          <a:xfrm>
            <a:off x="0" y="-3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18" name="Graphic 7">
            <a:extLst>
              <a:ext uri="{FF2B5EF4-FFF2-40B4-BE49-F238E27FC236}">
                <a16:creationId xmlns:a16="http://schemas.microsoft.com/office/drawing/2014/main" id="{503871CE-A64D-40CD-A508-66AF6334A04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61" y="0"/>
            <a:ext cx="12189677" cy="6858000"/>
          </a:xfrm>
          <a:prstGeom prst="rect">
            <a:avLst/>
          </a:prstGeom>
        </p:spPr>
      </p:pic>
      <p:sp>
        <p:nvSpPr>
          <p:cNvPr id="19" name="Rectangle 8">
            <a:extLst>
              <a:ext uri="{FF2B5EF4-FFF2-40B4-BE49-F238E27FC236}">
                <a16:creationId xmlns:a16="http://schemas.microsoft.com/office/drawing/2014/main" id="{4698707D-0399-4E50-AC62-D6729C8C4D29}"/>
              </a:ext>
            </a:extLst>
          </p:cNvPr>
          <p:cNvSpPr/>
          <p:nvPr userDrawn="1"/>
        </p:nvSpPr>
        <p:spPr>
          <a:xfrm>
            <a:off x="-1162" y="-3"/>
            <a:ext cx="12192000" cy="6858000"/>
          </a:xfrm>
          <a:prstGeom prst="rect">
            <a:avLst/>
          </a:prstGeom>
          <a:solidFill>
            <a:srgbClr val="FF0000">
              <a:alpha val="73725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4" name="Freeform: Shape 4">
            <a:extLst>
              <a:ext uri="{FF2B5EF4-FFF2-40B4-BE49-F238E27FC236}">
                <a16:creationId xmlns:a16="http://schemas.microsoft.com/office/drawing/2014/main" id="{4C69315D-3D4F-4949-9A4A-1E5F01F0C973}"/>
              </a:ext>
            </a:extLst>
          </p:cNvPr>
          <p:cNvSpPr/>
          <p:nvPr userDrawn="1"/>
        </p:nvSpPr>
        <p:spPr>
          <a:xfrm flipH="1">
            <a:off x="15" y="-6"/>
            <a:ext cx="12191966" cy="1189488"/>
          </a:xfrm>
          <a:custGeom>
            <a:avLst/>
            <a:gdLst>
              <a:gd name="connsiteX0" fmla="*/ 12191149 w 12191966"/>
              <a:gd name="connsiteY0" fmla="*/ 0 h 765280"/>
              <a:gd name="connsiteX1" fmla="*/ 7346989 w 12191966"/>
              <a:gd name="connsiteY1" fmla="*/ 0 h 765280"/>
              <a:gd name="connsiteX2" fmla="*/ 6815873 w 12191966"/>
              <a:gd name="connsiteY2" fmla="*/ 0 h 765280"/>
              <a:gd name="connsiteX3" fmla="*/ 6095983 w 12191966"/>
              <a:gd name="connsiteY3" fmla="*/ 0 h 765280"/>
              <a:gd name="connsiteX4" fmla="*/ 5376093 w 12191966"/>
              <a:gd name="connsiteY4" fmla="*/ 0 h 765280"/>
              <a:gd name="connsiteX5" fmla="*/ 1971713 w 12191966"/>
              <a:gd name="connsiteY5" fmla="*/ 0 h 765280"/>
              <a:gd name="connsiteX6" fmla="*/ 1504931 w 12191966"/>
              <a:gd name="connsiteY6" fmla="*/ 0 h 765280"/>
              <a:gd name="connsiteX7" fmla="*/ 817 w 12191966"/>
              <a:gd name="connsiteY7" fmla="*/ 0 h 765280"/>
              <a:gd name="connsiteX8" fmla="*/ 0 w 12191966"/>
              <a:gd name="connsiteY8" fmla="*/ 697631 h 765280"/>
              <a:gd name="connsiteX9" fmla="*/ 15812 w 12191966"/>
              <a:gd name="connsiteY9" fmla="*/ 703118 h 765280"/>
              <a:gd name="connsiteX10" fmla="*/ 169479 w 12191966"/>
              <a:gd name="connsiteY10" fmla="*/ 703118 h 765280"/>
              <a:gd name="connsiteX11" fmla="*/ 291262 w 12191966"/>
              <a:gd name="connsiteY11" fmla="*/ 715532 h 765280"/>
              <a:gd name="connsiteX12" fmla="*/ 389655 w 12191966"/>
              <a:gd name="connsiteY12" fmla="*/ 695278 h 765280"/>
              <a:gd name="connsiteX13" fmla="*/ 536265 w 12191966"/>
              <a:gd name="connsiteY13" fmla="*/ 679075 h 765280"/>
              <a:gd name="connsiteX14" fmla="*/ 648640 w 12191966"/>
              <a:gd name="connsiteY14" fmla="*/ 646539 h 765280"/>
              <a:gd name="connsiteX15" fmla="*/ 792376 w 12191966"/>
              <a:gd name="connsiteY15" fmla="*/ 623149 h 765280"/>
              <a:gd name="connsiteX16" fmla="*/ 943821 w 12191966"/>
              <a:gd name="connsiteY16" fmla="*/ 624847 h 765280"/>
              <a:gd name="connsiteX17" fmla="*/ 1071223 w 12191966"/>
              <a:gd name="connsiteY17" fmla="*/ 636216 h 765280"/>
              <a:gd name="connsiteX18" fmla="*/ 1200062 w 12191966"/>
              <a:gd name="connsiteY18" fmla="*/ 664179 h 765280"/>
              <a:gd name="connsiteX19" fmla="*/ 1329163 w 12191966"/>
              <a:gd name="connsiteY19" fmla="*/ 691749 h 765280"/>
              <a:gd name="connsiteX20" fmla="*/ 1485965 w 12191966"/>
              <a:gd name="connsiteY20" fmla="*/ 708737 h 765280"/>
              <a:gd name="connsiteX21" fmla="*/ 1575212 w 12191966"/>
              <a:gd name="connsiteY21" fmla="*/ 671627 h 765280"/>
              <a:gd name="connsiteX22" fmla="*/ 1650740 w 12191966"/>
              <a:gd name="connsiteY22" fmla="*/ 667708 h 765280"/>
              <a:gd name="connsiteX23" fmla="*/ 1781408 w 12191966"/>
              <a:gd name="connsiteY23" fmla="*/ 649544 h 765280"/>
              <a:gd name="connsiteX24" fmla="*/ 1868188 w 12191966"/>
              <a:gd name="connsiteY24" fmla="*/ 632949 h 765280"/>
              <a:gd name="connsiteX25" fmla="*/ 1877913 w 12191966"/>
              <a:gd name="connsiteY25" fmla="*/ 632668 h 765280"/>
              <a:gd name="connsiteX26" fmla="*/ 1881312 w 12191966"/>
              <a:gd name="connsiteY26" fmla="*/ 635808 h 765280"/>
              <a:gd name="connsiteX27" fmla="*/ 1942006 w 12191966"/>
              <a:gd name="connsiteY27" fmla="*/ 643661 h 765280"/>
              <a:gd name="connsiteX28" fmla="*/ 1950661 w 12191966"/>
              <a:gd name="connsiteY28" fmla="*/ 630560 h 765280"/>
              <a:gd name="connsiteX29" fmla="*/ 1953891 w 12191966"/>
              <a:gd name="connsiteY29" fmla="*/ 630466 h 765280"/>
              <a:gd name="connsiteX30" fmla="*/ 2043572 w 12191966"/>
              <a:gd name="connsiteY30" fmla="*/ 623923 h 765280"/>
              <a:gd name="connsiteX31" fmla="*/ 2060688 w 12191966"/>
              <a:gd name="connsiteY31" fmla="*/ 643010 h 765280"/>
              <a:gd name="connsiteX32" fmla="*/ 2118965 w 12191966"/>
              <a:gd name="connsiteY32" fmla="*/ 661827 h 765280"/>
              <a:gd name="connsiteX33" fmla="*/ 2169598 w 12191966"/>
              <a:gd name="connsiteY33" fmla="*/ 615474 h 765280"/>
              <a:gd name="connsiteX34" fmla="*/ 2180246 w 12191966"/>
              <a:gd name="connsiteY34" fmla="*/ 613051 h 765280"/>
              <a:gd name="connsiteX35" fmla="*/ 2221448 w 12191966"/>
              <a:gd name="connsiteY35" fmla="*/ 613523 h 765280"/>
              <a:gd name="connsiteX36" fmla="*/ 2222548 w 12191966"/>
              <a:gd name="connsiteY36" fmla="*/ 613759 h 765280"/>
              <a:gd name="connsiteX37" fmla="*/ 2271941 w 12191966"/>
              <a:gd name="connsiteY37" fmla="*/ 638362 h 765280"/>
              <a:gd name="connsiteX38" fmla="*/ 2322940 w 12191966"/>
              <a:gd name="connsiteY38" fmla="*/ 676462 h 765280"/>
              <a:gd name="connsiteX39" fmla="*/ 2391559 w 12191966"/>
              <a:gd name="connsiteY39" fmla="*/ 680102 h 765280"/>
              <a:gd name="connsiteX40" fmla="*/ 2393583 w 12191966"/>
              <a:gd name="connsiteY40" fmla="*/ 681074 h 765280"/>
              <a:gd name="connsiteX41" fmla="*/ 2488326 w 12191966"/>
              <a:gd name="connsiteY41" fmla="*/ 705863 h 765280"/>
              <a:gd name="connsiteX42" fmla="*/ 2490226 w 12191966"/>
              <a:gd name="connsiteY42" fmla="*/ 680938 h 765280"/>
              <a:gd name="connsiteX43" fmla="*/ 2499376 w 12191966"/>
              <a:gd name="connsiteY43" fmla="*/ 687128 h 765280"/>
              <a:gd name="connsiteX44" fmla="*/ 2527697 w 12191966"/>
              <a:gd name="connsiteY44" fmla="*/ 707169 h 765280"/>
              <a:gd name="connsiteX45" fmla="*/ 2653401 w 12191966"/>
              <a:gd name="connsiteY45" fmla="*/ 727161 h 765280"/>
              <a:gd name="connsiteX46" fmla="*/ 2836337 w 12191966"/>
              <a:gd name="connsiteY46" fmla="*/ 727814 h 765280"/>
              <a:gd name="connsiteX47" fmla="*/ 3018621 w 12191966"/>
              <a:gd name="connsiteY47" fmla="*/ 729644 h 765280"/>
              <a:gd name="connsiteX48" fmla="*/ 3177381 w 12191966"/>
              <a:gd name="connsiteY48" fmla="*/ 726640 h 765280"/>
              <a:gd name="connsiteX49" fmla="*/ 3395599 w 12191966"/>
              <a:gd name="connsiteY49" fmla="*/ 726640 h 765280"/>
              <a:gd name="connsiteX50" fmla="*/ 3491249 w 12191966"/>
              <a:gd name="connsiteY50" fmla="*/ 705993 h 765280"/>
              <a:gd name="connsiteX51" fmla="*/ 3636983 w 12191966"/>
              <a:gd name="connsiteY51" fmla="*/ 704137 h 765280"/>
              <a:gd name="connsiteX52" fmla="*/ 3673903 w 12191966"/>
              <a:gd name="connsiteY52" fmla="*/ 697619 h 765280"/>
              <a:gd name="connsiteX53" fmla="*/ 3710823 w 12191966"/>
              <a:gd name="connsiteY53" fmla="*/ 704137 h 765280"/>
              <a:gd name="connsiteX54" fmla="*/ 3856557 w 12191966"/>
              <a:gd name="connsiteY54" fmla="*/ 705993 h 765280"/>
              <a:gd name="connsiteX55" fmla="*/ 3952207 w 12191966"/>
              <a:gd name="connsiteY55" fmla="*/ 726640 h 765280"/>
              <a:gd name="connsiteX56" fmla="*/ 4170425 w 12191966"/>
              <a:gd name="connsiteY56" fmla="*/ 726640 h 765280"/>
              <a:gd name="connsiteX57" fmla="*/ 4329185 w 12191966"/>
              <a:gd name="connsiteY57" fmla="*/ 729644 h 765280"/>
              <a:gd name="connsiteX58" fmla="*/ 4511469 w 12191966"/>
              <a:gd name="connsiteY58" fmla="*/ 727814 h 765280"/>
              <a:gd name="connsiteX59" fmla="*/ 4694405 w 12191966"/>
              <a:gd name="connsiteY59" fmla="*/ 727161 h 765280"/>
              <a:gd name="connsiteX60" fmla="*/ 4820109 w 12191966"/>
              <a:gd name="connsiteY60" fmla="*/ 707169 h 765280"/>
              <a:gd name="connsiteX61" fmla="*/ 4848430 w 12191966"/>
              <a:gd name="connsiteY61" fmla="*/ 687128 h 765280"/>
              <a:gd name="connsiteX62" fmla="*/ 4857581 w 12191966"/>
              <a:gd name="connsiteY62" fmla="*/ 680938 h 765280"/>
              <a:gd name="connsiteX63" fmla="*/ 4859480 w 12191966"/>
              <a:gd name="connsiteY63" fmla="*/ 705863 h 765280"/>
              <a:gd name="connsiteX64" fmla="*/ 4954223 w 12191966"/>
              <a:gd name="connsiteY64" fmla="*/ 681074 h 765280"/>
              <a:gd name="connsiteX65" fmla="*/ 4956248 w 12191966"/>
              <a:gd name="connsiteY65" fmla="*/ 680102 h 765280"/>
              <a:gd name="connsiteX66" fmla="*/ 5024866 w 12191966"/>
              <a:gd name="connsiteY66" fmla="*/ 676462 h 765280"/>
              <a:gd name="connsiteX67" fmla="*/ 5075866 w 12191966"/>
              <a:gd name="connsiteY67" fmla="*/ 638362 h 765280"/>
              <a:gd name="connsiteX68" fmla="*/ 5125259 w 12191966"/>
              <a:gd name="connsiteY68" fmla="*/ 613759 h 765280"/>
              <a:gd name="connsiteX69" fmla="*/ 5126358 w 12191966"/>
              <a:gd name="connsiteY69" fmla="*/ 613523 h 765280"/>
              <a:gd name="connsiteX70" fmla="*/ 5167560 w 12191966"/>
              <a:gd name="connsiteY70" fmla="*/ 613051 h 765280"/>
              <a:gd name="connsiteX71" fmla="*/ 5178209 w 12191966"/>
              <a:gd name="connsiteY71" fmla="*/ 615474 h 765280"/>
              <a:gd name="connsiteX72" fmla="*/ 5228841 w 12191966"/>
              <a:gd name="connsiteY72" fmla="*/ 661827 h 765280"/>
              <a:gd name="connsiteX73" fmla="*/ 5287118 w 12191966"/>
              <a:gd name="connsiteY73" fmla="*/ 643010 h 765280"/>
              <a:gd name="connsiteX74" fmla="*/ 5304234 w 12191966"/>
              <a:gd name="connsiteY74" fmla="*/ 623923 h 765280"/>
              <a:gd name="connsiteX75" fmla="*/ 5393915 w 12191966"/>
              <a:gd name="connsiteY75" fmla="*/ 630466 h 765280"/>
              <a:gd name="connsiteX76" fmla="*/ 5397145 w 12191966"/>
              <a:gd name="connsiteY76" fmla="*/ 630560 h 765280"/>
              <a:gd name="connsiteX77" fmla="*/ 5405800 w 12191966"/>
              <a:gd name="connsiteY77" fmla="*/ 643661 h 765280"/>
              <a:gd name="connsiteX78" fmla="*/ 5466494 w 12191966"/>
              <a:gd name="connsiteY78" fmla="*/ 635808 h 765280"/>
              <a:gd name="connsiteX79" fmla="*/ 5469893 w 12191966"/>
              <a:gd name="connsiteY79" fmla="*/ 632668 h 765280"/>
              <a:gd name="connsiteX80" fmla="*/ 5479618 w 12191966"/>
              <a:gd name="connsiteY80" fmla="*/ 632949 h 765280"/>
              <a:gd name="connsiteX81" fmla="*/ 5566398 w 12191966"/>
              <a:gd name="connsiteY81" fmla="*/ 649544 h 765280"/>
              <a:gd name="connsiteX82" fmla="*/ 5697066 w 12191966"/>
              <a:gd name="connsiteY82" fmla="*/ 667708 h 765280"/>
              <a:gd name="connsiteX83" fmla="*/ 5772594 w 12191966"/>
              <a:gd name="connsiteY83" fmla="*/ 671627 h 765280"/>
              <a:gd name="connsiteX84" fmla="*/ 5861841 w 12191966"/>
              <a:gd name="connsiteY84" fmla="*/ 708737 h 765280"/>
              <a:gd name="connsiteX85" fmla="*/ 6018643 w 12191966"/>
              <a:gd name="connsiteY85" fmla="*/ 691749 h 765280"/>
              <a:gd name="connsiteX86" fmla="*/ 6147744 w 12191966"/>
              <a:gd name="connsiteY86" fmla="*/ 664179 h 765280"/>
              <a:gd name="connsiteX87" fmla="*/ 6212164 w 12191966"/>
              <a:gd name="connsiteY87" fmla="*/ 638878 h 765280"/>
              <a:gd name="connsiteX88" fmla="*/ 6220245 w 12191966"/>
              <a:gd name="connsiteY88" fmla="*/ 638544 h 765280"/>
              <a:gd name="connsiteX89" fmla="*/ 6244121 w 12191966"/>
              <a:gd name="connsiteY89" fmla="*/ 639277 h 765280"/>
              <a:gd name="connsiteX90" fmla="*/ 6277162 w 12191966"/>
              <a:gd name="connsiteY90" fmla="*/ 636238 h 765280"/>
              <a:gd name="connsiteX91" fmla="*/ 6340333 w 12191966"/>
              <a:gd name="connsiteY91" fmla="*/ 638666 h 765280"/>
              <a:gd name="connsiteX92" fmla="*/ 6403985 w 12191966"/>
              <a:gd name="connsiteY92" fmla="*/ 624847 h 765280"/>
              <a:gd name="connsiteX93" fmla="*/ 6555430 w 12191966"/>
              <a:gd name="connsiteY93" fmla="*/ 623149 h 765280"/>
              <a:gd name="connsiteX94" fmla="*/ 6699166 w 12191966"/>
              <a:gd name="connsiteY94" fmla="*/ 646539 h 765280"/>
              <a:gd name="connsiteX95" fmla="*/ 6811541 w 12191966"/>
              <a:gd name="connsiteY95" fmla="*/ 679075 h 765280"/>
              <a:gd name="connsiteX96" fmla="*/ 6958151 w 12191966"/>
              <a:gd name="connsiteY96" fmla="*/ 695278 h 765280"/>
              <a:gd name="connsiteX97" fmla="*/ 7056544 w 12191966"/>
              <a:gd name="connsiteY97" fmla="*/ 715532 h 765280"/>
              <a:gd name="connsiteX98" fmla="*/ 7178327 w 12191966"/>
              <a:gd name="connsiteY98" fmla="*/ 703118 h 765280"/>
              <a:gd name="connsiteX99" fmla="*/ 7331994 w 12191966"/>
              <a:gd name="connsiteY99" fmla="*/ 703118 h 765280"/>
              <a:gd name="connsiteX100" fmla="*/ 7347806 w 12191966"/>
              <a:gd name="connsiteY100" fmla="*/ 697631 h 765280"/>
              <a:gd name="connsiteX101" fmla="*/ 7347799 w 12191966"/>
              <a:gd name="connsiteY101" fmla="*/ 691331 h 765280"/>
              <a:gd name="connsiteX102" fmla="*/ 7357880 w 12191966"/>
              <a:gd name="connsiteY102" fmla="*/ 701271 h 765280"/>
              <a:gd name="connsiteX103" fmla="*/ 7371857 w 12191966"/>
              <a:gd name="connsiteY103" fmla="*/ 707169 h 765280"/>
              <a:gd name="connsiteX104" fmla="*/ 7497561 w 12191966"/>
              <a:gd name="connsiteY104" fmla="*/ 727161 h 765280"/>
              <a:gd name="connsiteX105" fmla="*/ 7680497 w 12191966"/>
              <a:gd name="connsiteY105" fmla="*/ 727814 h 765280"/>
              <a:gd name="connsiteX106" fmla="*/ 7862781 w 12191966"/>
              <a:gd name="connsiteY106" fmla="*/ 729644 h 765280"/>
              <a:gd name="connsiteX107" fmla="*/ 8021541 w 12191966"/>
              <a:gd name="connsiteY107" fmla="*/ 726640 h 765280"/>
              <a:gd name="connsiteX108" fmla="*/ 8239759 w 12191966"/>
              <a:gd name="connsiteY108" fmla="*/ 726640 h 765280"/>
              <a:gd name="connsiteX109" fmla="*/ 8335409 w 12191966"/>
              <a:gd name="connsiteY109" fmla="*/ 705993 h 765280"/>
              <a:gd name="connsiteX110" fmla="*/ 8527622 w 12191966"/>
              <a:gd name="connsiteY110" fmla="*/ 695931 h 765280"/>
              <a:gd name="connsiteX111" fmla="*/ 8586161 w 12191966"/>
              <a:gd name="connsiteY111" fmla="*/ 669797 h 765280"/>
              <a:gd name="connsiteX112" fmla="*/ 8731333 w 12191966"/>
              <a:gd name="connsiteY112" fmla="*/ 623803 h 765280"/>
              <a:gd name="connsiteX113" fmla="*/ 8873110 w 12191966"/>
              <a:gd name="connsiteY113" fmla="*/ 571536 h 765280"/>
              <a:gd name="connsiteX114" fmla="*/ 9057222 w 12191966"/>
              <a:gd name="connsiteY114" fmla="*/ 546055 h 765280"/>
              <a:gd name="connsiteX115" fmla="*/ 9119028 w 12191966"/>
              <a:gd name="connsiteY115" fmla="*/ 549321 h 765280"/>
              <a:gd name="connsiteX116" fmla="*/ 9238851 w 12191966"/>
              <a:gd name="connsiteY116" fmla="*/ 582510 h 765280"/>
              <a:gd name="connsiteX117" fmla="*/ 9355016 w 12191966"/>
              <a:gd name="connsiteY117" fmla="*/ 614916 h 765280"/>
              <a:gd name="connsiteX118" fmla="*/ 9424009 w 12191966"/>
              <a:gd name="connsiteY118" fmla="*/ 613741 h 765280"/>
              <a:gd name="connsiteX119" fmla="*/ 9555593 w 12191966"/>
              <a:gd name="connsiteY119" fmla="*/ 615571 h 765280"/>
              <a:gd name="connsiteX120" fmla="*/ 9686262 w 12191966"/>
              <a:gd name="connsiteY120" fmla="*/ 609429 h 765280"/>
              <a:gd name="connsiteX121" fmla="*/ 9703640 w 12191966"/>
              <a:gd name="connsiteY121" fmla="*/ 705863 h 765280"/>
              <a:gd name="connsiteX122" fmla="*/ 9825684 w 12191966"/>
              <a:gd name="connsiteY122" fmla="*/ 667968 h 765280"/>
              <a:gd name="connsiteX123" fmla="*/ 10031226 w 12191966"/>
              <a:gd name="connsiteY123" fmla="*/ 612827 h 765280"/>
              <a:gd name="connsiteX124" fmla="*/ 10238075 w 12191966"/>
              <a:gd name="connsiteY124" fmla="*/ 630466 h 765280"/>
              <a:gd name="connsiteX125" fmla="*/ 10410558 w 12191966"/>
              <a:gd name="connsiteY125" fmla="*/ 649544 h 765280"/>
              <a:gd name="connsiteX126" fmla="*/ 10541226 w 12191966"/>
              <a:gd name="connsiteY126" fmla="*/ 667708 h 765280"/>
              <a:gd name="connsiteX127" fmla="*/ 10616754 w 12191966"/>
              <a:gd name="connsiteY127" fmla="*/ 671627 h 765280"/>
              <a:gd name="connsiteX128" fmla="*/ 10706001 w 12191966"/>
              <a:gd name="connsiteY128" fmla="*/ 708737 h 765280"/>
              <a:gd name="connsiteX129" fmla="*/ 10862803 w 12191966"/>
              <a:gd name="connsiteY129" fmla="*/ 691749 h 765280"/>
              <a:gd name="connsiteX130" fmla="*/ 10991904 w 12191966"/>
              <a:gd name="connsiteY130" fmla="*/ 664179 h 765280"/>
              <a:gd name="connsiteX131" fmla="*/ 11120743 w 12191966"/>
              <a:gd name="connsiteY131" fmla="*/ 636216 h 765280"/>
              <a:gd name="connsiteX132" fmla="*/ 11248145 w 12191966"/>
              <a:gd name="connsiteY132" fmla="*/ 624847 h 765280"/>
              <a:gd name="connsiteX133" fmla="*/ 11399590 w 12191966"/>
              <a:gd name="connsiteY133" fmla="*/ 623149 h 765280"/>
              <a:gd name="connsiteX134" fmla="*/ 11543326 w 12191966"/>
              <a:gd name="connsiteY134" fmla="*/ 646539 h 765280"/>
              <a:gd name="connsiteX135" fmla="*/ 11655701 w 12191966"/>
              <a:gd name="connsiteY135" fmla="*/ 679075 h 765280"/>
              <a:gd name="connsiteX136" fmla="*/ 11802311 w 12191966"/>
              <a:gd name="connsiteY136" fmla="*/ 695278 h 765280"/>
              <a:gd name="connsiteX137" fmla="*/ 11900704 w 12191966"/>
              <a:gd name="connsiteY137" fmla="*/ 715532 h 765280"/>
              <a:gd name="connsiteX138" fmla="*/ 12022487 w 12191966"/>
              <a:gd name="connsiteY138" fmla="*/ 703118 h 765280"/>
              <a:gd name="connsiteX139" fmla="*/ 12176154 w 12191966"/>
              <a:gd name="connsiteY139" fmla="*/ 703118 h 765280"/>
              <a:gd name="connsiteX140" fmla="*/ 12191966 w 12191966"/>
              <a:gd name="connsiteY140" fmla="*/ 697631 h 76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1966" h="765280">
                <a:moveTo>
                  <a:pt x="12191149" y="0"/>
                </a:moveTo>
                <a:lnTo>
                  <a:pt x="7346989" y="0"/>
                </a:lnTo>
                <a:lnTo>
                  <a:pt x="6815873" y="0"/>
                </a:lnTo>
                <a:lnTo>
                  <a:pt x="6095983" y="0"/>
                </a:lnTo>
                <a:lnTo>
                  <a:pt x="5376093" y="0"/>
                </a:lnTo>
                <a:lnTo>
                  <a:pt x="1971713" y="0"/>
                </a:lnTo>
                <a:lnTo>
                  <a:pt x="1504931" y="0"/>
                </a:lnTo>
                <a:lnTo>
                  <a:pt x="817" y="0"/>
                </a:lnTo>
                <a:lnTo>
                  <a:pt x="0" y="697631"/>
                </a:lnTo>
                <a:cubicBezTo>
                  <a:pt x="4705" y="699199"/>
                  <a:pt x="9801" y="700897"/>
                  <a:pt x="15812" y="703118"/>
                </a:cubicBezTo>
                <a:cubicBezTo>
                  <a:pt x="114598" y="675286"/>
                  <a:pt x="136811" y="689268"/>
                  <a:pt x="169479" y="703118"/>
                </a:cubicBezTo>
                <a:cubicBezTo>
                  <a:pt x="230500" y="702204"/>
                  <a:pt x="224228" y="747938"/>
                  <a:pt x="291262" y="715532"/>
                </a:cubicBezTo>
                <a:cubicBezTo>
                  <a:pt x="404160" y="672804"/>
                  <a:pt x="328240" y="652941"/>
                  <a:pt x="389655" y="695278"/>
                </a:cubicBezTo>
                <a:cubicBezTo>
                  <a:pt x="466749" y="648107"/>
                  <a:pt x="503859" y="714879"/>
                  <a:pt x="536265" y="679075"/>
                </a:cubicBezTo>
                <a:cubicBezTo>
                  <a:pt x="545543" y="715924"/>
                  <a:pt x="613230" y="676854"/>
                  <a:pt x="648640" y="646539"/>
                </a:cubicBezTo>
                <a:cubicBezTo>
                  <a:pt x="712799" y="682864"/>
                  <a:pt x="751739" y="591658"/>
                  <a:pt x="792376" y="623149"/>
                </a:cubicBezTo>
                <a:cubicBezTo>
                  <a:pt x="843075" y="652941"/>
                  <a:pt x="895212" y="575847"/>
                  <a:pt x="943821" y="624847"/>
                </a:cubicBezTo>
                <a:cubicBezTo>
                  <a:pt x="992692" y="646539"/>
                  <a:pt x="1022222" y="636216"/>
                  <a:pt x="1071223" y="636216"/>
                </a:cubicBezTo>
                <a:cubicBezTo>
                  <a:pt x="1114213" y="638306"/>
                  <a:pt x="1157072" y="631904"/>
                  <a:pt x="1200062" y="664179"/>
                </a:cubicBezTo>
                <a:cubicBezTo>
                  <a:pt x="1243184" y="669144"/>
                  <a:pt x="1286173" y="684694"/>
                  <a:pt x="1329163" y="691749"/>
                </a:cubicBezTo>
                <a:cubicBezTo>
                  <a:pt x="1380124" y="739707"/>
                  <a:pt x="1432522" y="759829"/>
                  <a:pt x="1485965" y="708737"/>
                </a:cubicBezTo>
                <a:cubicBezTo>
                  <a:pt x="1516412" y="687439"/>
                  <a:pt x="1539933" y="738139"/>
                  <a:pt x="1575212" y="671627"/>
                </a:cubicBezTo>
                <a:cubicBezTo>
                  <a:pt x="1600301" y="594532"/>
                  <a:pt x="1625520" y="681950"/>
                  <a:pt x="1650740" y="667708"/>
                </a:cubicBezTo>
                <a:cubicBezTo>
                  <a:pt x="1694252" y="670844"/>
                  <a:pt x="1737895" y="658953"/>
                  <a:pt x="1781408" y="649544"/>
                </a:cubicBezTo>
                <a:cubicBezTo>
                  <a:pt x="1813356" y="637131"/>
                  <a:pt x="1840862" y="633864"/>
                  <a:pt x="1868188" y="632949"/>
                </a:cubicBezTo>
                <a:lnTo>
                  <a:pt x="1877913" y="632668"/>
                </a:lnTo>
                <a:lnTo>
                  <a:pt x="1881312" y="635808"/>
                </a:lnTo>
                <a:cubicBezTo>
                  <a:pt x="1901746" y="653069"/>
                  <a:pt x="1922087" y="663006"/>
                  <a:pt x="1942006" y="643661"/>
                </a:cubicBezTo>
                <a:lnTo>
                  <a:pt x="1950661" y="630560"/>
                </a:lnTo>
                <a:lnTo>
                  <a:pt x="1953891" y="630466"/>
                </a:lnTo>
                <a:lnTo>
                  <a:pt x="2043572" y="623923"/>
                </a:lnTo>
                <a:lnTo>
                  <a:pt x="2060688" y="643010"/>
                </a:lnTo>
                <a:cubicBezTo>
                  <a:pt x="2088519" y="636478"/>
                  <a:pt x="2081333" y="711350"/>
                  <a:pt x="2118965" y="661827"/>
                </a:cubicBezTo>
                <a:cubicBezTo>
                  <a:pt x="2135724" y="637359"/>
                  <a:pt x="2152621" y="622773"/>
                  <a:pt x="2169598" y="615474"/>
                </a:cubicBezTo>
                <a:lnTo>
                  <a:pt x="2180246" y="613051"/>
                </a:lnTo>
                <a:lnTo>
                  <a:pt x="2221448" y="613523"/>
                </a:lnTo>
                <a:lnTo>
                  <a:pt x="2222548" y="613759"/>
                </a:lnTo>
                <a:lnTo>
                  <a:pt x="2271941" y="638362"/>
                </a:lnTo>
                <a:cubicBezTo>
                  <a:pt x="2288999" y="649830"/>
                  <a:pt x="2306019" y="663395"/>
                  <a:pt x="2322940" y="676462"/>
                </a:cubicBezTo>
                <a:lnTo>
                  <a:pt x="2391559" y="680102"/>
                </a:lnTo>
                <a:lnTo>
                  <a:pt x="2393583" y="681074"/>
                </a:lnTo>
                <a:cubicBezTo>
                  <a:pt x="2422077" y="691358"/>
                  <a:pt x="2454025" y="694788"/>
                  <a:pt x="2488326" y="705863"/>
                </a:cubicBezTo>
                <a:lnTo>
                  <a:pt x="2490226" y="680938"/>
                </a:lnTo>
                <a:lnTo>
                  <a:pt x="2499376" y="687128"/>
                </a:lnTo>
                <a:cubicBezTo>
                  <a:pt x="2509078" y="696552"/>
                  <a:pt x="2518486" y="708737"/>
                  <a:pt x="2527697" y="707169"/>
                </a:cubicBezTo>
                <a:cubicBezTo>
                  <a:pt x="2568074" y="762312"/>
                  <a:pt x="2604923" y="751334"/>
                  <a:pt x="2653401" y="727161"/>
                </a:cubicBezTo>
                <a:cubicBezTo>
                  <a:pt x="2713706" y="739836"/>
                  <a:pt x="2775956" y="740058"/>
                  <a:pt x="2836337" y="727814"/>
                </a:cubicBezTo>
                <a:cubicBezTo>
                  <a:pt x="2897099" y="758784"/>
                  <a:pt x="2957991" y="688222"/>
                  <a:pt x="3018621" y="729644"/>
                </a:cubicBezTo>
                <a:cubicBezTo>
                  <a:pt x="3068275" y="704425"/>
                  <a:pt x="3124462" y="754079"/>
                  <a:pt x="3177381" y="726640"/>
                </a:cubicBezTo>
                <a:cubicBezTo>
                  <a:pt x="3250033" y="818108"/>
                  <a:pt x="3322816" y="717230"/>
                  <a:pt x="3395599" y="726640"/>
                </a:cubicBezTo>
                <a:cubicBezTo>
                  <a:pt x="3457405" y="745977"/>
                  <a:pt x="3437413" y="724810"/>
                  <a:pt x="3491249" y="705993"/>
                </a:cubicBezTo>
                <a:cubicBezTo>
                  <a:pt x="3536427" y="706385"/>
                  <a:pt x="3588735" y="709276"/>
                  <a:pt x="3636983" y="704137"/>
                </a:cubicBezTo>
                <a:lnTo>
                  <a:pt x="3673903" y="697619"/>
                </a:lnTo>
                <a:lnTo>
                  <a:pt x="3710823" y="704137"/>
                </a:lnTo>
                <a:cubicBezTo>
                  <a:pt x="3759071" y="709276"/>
                  <a:pt x="3811379" y="706385"/>
                  <a:pt x="3856557" y="705993"/>
                </a:cubicBezTo>
                <a:cubicBezTo>
                  <a:pt x="3910393" y="724810"/>
                  <a:pt x="3890401" y="745977"/>
                  <a:pt x="3952207" y="726640"/>
                </a:cubicBezTo>
                <a:cubicBezTo>
                  <a:pt x="4024990" y="717230"/>
                  <a:pt x="4097773" y="818108"/>
                  <a:pt x="4170425" y="726640"/>
                </a:cubicBezTo>
                <a:cubicBezTo>
                  <a:pt x="4223344" y="754079"/>
                  <a:pt x="4279531" y="704425"/>
                  <a:pt x="4329185" y="729644"/>
                </a:cubicBezTo>
                <a:cubicBezTo>
                  <a:pt x="4389815" y="688222"/>
                  <a:pt x="4450707" y="758784"/>
                  <a:pt x="4511469" y="727814"/>
                </a:cubicBezTo>
                <a:cubicBezTo>
                  <a:pt x="4571850" y="740058"/>
                  <a:pt x="4634100" y="739836"/>
                  <a:pt x="4694405" y="727161"/>
                </a:cubicBezTo>
                <a:cubicBezTo>
                  <a:pt x="4742883" y="751334"/>
                  <a:pt x="4779732" y="762312"/>
                  <a:pt x="4820109" y="707169"/>
                </a:cubicBezTo>
                <a:cubicBezTo>
                  <a:pt x="4829321" y="708737"/>
                  <a:pt x="4838728" y="696552"/>
                  <a:pt x="4848430" y="687128"/>
                </a:cubicBezTo>
                <a:lnTo>
                  <a:pt x="4857581" y="680938"/>
                </a:lnTo>
                <a:lnTo>
                  <a:pt x="4859480" y="705863"/>
                </a:lnTo>
                <a:cubicBezTo>
                  <a:pt x="4893781" y="694788"/>
                  <a:pt x="4925729" y="691358"/>
                  <a:pt x="4954223" y="681074"/>
                </a:cubicBezTo>
                <a:lnTo>
                  <a:pt x="4956248" y="680102"/>
                </a:lnTo>
                <a:lnTo>
                  <a:pt x="5024866" y="676462"/>
                </a:lnTo>
                <a:cubicBezTo>
                  <a:pt x="5041788" y="663395"/>
                  <a:pt x="5058807" y="649830"/>
                  <a:pt x="5075866" y="638362"/>
                </a:cubicBezTo>
                <a:lnTo>
                  <a:pt x="5125259" y="613759"/>
                </a:lnTo>
                <a:lnTo>
                  <a:pt x="5126358" y="613523"/>
                </a:lnTo>
                <a:lnTo>
                  <a:pt x="5167560" y="613051"/>
                </a:lnTo>
                <a:lnTo>
                  <a:pt x="5178209" y="615474"/>
                </a:lnTo>
                <a:cubicBezTo>
                  <a:pt x="5195185" y="622773"/>
                  <a:pt x="5212083" y="637359"/>
                  <a:pt x="5228841" y="661827"/>
                </a:cubicBezTo>
                <a:cubicBezTo>
                  <a:pt x="5266473" y="711350"/>
                  <a:pt x="5259287" y="636478"/>
                  <a:pt x="5287118" y="643010"/>
                </a:cubicBezTo>
                <a:lnTo>
                  <a:pt x="5304234" y="623923"/>
                </a:lnTo>
                <a:lnTo>
                  <a:pt x="5393915" y="630466"/>
                </a:lnTo>
                <a:lnTo>
                  <a:pt x="5397145" y="630560"/>
                </a:lnTo>
                <a:lnTo>
                  <a:pt x="5405800" y="643661"/>
                </a:lnTo>
                <a:cubicBezTo>
                  <a:pt x="5425719" y="663006"/>
                  <a:pt x="5446061" y="653069"/>
                  <a:pt x="5466494" y="635808"/>
                </a:cubicBezTo>
                <a:lnTo>
                  <a:pt x="5469893" y="632668"/>
                </a:lnTo>
                <a:lnTo>
                  <a:pt x="5479618" y="632949"/>
                </a:lnTo>
                <a:cubicBezTo>
                  <a:pt x="5506944" y="633864"/>
                  <a:pt x="5534450" y="637131"/>
                  <a:pt x="5566398" y="649544"/>
                </a:cubicBezTo>
                <a:cubicBezTo>
                  <a:pt x="5609911" y="658953"/>
                  <a:pt x="5653554" y="670844"/>
                  <a:pt x="5697066" y="667708"/>
                </a:cubicBezTo>
                <a:cubicBezTo>
                  <a:pt x="5722286" y="681950"/>
                  <a:pt x="5747505" y="594532"/>
                  <a:pt x="5772594" y="671627"/>
                </a:cubicBezTo>
                <a:cubicBezTo>
                  <a:pt x="5807873" y="738139"/>
                  <a:pt x="5831394" y="687439"/>
                  <a:pt x="5861841" y="708737"/>
                </a:cubicBezTo>
                <a:cubicBezTo>
                  <a:pt x="5915284" y="759829"/>
                  <a:pt x="5967682" y="739707"/>
                  <a:pt x="6018643" y="691749"/>
                </a:cubicBezTo>
                <a:cubicBezTo>
                  <a:pt x="6061633" y="684694"/>
                  <a:pt x="6104622" y="669144"/>
                  <a:pt x="6147744" y="664179"/>
                </a:cubicBezTo>
                <a:cubicBezTo>
                  <a:pt x="6169239" y="648042"/>
                  <a:pt x="6190701" y="641573"/>
                  <a:pt x="6212164" y="638878"/>
                </a:cubicBezTo>
                <a:lnTo>
                  <a:pt x="6220245" y="638544"/>
                </a:lnTo>
                <a:lnTo>
                  <a:pt x="6244121" y="639277"/>
                </a:lnTo>
                <a:lnTo>
                  <a:pt x="6277162" y="636238"/>
                </a:lnTo>
                <a:lnTo>
                  <a:pt x="6340333" y="638666"/>
                </a:lnTo>
                <a:cubicBezTo>
                  <a:pt x="6359949" y="638535"/>
                  <a:pt x="6379550" y="635693"/>
                  <a:pt x="6403985" y="624847"/>
                </a:cubicBezTo>
                <a:cubicBezTo>
                  <a:pt x="6452594" y="575847"/>
                  <a:pt x="6504731" y="652941"/>
                  <a:pt x="6555430" y="623149"/>
                </a:cubicBezTo>
                <a:cubicBezTo>
                  <a:pt x="6596067" y="591658"/>
                  <a:pt x="6635007" y="682864"/>
                  <a:pt x="6699166" y="646539"/>
                </a:cubicBezTo>
                <a:cubicBezTo>
                  <a:pt x="6734576" y="676854"/>
                  <a:pt x="6802263" y="715924"/>
                  <a:pt x="6811541" y="679075"/>
                </a:cubicBezTo>
                <a:cubicBezTo>
                  <a:pt x="6843947" y="714879"/>
                  <a:pt x="6881057" y="648107"/>
                  <a:pt x="6958151" y="695278"/>
                </a:cubicBezTo>
                <a:cubicBezTo>
                  <a:pt x="7019566" y="652941"/>
                  <a:pt x="6943646" y="672804"/>
                  <a:pt x="7056544" y="715532"/>
                </a:cubicBezTo>
                <a:cubicBezTo>
                  <a:pt x="7123578" y="747938"/>
                  <a:pt x="7117306" y="702204"/>
                  <a:pt x="7178327" y="703118"/>
                </a:cubicBezTo>
                <a:cubicBezTo>
                  <a:pt x="7210995" y="689268"/>
                  <a:pt x="7233208" y="675286"/>
                  <a:pt x="7331994" y="703118"/>
                </a:cubicBezTo>
                <a:cubicBezTo>
                  <a:pt x="7338005" y="700897"/>
                  <a:pt x="7343101" y="699199"/>
                  <a:pt x="7347806" y="697631"/>
                </a:cubicBezTo>
                <a:lnTo>
                  <a:pt x="7347799" y="691331"/>
                </a:lnTo>
                <a:lnTo>
                  <a:pt x="7357880" y="701271"/>
                </a:lnTo>
                <a:cubicBezTo>
                  <a:pt x="7362597" y="705299"/>
                  <a:pt x="7367251" y="707953"/>
                  <a:pt x="7371857" y="707169"/>
                </a:cubicBezTo>
                <a:cubicBezTo>
                  <a:pt x="7412234" y="762312"/>
                  <a:pt x="7449083" y="751334"/>
                  <a:pt x="7497561" y="727161"/>
                </a:cubicBezTo>
                <a:cubicBezTo>
                  <a:pt x="7557866" y="739836"/>
                  <a:pt x="7620116" y="740058"/>
                  <a:pt x="7680497" y="727814"/>
                </a:cubicBezTo>
                <a:cubicBezTo>
                  <a:pt x="7741259" y="758784"/>
                  <a:pt x="7802151" y="688222"/>
                  <a:pt x="7862781" y="729644"/>
                </a:cubicBezTo>
                <a:cubicBezTo>
                  <a:pt x="7912435" y="704425"/>
                  <a:pt x="7968622" y="754079"/>
                  <a:pt x="8021541" y="726640"/>
                </a:cubicBezTo>
                <a:cubicBezTo>
                  <a:pt x="8094193" y="818108"/>
                  <a:pt x="8166976" y="717230"/>
                  <a:pt x="8239759" y="726640"/>
                </a:cubicBezTo>
                <a:cubicBezTo>
                  <a:pt x="8301565" y="745977"/>
                  <a:pt x="8281573" y="724810"/>
                  <a:pt x="8335409" y="705993"/>
                </a:cubicBezTo>
                <a:cubicBezTo>
                  <a:pt x="8395646" y="706516"/>
                  <a:pt x="8468560" y="711481"/>
                  <a:pt x="8527622" y="695931"/>
                </a:cubicBezTo>
                <a:cubicBezTo>
                  <a:pt x="8549836" y="643663"/>
                  <a:pt x="8564079" y="654509"/>
                  <a:pt x="8586161" y="669797"/>
                </a:cubicBezTo>
                <a:cubicBezTo>
                  <a:pt x="8634248" y="740490"/>
                  <a:pt x="8683117" y="654249"/>
                  <a:pt x="8731333" y="623803"/>
                </a:cubicBezTo>
                <a:cubicBezTo>
                  <a:pt x="8779681" y="566047"/>
                  <a:pt x="8827375" y="623803"/>
                  <a:pt x="8873110" y="571536"/>
                </a:cubicBezTo>
                <a:cubicBezTo>
                  <a:pt x="8938182" y="551020"/>
                  <a:pt x="8978821" y="565001"/>
                  <a:pt x="9057222" y="546055"/>
                </a:cubicBezTo>
                <a:cubicBezTo>
                  <a:pt x="9078521" y="516262"/>
                  <a:pt x="9097468" y="573887"/>
                  <a:pt x="9119028" y="549321"/>
                </a:cubicBezTo>
                <a:cubicBezTo>
                  <a:pt x="9162019" y="571012"/>
                  <a:pt x="9200695" y="535601"/>
                  <a:pt x="9238851" y="582510"/>
                </a:cubicBezTo>
                <a:cubicBezTo>
                  <a:pt x="9276615" y="669144"/>
                  <a:pt x="9314248" y="593879"/>
                  <a:pt x="9355016" y="614916"/>
                </a:cubicBezTo>
                <a:cubicBezTo>
                  <a:pt x="9371742" y="575978"/>
                  <a:pt x="9410942" y="661434"/>
                  <a:pt x="9424009" y="613741"/>
                </a:cubicBezTo>
                <a:cubicBezTo>
                  <a:pt x="9466999" y="633342"/>
                  <a:pt x="9511426" y="647061"/>
                  <a:pt x="9555593" y="615571"/>
                </a:cubicBezTo>
                <a:cubicBezTo>
                  <a:pt x="9599758" y="611520"/>
                  <a:pt x="9643793" y="654379"/>
                  <a:pt x="9686262" y="609429"/>
                </a:cubicBezTo>
                <a:cubicBezTo>
                  <a:pt x="9704554" y="725332"/>
                  <a:pt x="9696191" y="606162"/>
                  <a:pt x="9703640" y="705863"/>
                </a:cubicBezTo>
                <a:cubicBezTo>
                  <a:pt x="9749374" y="691096"/>
                  <a:pt x="9790927" y="689921"/>
                  <a:pt x="9825684" y="667968"/>
                </a:cubicBezTo>
                <a:cubicBezTo>
                  <a:pt x="9896768" y="631251"/>
                  <a:pt x="9939758" y="606293"/>
                  <a:pt x="10031226" y="612827"/>
                </a:cubicBezTo>
                <a:cubicBezTo>
                  <a:pt x="10109759" y="626286"/>
                  <a:pt x="10161373" y="620537"/>
                  <a:pt x="10238075" y="630466"/>
                </a:cubicBezTo>
                <a:cubicBezTo>
                  <a:pt x="10300535" y="636478"/>
                  <a:pt x="10346661" y="624717"/>
                  <a:pt x="10410558" y="649544"/>
                </a:cubicBezTo>
                <a:cubicBezTo>
                  <a:pt x="10454071" y="658953"/>
                  <a:pt x="10497714" y="670844"/>
                  <a:pt x="10541226" y="667708"/>
                </a:cubicBezTo>
                <a:cubicBezTo>
                  <a:pt x="10566446" y="681950"/>
                  <a:pt x="10591665" y="594532"/>
                  <a:pt x="10616754" y="671627"/>
                </a:cubicBezTo>
                <a:cubicBezTo>
                  <a:pt x="10652033" y="738139"/>
                  <a:pt x="10675554" y="687439"/>
                  <a:pt x="10706001" y="708737"/>
                </a:cubicBezTo>
                <a:cubicBezTo>
                  <a:pt x="10759444" y="759829"/>
                  <a:pt x="10811842" y="739707"/>
                  <a:pt x="10862803" y="691749"/>
                </a:cubicBezTo>
                <a:cubicBezTo>
                  <a:pt x="10905793" y="684694"/>
                  <a:pt x="10948782" y="669144"/>
                  <a:pt x="10991904" y="664179"/>
                </a:cubicBezTo>
                <a:cubicBezTo>
                  <a:pt x="11034894" y="631904"/>
                  <a:pt x="11077753" y="638306"/>
                  <a:pt x="11120743" y="636216"/>
                </a:cubicBezTo>
                <a:cubicBezTo>
                  <a:pt x="11169744" y="636216"/>
                  <a:pt x="11199274" y="646539"/>
                  <a:pt x="11248145" y="624847"/>
                </a:cubicBezTo>
                <a:cubicBezTo>
                  <a:pt x="11296754" y="575847"/>
                  <a:pt x="11348891" y="652941"/>
                  <a:pt x="11399590" y="623149"/>
                </a:cubicBezTo>
                <a:cubicBezTo>
                  <a:pt x="11440227" y="591658"/>
                  <a:pt x="11479167" y="682864"/>
                  <a:pt x="11543326" y="646539"/>
                </a:cubicBezTo>
                <a:cubicBezTo>
                  <a:pt x="11578736" y="676854"/>
                  <a:pt x="11646423" y="715924"/>
                  <a:pt x="11655701" y="679075"/>
                </a:cubicBezTo>
                <a:cubicBezTo>
                  <a:pt x="11688107" y="714879"/>
                  <a:pt x="11725217" y="648107"/>
                  <a:pt x="11802311" y="695278"/>
                </a:cubicBezTo>
                <a:cubicBezTo>
                  <a:pt x="11863726" y="652941"/>
                  <a:pt x="11787806" y="672804"/>
                  <a:pt x="11900704" y="715532"/>
                </a:cubicBezTo>
                <a:cubicBezTo>
                  <a:pt x="11967738" y="747938"/>
                  <a:pt x="11961466" y="702204"/>
                  <a:pt x="12022487" y="703118"/>
                </a:cubicBezTo>
                <a:cubicBezTo>
                  <a:pt x="12055155" y="689268"/>
                  <a:pt x="12077368" y="675286"/>
                  <a:pt x="12176154" y="703118"/>
                </a:cubicBezTo>
                <a:cubicBezTo>
                  <a:pt x="12182165" y="700897"/>
                  <a:pt x="12187261" y="699199"/>
                  <a:pt x="12191966" y="69763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en-ID"/>
          </a:p>
        </p:txBody>
      </p:sp>
      <p:pic>
        <p:nvPicPr>
          <p:cNvPr id="25" name="Picture 2" descr="Demon Slayer PNG Transparent Images - PNG All">
            <a:extLst>
              <a:ext uri="{FF2B5EF4-FFF2-40B4-BE49-F238E27FC236}">
                <a16:creationId xmlns:a16="http://schemas.microsoft.com/office/drawing/2014/main" id="{5C9E0D19-340A-486B-8C11-506B239D5A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2929" y="1719899"/>
            <a:ext cx="2329475" cy="4805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Freeform: Shape 5">
            <a:extLst>
              <a:ext uri="{FF2B5EF4-FFF2-40B4-BE49-F238E27FC236}">
                <a16:creationId xmlns:a16="http://schemas.microsoft.com/office/drawing/2014/main" id="{BFC4070B-7AB2-4276-A461-3E9EFFD12BDB}"/>
              </a:ext>
            </a:extLst>
          </p:cNvPr>
          <p:cNvSpPr/>
          <p:nvPr userDrawn="1"/>
        </p:nvSpPr>
        <p:spPr>
          <a:xfrm flipH="1" flipV="1">
            <a:off x="34" y="5710413"/>
            <a:ext cx="12191966" cy="482254"/>
          </a:xfrm>
          <a:custGeom>
            <a:avLst/>
            <a:gdLst>
              <a:gd name="connsiteX0" fmla="*/ 8103323 w 12191966"/>
              <a:gd name="connsiteY0" fmla="*/ 481329 h 482254"/>
              <a:gd name="connsiteX1" fmla="*/ 8021541 w 12191966"/>
              <a:gd name="connsiteY1" fmla="*/ 443614 h 482254"/>
              <a:gd name="connsiteX2" fmla="*/ 7862781 w 12191966"/>
              <a:gd name="connsiteY2" fmla="*/ 446618 h 482254"/>
              <a:gd name="connsiteX3" fmla="*/ 7680497 w 12191966"/>
              <a:gd name="connsiteY3" fmla="*/ 444788 h 482254"/>
              <a:gd name="connsiteX4" fmla="*/ 7497561 w 12191966"/>
              <a:gd name="connsiteY4" fmla="*/ 444135 h 482254"/>
              <a:gd name="connsiteX5" fmla="*/ 7371857 w 12191966"/>
              <a:gd name="connsiteY5" fmla="*/ 424143 h 482254"/>
              <a:gd name="connsiteX6" fmla="*/ 7357880 w 12191966"/>
              <a:gd name="connsiteY6" fmla="*/ 418245 h 482254"/>
              <a:gd name="connsiteX7" fmla="*/ 7347799 w 12191966"/>
              <a:gd name="connsiteY7" fmla="*/ 408305 h 482254"/>
              <a:gd name="connsiteX8" fmla="*/ 7347806 w 12191966"/>
              <a:gd name="connsiteY8" fmla="*/ 414605 h 482254"/>
              <a:gd name="connsiteX9" fmla="*/ 7331994 w 12191966"/>
              <a:gd name="connsiteY9" fmla="*/ 420092 h 482254"/>
              <a:gd name="connsiteX10" fmla="*/ 7178327 w 12191966"/>
              <a:gd name="connsiteY10" fmla="*/ 420092 h 482254"/>
              <a:gd name="connsiteX11" fmla="*/ 7056544 w 12191966"/>
              <a:gd name="connsiteY11" fmla="*/ 432506 h 482254"/>
              <a:gd name="connsiteX12" fmla="*/ 6958151 w 12191966"/>
              <a:gd name="connsiteY12" fmla="*/ 412252 h 482254"/>
              <a:gd name="connsiteX13" fmla="*/ 6811541 w 12191966"/>
              <a:gd name="connsiteY13" fmla="*/ 396049 h 482254"/>
              <a:gd name="connsiteX14" fmla="*/ 6699166 w 12191966"/>
              <a:gd name="connsiteY14" fmla="*/ 363513 h 482254"/>
              <a:gd name="connsiteX15" fmla="*/ 6555430 w 12191966"/>
              <a:gd name="connsiteY15" fmla="*/ 340123 h 482254"/>
              <a:gd name="connsiteX16" fmla="*/ 6403985 w 12191966"/>
              <a:gd name="connsiteY16" fmla="*/ 341821 h 482254"/>
              <a:gd name="connsiteX17" fmla="*/ 6340333 w 12191966"/>
              <a:gd name="connsiteY17" fmla="*/ 355640 h 482254"/>
              <a:gd name="connsiteX18" fmla="*/ 6277162 w 12191966"/>
              <a:gd name="connsiteY18" fmla="*/ 353212 h 482254"/>
              <a:gd name="connsiteX19" fmla="*/ 6244121 w 12191966"/>
              <a:gd name="connsiteY19" fmla="*/ 356251 h 482254"/>
              <a:gd name="connsiteX20" fmla="*/ 6220245 w 12191966"/>
              <a:gd name="connsiteY20" fmla="*/ 355518 h 482254"/>
              <a:gd name="connsiteX21" fmla="*/ 6212164 w 12191966"/>
              <a:gd name="connsiteY21" fmla="*/ 355852 h 482254"/>
              <a:gd name="connsiteX22" fmla="*/ 6147744 w 12191966"/>
              <a:gd name="connsiteY22" fmla="*/ 381153 h 482254"/>
              <a:gd name="connsiteX23" fmla="*/ 6018643 w 12191966"/>
              <a:gd name="connsiteY23" fmla="*/ 408723 h 482254"/>
              <a:gd name="connsiteX24" fmla="*/ 5861841 w 12191966"/>
              <a:gd name="connsiteY24" fmla="*/ 425711 h 482254"/>
              <a:gd name="connsiteX25" fmla="*/ 5772594 w 12191966"/>
              <a:gd name="connsiteY25" fmla="*/ 388601 h 482254"/>
              <a:gd name="connsiteX26" fmla="*/ 5697066 w 12191966"/>
              <a:gd name="connsiteY26" fmla="*/ 384682 h 482254"/>
              <a:gd name="connsiteX27" fmla="*/ 5566398 w 12191966"/>
              <a:gd name="connsiteY27" fmla="*/ 366518 h 482254"/>
              <a:gd name="connsiteX28" fmla="*/ 5479618 w 12191966"/>
              <a:gd name="connsiteY28" fmla="*/ 349923 h 482254"/>
              <a:gd name="connsiteX29" fmla="*/ 5469893 w 12191966"/>
              <a:gd name="connsiteY29" fmla="*/ 349642 h 482254"/>
              <a:gd name="connsiteX30" fmla="*/ 5466494 w 12191966"/>
              <a:gd name="connsiteY30" fmla="*/ 352782 h 482254"/>
              <a:gd name="connsiteX31" fmla="*/ 5405800 w 12191966"/>
              <a:gd name="connsiteY31" fmla="*/ 360635 h 482254"/>
              <a:gd name="connsiteX32" fmla="*/ 5397145 w 12191966"/>
              <a:gd name="connsiteY32" fmla="*/ 347534 h 482254"/>
              <a:gd name="connsiteX33" fmla="*/ 5393915 w 12191966"/>
              <a:gd name="connsiteY33" fmla="*/ 347440 h 482254"/>
              <a:gd name="connsiteX34" fmla="*/ 5304234 w 12191966"/>
              <a:gd name="connsiteY34" fmla="*/ 340897 h 482254"/>
              <a:gd name="connsiteX35" fmla="*/ 5287118 w 12191966"/>
              <a:gd name="connsiteY35" fmla="*/ 359984 h 482254"/>
              <a:gd name="connsiteX36" fmla="*/ 5228841 w 12191966"/>
              <a:gd name="connsiteY36" fmla="*/ 378801 h 482254"/>
              <a:gd name="connsiteX37" fmla="*/ 5178209 w 12191966"/>
              <a:gd name="connsiteY37" fmla="*/ 332448 h 482254"/>
              <a:gd name="connsiteX38" fmla="*/ 5167560 w 12191966"/>
              <a:gd name="connsiteY38" fmla="*/ 330025 h 482254"/>
              <a:gd name="connsiteX39" fmla="*/ 5126358 w 12191966"/>
              <a:gd name="connsiteY39" fmla="*/ 330497 h 482254"/>
              <a:gd name="connsiteX40" fmla="*/ 5125259 w 12191966"/>
              <a:gd name="connsiteY40" fmla="*/ 330733 h 482254"/>
              <a:gd name="connsiteX41" fmla="*/ 5075866 w 12191966"/>
              <a:gd name="connsiteY41" fmla="*/ 355336 h 482254"/>
              <a:gd name="connsiteX42" fmla="*/ 5024866 w 12191966"/>
              <a:gd name="connsiteY42" fmla="*/ 393436 h 482254"/>
              <a:gd name="connsiteX43" fmla="*/ 4956248 w 12191966"/>
              <a:gd name="connsiteY43" fmla="*/ 397076 h 482254"/>
              <a:gd name="connsiteX44" fmla="*/ 4954223 w 12191966"/>
              <a:gd name="connsiteY44" fmla="*/ 398048 h 482254"/>
              <a:gd name="connsiteX45" fmla="*/ 4859480 w 12191966"/>
              <a:gd name="connsiteY45" fmla="*/ 422837 h 482254"/>
              <a:gd name="connsiteX46" fmla="*/ 4857581 w 12191966"/>
              <a:gd name="connsiteY46" fmla="*/ 397912 h 482254"/>
              <a:gd name="connsiteX47" fmla="*/ 4848430 w 12191966"/>
              <a:gd name="connsiteY47" fmla="*/ 404102 h 482254"/>
              <a:gd name="connsiteX48" fmla="*/ 4820109 w 12191966"/>
              <a:gd name="connsiteY48" fmla="*/ 424143 h 482254"/>
              <a:gd name="connsiteX49" fmla="*/ 4694405 w 12191966"/>
              <a:gd name="connsiteY49" fmla="*/ 444135 h 482254"/>
              <a:gd name="connsiteX50" fmla="*/ 4511469 w 12191966"/>
              <a:gd name="connsiteY50" fmla="*/ 444788 h 482254"/>
              <a:gd name="connsiteX51" fmla="*/ 4329185 w 12191966"/>
              <a:gd name="connsiteY51" fmla="*/ 446618 h 482254"/>
              <a:gd name="connsiteX52" fmla="*/ 4170425 w 12191966"/>
              <a:gd name="connsiteY52" fmla="*/ 443614 h 482254"/>
              <a:gd name="connsiteX53" fmla="*/ 3952207 w 12191966"/>
              <a:gd name="connsiteY53" fmla="*/ 443614 h 482254"/>
              <a:gd name="connsiteX54" fmla="*/ 3856557 w 12191966"/>
              <a:gd name="connsiteY54" fmla="*/ 422967 h 482254"/>
              <a:gd name="connsiteX55" fmla="*/ 3710823 w 12191966"/>
              <a:gd name="connsiteY55" fmla="*/ 421111 h 482254"/>
              <a:gd name="connsiteX56" fmla="*/ 3673903 w 12191966"/>
              <a:gd name="connsiteY56" fmla="*/ 414593 h 482254"/>
              <a:gd name="connsiteX57" fmla="*/ 3636983 w 12191966"/>
              <a:gd name="connsiteY57" fmla="*/ 421111 h 482254"/>
              <a:gd name="connsiteX58" fmla="*/ 3491249 w 12191966"/>
              <a:gd name="connsiteY58" fmla="*/ 422967 h 482254"/>
              <a:gd name="connsiteX59" fmla="*/ 3395599 w 12191966"/>
              <a:gd name="connsiteY59" fmla="*/ 443614 h 482254"/>
              <a:gd name="connsiteX60" fmla="*/ 3177381 w 12191966"/>
              <a:gd name="connsiteY60" fmla="*/ 443614 h 482254"/>
              <a:gd name="connsiteX61" fmla="*/ 3018621 w 12191966"/>
              <a:gd name="connsiteY61" fmla="*/ 446618 h 482254"/>
              <a:gd name="connsiteX62" fmla="*/ 2836337 w 12191966"/>
              <a:gd name="connsiteY62" fmla="*/ 444788 h 482254"/>
              <a:gd name="connsiteX63" fmla="*/ 2653401 w 12191966"/>
              <a:gd name="connsiteY63" fmla="*/ 444135 h 482254"/>
              <a:gd name="connsiteX64" fmla="*/ 2527697 w 12191966"/>
              <a:gd name="connsiteY64" fmla="*/ 424143 h 482254"/>
              <a:gd name="connsiteX65" fmla="*/ 2499376 w 12191966"/>
              <a:gd name="connsiteY65" fmla="*/ 404102 h 482254"/>
              <a:gd name="connsiteX66" fmla="*/ 2490226 w 12191966"/>
              <a:gd name="connsiteY66" fmla="*/ 397912 h 482254"/>
              <a:gd name="connsiteX67" fmla="*/ 2488326 w 12191966"/>
              <a:gd name="connsiteY67" fmla="*/ 422837 h 482254"/>
              <a:gd name="connsiteX68" fmla="*/ 2393583 w 12191966"/>
              <a:gd name="connsiteY68" fmla="*/ 398048 h 482254"/>
              <a:gd name="connsiteX69" fmla="*/ 2391559 w 12191966"/>
              <a:gd name="connsiteY69" fmla="*/ 397076 h 482254"/>
              <a:gd name="connsiteX70" fmla="*/ 2322940 w 12191966"/>
              <a:gd name="connsiteY70" fmla="*/ 393436 h 482254"/>
              <a:gd name="connsiteX71" fmla="*/ 2271941 w 12191966"/>
              <a:gd name="connsiteY71" fmla="*/ 355336 h 482254"/>
              <a:gd name="connsiteX72" fmla="*/ 2222548 w 12191966"/>
              <a:gd name="connsiteY72" fmla="*/ 330733 h 482254"/>
              <a:gd name="connsiteX73" fmla="*/ 2221448 w 12191966"/>
              <a:gd name="connsiteY73" fmla="*/ 330497 h 482254"/>
              <a:gd name="connsiteX74" fmla="*/ 2180246 w 12191966"/>
              <a:gd name="connsiteY74" fmla="*/ 330025 h 482254"/>
              <a:gd name="connsiteX75" fmla="*/ 2169598 w 12191966"/>
              <a:gd name="connsiteY75" fmla="*/ 332448 h 482254"/>
              <a:gd name="connsiteX76" fmla="*/ 2118965 w 12191966"/>
              <a:gd name="connsiteY76" fmla="*/ 378801 h 482254"/>
              <a:gd name="connsiteX77" fmla="*/ 2060688 w 12191966"/>
              <a:gd name="connsiteY77" fmla="*/ 359984 h 482254"/>
              <a:gd name="connsiteX78" fmla="*/ 2043572 w 12191966"/>
              <a:gd name="connsiteY78" fmla="*/ 340897 h 482254"/>
              <a:gd name="connsiteX79" fmla="*/ 1953891 w 12191966"/>
              <a:gd name="connsiteY79" fmla="*/ 347440 h 482254"/>
              <a:gd name="connsiteX80" fmla="*/ 1950661 w 12191966"/>
              <a:gd name="connsiteY80" fmla="*/ 347534 h 482254"/>
              <a:gd name="connsiteX81" fmla="*/ 1942006 w 12191966"/>
              <a:gd name="connsiteY81" fmla="*/ 360635 h 482254"/>
              <a:gd name="connsiteX82" fmla="*/ 1881312 w 12191966"/>
              <a:gd name="connsiteY82" fmla="*/ 352782 h 482254"/>
              <a:gd name="connsiteX83" fmla="*/ 1877913 w 12191966"/>
              <a:gd name="connsiteY83" fmla="*/ 349642 h 482254"/>
              <a:gd name="connsiteX84" fmla="*/ 1868188 w 12191966"/>
              <a:gd name="connsiteY84" fmla="*/ 349923 h 482254"/>
              <a:gd name="connsiteX85" fmla="*/ 1781408 w 12191966"/>
              <a:gd name="connsiteY85" fmla="*/ 366518 h 482254"/>
              <a:gd name="connsiteX86" fmla="*/ 1650740 w 12191966"/>
              <a:gd name="connsiteY86" fmla="*/ 384682 h 482254"/>
              <a:gd name="connsiteX87" fmla="*/ 1575212 w 12191966"/>
              <a:gd name="connsiteY87" fmla="*/ 388601 h 482254"/>
              <a:gd name="connsiteX88" fmla="*/ 1485965 w 12191966"/>
              <a:gd name="connsiteY88" fmla="*/ 425711 h 482254"/>
              <a:gd name="connsiteX89" fmla="*/ 1329163 w 12191966"/>
              <a:gd name="connsiteY89" fmla="*/ 408723 h 482254"/>
              <a:gd name="connsiteX90" fmla="*/ 1200062 w 12191966"/>
              <a:gd name="connsiteY90" fmla="*/ 381153 h 482254"/>
              <a:gd name="connsiteX91" fmla="*/ 1071223 w 12191966"/>
              <a:gd name="connsiteY91" fmla="*/ 353190 h 482254"/>
              <a:gd name="connsiteX92" fmla="*/ 943821 w 12191966"/>
              <a:gd name="connsiteY92" fmla="*/ 341821 h 482254"/>
              <a:gd name="connsiteX93" fmla="*/ 792376 w 12191966"/>
              <a:gd name="connsiteY93" fmla="*/ 340123 h 482254"/>
              <a:gd name="connsiteX94" fmla="*/ 648640 w 12191966"/>
              <a:gd name="connsiteY94" fmla="*/ 363513 h 482254"/>
              <a:gd name="connsiteX95" fmla="*/ 536265 w 12191966"/>
              <a:gd name="connsiteY95" fmla="*/ 396049 h 482254"/>
              <a:gd name="connsiteX96" fmla="*/ 389655 w 12191966"/>
              <a:gd name="connsiteY96" fmla="*/ 412252 h 482254"/>
              <a:gd name="connsiteX97" fmla="*/ 291262 w 12191966"/>
              <a:gd name="connsiteY97" fmla="*/ 432506 h 482254"/>
              <a:gd name="connsiteX98" fmla="*/ 169479 w 12191966"/>
              <a:gd name="connsiteY98" fmla="*/ 420092 h 482254"/>
              <a:gd name="connsiteX99" fmla="*/ 15812 w 12191966"/>
              <a:gd name="connsiteY99" fmla="*/ 420092 h 482254"/>
              <a:gd name="connsiteX100" fmla="*/ 0 w 12191966"/>
              <a:gd name="connsiteY100" fmla="*/ 414605 h 482254"/>
              <a:gd name="connsiteX101" fmla="*/ 486 w 12191966"/>
              <a:gd name="connsiteY101" fmla="*/ 0 h 482254"/>
              <a:gd name="connsiteX102" fmla="*/ 12191480 w 12191966"/>
              <a:gd name="connsiteY102" fmla="*/ 0 h 482254"/>
              <a:gd name="connsiteX103" fmla="*/ 12191966 w 12191966"/>
              <a:gd name="connsiteY103" fmla="*/ 414605 h 482254"/>
              <a:gd name="connsiteX104" fmla="*/ 12176154 w 12191966"/>
              <a:gd name="connsiteY104" fmla="*/ 420092 h 482254"/>
              <a:gd name="connsiteX105" fmla="*/ 12022487 w 12191966"/>
              <a:gd name="connsiteY105" fmla="*/ 420092 h 482254"/>
              <a:gd name="connsiteX106" fmla="*/ 11900704 w 12191966"/>
              <a:gd name="connsiteY106" fmla="*/ 432506 h 482254"/>
              <a:gd name="connsiteX107" fmla="*/ 11802311 w 12191966"/>
              <a:gd name="connsiteY107" fmla="*/ 412252 h 482254"/>
              <a:gd name="connsiteX108" fmla="*/ 11655701 w 12191966"/>
              <a:gd name="connsiteY108" fmla="*/ 396049 h 482254"/>
              <a:gd name="connsiteX109" fmla="*/ 11543326 w 12191966"/>
              <a:gd name="connsiteY109" fmla="*/ 363513 h 482254"/>
              <a:gd name="connsiteX110" fmla="*/ 11399590 w 12191966"/>
              <a:gd name="connsiteY110" fmla="*/ 340123 h 482254"/>
              <a:gd name="connsiteX111" fmla="*/ 11248145 w 12191966"/>
              <a:gd name="connsiteY111" fmla="*/ 341821 h 482254"/>
              <a:gd name="connsiteX112" fmla="*/ 11120743 w 12191966"/>
              <a:gd name="connsiteY112" fmla="*/ 353190 h 482254"/>
              <a:gd name="connsiteX113" fmla="*/ 10991904 w 12191966"/>
              <a:gd name="connsiteY113" fmla="*/ 381153 h 482254"/>
              <a:gd name="connsiteX114" fmla="*/ 10862803 w 12191966"/>
              <a:gd name="connsiteY114" fmla="*/ 408723 h 482254"/>
              <a:gd name="connsiteX115" fmla="*/ 10706001 w 12191966"/>
              <a:gd name="connsiteY115" fmla="*/ 425711 h 482254"/>
              <a:gd name="connsiteX116" fmla="*/ 10616754 w 12191966"/>
              <a:gd name="connsiteY116" fmla="*/ 388601 h 482254"/>
              <a:gd name="connsiteX117" fmla="*/ 10541226 w 12191966"/>
              <a:gd name="connsiteY117" fmla="*/ 384682 h 482254"/>
              <a:gd name="connsiteX118" fmla="*/ 10410558 w 12191966"/>
              <a:gd name="connsiteY118" fmla="*/ 366518 h 482254"/>
              <a:gd name="connsiteX119" fmla="*/ 10238075 w 12191966"/>
              <a:gd name="connsiteY119" fmla="*/ 347440 h 482254"/>
              <a:gd name="connsiteX120" fmla="*/ 10031226 w 12191966"/>
              <a:gd name="connsiteY120" fmla="*/ 329801 h 482254"/>
              <a:gd name="connsiteX121" fmla="*/ 9825684 w 12191966"/>
              <a:gd name="connsiteY121" fmla="*/ 384942 h 482254"/>
              <a:gd name="connsiteX122" fmla="*/ 9703640 w 12191966"/>
              <a:gd name="connsiteY122" fmla="*/ 422837 h 482254"/>
              <a:gd name="connsiteX123" fmla="*/ 9686262 w 12191966"/>
              <a:gd name="connsiteY123" fmla="*/ 326403 h 482254"/>
              <a:gd name="connsiteX124" fmla="*/ 9555593 w 12191966"/>
              <a:gd name="connsiteY124" fmla="*/ 332545 h 482254"/>
              <a:gd name="connsiteX125" fmla="*/ 9424009 w 12191966"/>
              <a:gd name="connsiteY125" fmla="*/ 330715 h 482254"/>
              <a:gd name="connsiteX126" fmla="*/ 9355016 w 12191966"/>
              <a:gd name="connsiteY126" fmla="*/ 331890 h 482254"/>
              <a:gd name="connsiteX127" fmla="*/ 9238851 w 12191966"/>
              <a:gd name="connsiteY127" fmla="*/ 299484 h 482254"/>
              <a:gd name="connsiteX128" fmla="*/ 9119028 w 12191966"/>
              <a:gd name="connsiteY128" fmla="*/ 266295 h 482254"/>
              <a:gd name="connsiteX129" fmla="*/ 9057222 w 12191966"/>
              <a:gd name="connsiteY129" fmla="*/ 263029 h 482254"/>
              <a:gd name="connsiteX130" fmla="*/ 8873110 w 12191966"/>
              <a:gd name="connsiteY130" fmla="*/ 288510 h 482254"/>
              <a:gd name="connsiteX131" fmla="*/ 8731333 w 12191966"/>
              <a:gd name="connsiteY131" fmla="*/ 340777 h 482254"/>
              <a:gd name="connsiteX132" fmla="*/ 8586161 w 12191966"/>
              <a:gd name="connsiteY132" fmla="*/ 386771 h 482254"/>
              <a:gd name="connsiteX133" fmla="*/ 8527622 w 12191966"/>
              <a:gd name="connsiteY133" fmla="*/ 412905 h 482254"/>
              <a:gd name="connsiteX134" fmla="*/ 8335409 w 12191966"/>
              <a:gd name="connsiteY134" fmla="*/ 422967 h 482254"/>
              <a:gd name="connsiteX135" fmla="*/ 8239759 w 12191966"/>
              <a:gd name="connsiteY135" fmla="*/ 443614 h 482254"/>
              <a:gd name="connsiteX136" fmla="*/ 8103323 w 12191966"/>
              <a:gd name="connsiteY136" fmla="*/ 481329 h 48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2191966" h="482254">
                <a:moveTo>
                  <a:pt x="8103323" y="481329"/>
                </a:moveTo>
                <a:cubicBezTo>
                  <a:pt x="8076048" y="485167"/>
                  <a:pt x="8048785" y="477915"/>
                  <a:pt x="8021541" y="443614"/>
                </a:cubicBezTo>
                <a:cubicBezTo>
                  <a:pt x="7968622" y="471053"/>
                  <a:pt x="7912435" y="421399"/>
                  <a:pt x="7862781" y="446618"/>
                </a:cubicBezTo>
                <a:cubicBezTo>
                  <a:pt x="7802151" y="405196"/>
                  <a:pt x="7741259" y="475758"/>
                  <a:pt x="7680497" y="444788"/>
                </a:cubicBezTo>
                <a:cubicBezTo>
                  <a:pt x="7620116" y="457032"/>
                  <a:pt x="7557866" y="456810"/>
                  <a:pt x="7497561" y="444135"/>
                </a:cubicBezTo>
                <a:cubicBezTo>
                  <a:pt x="7449083" y="468308"/>
                  <a:pt x="7412234" y="479286"/>
                  <a:pt x="7371857" y="424143"/>
                </a:cubicBezTo>
                <a:cubicBezTo>
                  <a:pt x="7367251" y="424927"/>
                  <a:pt x="7362597" y="422273"/>
                  <a:pt x="7357880" y="418245"/>
                </a:cubicBezTo>
                <a:lnTo>
                  <a:pt x="7347799" y="408305"/>
                </a:lnTo>
                <a:lnTo>
                  <a:pt x="7347806" y="414605"/>
                </a:lnTo>
                <a:cubicBezTo>
                  <a:pt x="7343101" y="416173"/>
                  <a:pt x="7338005" y="417871"/>
                  <a:pt x="7331994" y="420092"/>
                </a:cubicBezTo>
                <a:cubicBezTo>
                  <a:pt x="7233208" y="392260"/>
                  <a:pt x="7210995" y="406242"/>
                  <a:pt x="7178327" y="420092"/>
                </a:cubicBezTo>
                <a:cubicBezTo>
                  <a:pt x="7117306" y="419178"/>
                  <a:pt x="7123578" y="464912"/>
                  <a:pt x="7056544" y="432506"/>
                </a:cubicBezTo>
                <a:cubicBezTo>
                  <a:pt x="6943646" y="389778"/>
                  <a:pt x="7019566" y="369915"/>
                  <a:pt x="6958151" y="412252"/>
                </a:cubicBezTo>
                <a:cubicBezTo>
                  <a:pt x="6881057" y="365081"/>
                  <a:pt x="6843947" y="431853"/>
                  <a:pt x="6811541" y="396049"/>
                </a:cubicBezTo>
                <a:cubicBezTo>
                  <a:pt x="6802263" y="432898"/>
                  <a:pt x="6734576" y="393828"/>
                  <a:pt x="6699166" y="363513"/>
                </a:cubicBezTo>
                <a:cubicBezTo>
                  <a:pt x="6635007" y="399838"/>
                  <a:pt x="6596067" y="308632"/>
                  <a:pt x="6555430" y="340123"/>
                </a:cubicBezTo>
                <a:cubicBezTo>
                  <a:pt x="6504731" y="369915"/>
                  <a:pt x="6452594" y="292821"/>
                  <a:pt x="6403985" y="341821"/>
                </a:cubicBezTo>
                <a:cubicBezTo>
                  <a:pt x="6379550" y="352667"/>
                  <a:pt x="6359949" y="355509"/>
                  <a:pt x="6340333" y="355640"/>
                </a:cubicBezTo>
                <a:lnTo>
                  <a:pt x="6277162" y="353212"/>
                </a:lnTo>
                <a:lnTo>
                  <a:pt x="6244121" y="356251"/>
                </a:lnTo>
                <a:lnTo>
                  <a:pt x="6220245" y="355518"/>
                </a:lnTo>
                <a:lnTo>
                  <a:pt x="6212164" y="355852"/>
                </a:lnTo>
                <a:cubicBezTo>
                  <a:pt x="6190701" y="358547"/>
                  <a:pt x="6169239" y="365016"/>
                  <a:pt x="6147744" y="381153"/>
                </a:cubicBezTo>
                <a:cubicBezTo>
                  <a:pt x="6104622" y="386118"/>
                  <a:pt x="6061633" y="401668"/>
                  <a:pt x="6018643" y="408723"/>
                </a:cubicBezTo>
                <a:cubicBezTo>
                  <a:pt x="5967682" y="456681"/>
                  <a:pt x="5915284" y="476803"/>
                  <a:pt x="5861841" y="425711"/>
                </a:cubicBezTo>
                <a:cubicBezTo>
                  <a:pt x="5831394" y="404413"/>
                  <a:pt x="5807873" y="455113"/>
                  <a:pt x="5772594" y="388601"/>
                </a:cubicBezTo>
                <a:cubicBezTo>
                  <a:pt x="5747505" y="311506"/>
                  <a:pt x="5722286" y="398924"/>
                  <a:pt x="5697066" y="384682"/>
                </a:cubicBezTo>
                <a:cubicBezTo>
                  <a:pt x="5653554" y="387818"/>
                  <a:pt x="5609911" y="375927"/>
                  <a:pt x="5566398" y="366518"/>
                </a:cubicBezTo>
                <a:cubicBezTo>
                  <a:pt x="5534450" y="354105"/>
                  <a:pt x="5506944" y="350838"/>
                  <a:pt x="5479618" y="349923"/>
                </a:cubicBezTo>
                <a:lnTo>
                  <a:pt x="5469893" y="349642"/>
                </a:lnTo>
                <a:lnTo>
                  <a:pt x="5466494" y="352782"/>
                </a:lnTo>
                <a:cubicBezTo>
                  <a:pt x="5446061" y="370043"/>
                  <a:pt x="5425719" y="379980"/>
                  <a:pt x="5405800" y="360635"/>
                </a:cubicBezTo>
                <a:lnTo>
                  <a:pt x="5397145" y="347534"/>
                </a:lnTo>
                <a:lnTo>
                  <a:pt x="5393915" y="347440"/>
                </a:lnTo>
                <a:lnTo>
                  <a:pt x="5304234" y="340897"/>
                </a:lnTo>
                <a:lnTo>
                  <a:pt x="5287118" y="359984"/>
                </a:lnTo>
                <a:cubicBezTo>
                  <a:pt x="5259287" y="353452"/>
                  <a:pt x="5266473" y="428324"/>
                  <a:pt x="5228841" y="378801"/>
                </a:cubicBezTo>
                <a:cubicBezTo>
                  <a:pt x="5212083" y="354333"/>
                  <a:pt x="5195185" y="339747"/>
                  <a:pt x="5178209" y="332448"/>
                </a:cubicBezTo>
                <a:lnTo>
                  <a:pt x="5167560" y="330025"/>
                </a:lnTo>
                <a:lnTo>
                  <a:pt x="5126358" y="330497"/>
                </a:lnTo>
                <a:lnTo>
                  <a:pt x="5125259" y="330733"/>
                </a:lnTo>
                <a:lnTo>
                  <a:pt x="5075866" y="355336"/>
                </a:lnTo>
                <a:cubicBezTo>
                  <a:pt x="5058807" y="366804"/>
                  <a:pt x="5041788" y="380369"/>
                  <a:pt x="5024866" y="393436"/>
                </a:cubicBezTo>
                <a:lnTo>
                  <a:pt x="4956248" y="397076"/>
                </a:lnTo>
                <a:lnTo>
                  <a:pt x="4954223" y="398048"/>
                </a:lnTo>
                <a:cubicBezTo>
                  <a:pt x="4925729" y="408332"/>
                  <a:pt x="4893781" y="411762"/>
                  <a:pt x="4859480" y="422837"/>
                </a:cubicBezTo>
                <a:lnTo>
                  <a:pt x="4857581" y="397912"/>
                </a:lnTo>
                <a:lnTo>
                  <a:pt x="4848430" y="404102"/>
                </a:lnTo>
                <a:cubicBezTo>
                  <a:pt x="4838728" y="413526"/>
                  <a:pt x="4829321" y="425711"/>
                  <a:pt x="4820109" y="424143"/>
                </a:cubicBezTo>
                <a:cubicBezTo>
                  <a:pt x="4779732" y="479286"/>
                  <a:pt x="4742883" y="468308"/>
                  <a:pt x="4694405" y="444135"/>
                </a:cubicBezTo>
                <a:cubicBezTo>
                  <a:pt x="4634100" y="456810"/>
                  <a:pt x="4571850" y="457032"/>
                  <a:pt x="4511469" y="444788"/>
                </a:cubicBezTo>
                <a:cubicBezTo>
                  <a:pt x="4450707" y="475758"/>
                  <a:pt x="4389815" y="405196"/>
                  <a:pt x="4329185" y="446618"/>
                </a:cubicBezTo>
                <a:cubicBezTo>
                  <a:pt x="4279531" y="421399"/>
                  <a:pt x="4223344" y="471053"/>
                  <a:pt x="4170425" y="443614"/>
                </a:cubicBezTo>
                <a:cubicBezTo>
                  <a:pt x="4097773" y="535082"/>
                  <a:pt x="4024990" y="434204"/>
                  <a:pt x="3952207" y="443614"/>
                </a:cubicBezTo>
                <a:cubicBezTo>
                  <a:pt x="3890401" y="462951"/>
                  <a:pt x="3910393" y="441784"/>
                  <a:pt x="3856557" y="422967"/>
                </a:cubicBezTo>
                <a:cubicBezTo>
                  <a:pt x="3811379" y="423359"/>
                  <a:pt x="3759071" y="426250"/>
                  <a:pt x="3710823" y="421111"/>
                </a:cubicBezTo>
                <a:lnTo>
                  <a:pt x="3673903" y="414593"/>
                </a:lnTo>
                <a:lnTo>
                  <a:pt x="3636983" y="421111"/>
                </a:lnTo>
                <a:cubicBezTo>
                  <a:pt x="3588735" y="426250"/>
                  <a:pt x="3536427" y="423359"/>
                  <a:pt x="3491249" y="422967"/>
                </a:cubicBezTo>
                <a:cubicBezTo>
                  <a:pt x="3437413" y="441784"/>
                  <a:pt x="3457405" y="462951"/>
                  <a:pt x="3395599" y="443614"/>
                </a:cubicBezTo>
                <a:cubicBezTo>
                  <a:pt x="3322816" y="434204"/>
                  <a:pt x="3250033" y="535082"/>
                  <a:pt x="3177381" y="443614"/>
                </a:cubicBezTo>
                <a:cubicBezTo>
                  <a:pt x="3124462" y="471053"/>
                  <a:pt x="3068275" y="421399"/>
                  <a:pt x="3018621" y="446618"/>
                </a:cubicBezTo>
                <a:cubicBezTo>
                  <a:pt x="2957991" y="405196"/>
                  <a:pt x="2897099" y="475758"/>
                  <a:pt x="2836337" y="444788"/>
                </a:cubicBezTo>
                <a:cubicBezTo>
                  <a:pt x="2775956" y="457032"/>
                  <a:pt x="2713706" y="456810"/>
                  <a:pt x="2653401" y="444135"/>
                </a:cubicBezTo>
                <a:cubicBezTo>
                  <a:pt x="2604923" y="468308"/>
                  <a:pt x="2568074" y="479286"/>
                  <a:pt x="2527697" y="424143"/>
                </a:cubicBezTo>
                <a:cubicBezTo>
                  <a:pt x="2518486" y="425711"/>
                  <a:pt x="2509078" y="413526"/>
                  <a:pt x="2499376" y="404102"/>
                </a:cubicBezTo>
                <a:lnTo>
                  <a:pt x="2490226" y="397912"/>
                </a:lnTo>
                <a:lnTo>
                  <a:pt x="2488326" y="422837"/>
                </a:lnTo>
                <a:cubicBezTo>
                  <a:pt x="2454025" y="411762"/>
                  <a:pt x="2422077" y="408332"/>
                  <a:pt x="2393583" y="398048"/>
                </a:cubicBezTo>
                <a:lnTo>
                  <a:pt x="2391559" y="397076"/>
                </a:lnTo>
                <a:lnTo>
                  <a:pt x="2322940" y="393436"/>
                </a:lnTo>
                <a:cubicBezTo>
                  <a:pt x="2306019" y="380369"/>
                  <a:pt x="2288999" y="366804"/>
                  <a:pt x="2271941" y="355336"/>
                </a:cubicBezTo>
                <a:lnTo>
                  <a:pt x="2222548" y="330733"/>
                </a:lnTo>
                <a:lnTo>
                  <a:pt x="2221448" y="330497"/>
                </a:lnTo>
                <a:lnTo>
                  <a:pt x="2180246" y="330025"/>
                </a:lnTo>
                <a:lnTo>
                  <a:pt x="2169598" y="332448"/>
                </a:lnTo>
                <a:cubicBezTo>
                  <a:pt x="2152621" y="339747"/>
                  <a:pt x="2135724" y="354333"/>
                  <a:pt x="2118965" y="378801"/>
                </a:cubicBezTo>
                <a:cubicBezTo>
                  <a:pt x="2081333" y="428324"/>
                  <a:pt x="2088519" y="353452"/>
                  <a:pt x="2060688" y="359984"/>
                </a:cubicBezTo>
                <a:lnTo>
                  <a:pt x="2043572" y="340897"/>
                </a:lnTo>
                <a:lnTo>
                  <a:pt x="1953891" y="347440"/>
                </a:lnTo>
                <a:lnTo>
                  <a:pt x="1950661" y="347534"/>
                </a:lnTo>
                <a:lnTo>
                  <a:pt x="1942006" y="360635"/>
                </a:lnTo>
                <a:cubicBezTo>
                  <a:pt x="1922087" y="379980"/>
                  <a:pt x="1901746" y="370043"/>
                  <a:pt x="1881312" y="352782"/>
                </a:cubicBezTo>
                <a:lnTo>
                  <a:pt x="1877913" y="349642"/>
                </a:lnTo>
                <a:lnTo>
                  <a:pt x="1868188" y="349923"/>
                </a:lnTo>
                <a:cubicBezTo>
                  <a:pt x="1840862" y="350838"/>
                  <a:pt x="1813356" y="354105"/>
                  <a:pt x="1781408" y="366518"/>
                </a:cubicBezTo>
                <a:cubicBezTo>
                  <a:pt x="1737895" y="375927"/>
                  <a:pt x="1694252" y="387818"/>
                  <a:pt x="1650740" y="384682"/>
                </a:cubicBezTo>
                <a:cubicBezTo>
                  <a:pt x="1625520" y="398924"/>
                  <a:pt x="1600301" y="311506"/>
                  <a:pt x="1575212" y="388601"/>
                </a:cubicBezTo>
                <a:cubicBezTo>
                  <a:pt x="1539933" y="455113"/>
                  <a:pt x="1516412" y="404413"/>
                  <a:pt x="1485965" y="425711"/>
                </a:cubicBezTo>
                <a:cubicBezTo>
                  <a:pt x="1432522" y="476803"/>
                  <a:pt x="1380124" y="456681"/>
                  <a:pt x="1329163" y="408723"/>
                </a:cubicBezTo>
                <a:cubicBezTo>
                  <a:pt x="1286173" y="401668"/>
                  <a:pt x="1243184" y="386118"/>
                  <a:pt x="1200062" y="381153"/>
                </a:cubicBezTo>
                <a:cubicBezTo>
                  <a:pt x="1157072" y="348878"/>
                  <a:pt x="1114213" y="355280"/>
                  <a:pt x="1071223" y="353190"/>
                </a:cubicBezTo>
                <a:cubicBezTo>
                  <a:pt x="1022222" y="353190"/>
                  <a:pt x="992692" y="363513"/>
                  <a:pt x="943821" y="341821"/>
                </a:cubicBezTo>
                <a:cubicBezTo>
                  <a:pt x="895212" y="292821"/>
                  <a:pt x="843075" y="369915"/>
                  <a:pt x="792376" y="340123"/>
                </a:cubicBezTo>
                <a:cubicBezTo>
                  <a:pt x="751739" y="308632"/>
                  <a:pt x="712799" y="399838"/>
                  <a:pt x="648640" y="363513"/>
                </a:cubicBezTo>
                <a:cubicBezTo>
                  <a:pt x="613230" y="393828"/>
                  <a:pt x="545543" y="432898"/>
                  <a:pt x="536265" y="396049"/>
                </a:cubicBezTo>
                <a:cubicBezTo>
                  <a:pt x="503859" y="431853"/>
                  <a:pt x="466749" y="365081"/>
                  <a:pt x="389655" y="412252"/>
                </a:cubicBezTo>
                <a:cubicBezTo>
                  <a:pt x="328240" y="369915"/>
                  <a:pt x="404160" y="389778"/>
                  <a:pt x="291262" y="432506"/>
                </a:cubicBezTo>
                <a:cubicBezTo>
                  <a:pt x="224228" y="464912"/>
                  <a:pt x="230500" y="419178"/>
                  <a:pt x="169479" y="420092"/>
                </a:cubicBezTo>
                <a:cubicBezTo>
                  <a:pt x="136811" y="406242"/>
                  <a:pt x="114598" y="392260"/>
                  <a:pt x="15812" y="420092"/>
                </a:cubicBezTo>
                <a:cubicBezTo>
                  <a:pt x="9801" y="417871"/>
                  <a:pt x="4705" y="416173"/>
                  <a:pt x="0" y="414605"/>
                </a:cubicBezTo>
                <a:lnTo>
                  <a:pt x="486" y="0"/>
                </a:lnTo>
                <a:lnTo>
                  <a:pt x="12191480" y="0"/>
                </a:lnTo>
                <a:lnTo>
                  <a:pt x="12191966" y="414605"/>
                </a:lnTo>
                <a:cubicBezTo>
                  <a:pt x="12187261" y="416173"/>
                  <a:pt x="12182165" y="417871"/>
                  <a:pt x="12176154" y="420092"/>
                </a:cubicBezTo>
                <a:cubicBezTo>
                  <a:pt x="12077368" y="392260"/>
                  <a:pt x="12055155" y="406242"/>
                  <a:pt x="12022487" y="420092"/>
                </a:cubicBezTo>
                <a:cubicBezTo>
                  <a:pt x="11961466" y="419178"/>
                  <a:pt x="11967738" y="464912"/>
                  <a:pt x="11900704" y="432506"/>
                </a:cubicBezTo>
                <a:cubicBezTo>
                  <a:pt x="11787806" y="389778"/>
                  <a:pt x="11863726" y="369915"/>
                  <a:pt x="11802311" y="412252"/>
                </a:cubicBezTo>
                <a:cubicBezTo>
                  <a:pt x="11725217" y="365081"/>
                  <a:pt x="11688107" y="431853"/>
                  <a:pt x="11655701" y="396049"/>
                </a:cubicBezTo>
                <a:cubicBezTo>
                  <a:pt x="11646423" y="432898"/>
                  <a:pt x="11578736" y="393828"/>
                  <a:pt x="11543326" y="363513"/>
                </a:cubicBezTo>
                <a:cubicBezTo>
                  <a:pt x="11479167" y="399838"/>
                  <a:pt x="11440227" y="308632"/>
                  <a:pt x="11399590" y="340123"/>
                </a:cubicBezTo>
                <a:cubicBezTo>
                  <a:pt x="11348891" y="369915"/>
                  <a:pt x="11296754" y="292821"/>
                  <a:pt x="11248145" y="341821"/>
                </a:cubicBezTo>
                <a:cubicBezTo>
                  <a:pt x="11199274" y="363513"/>
                  <a:pt x="11169744" y="353190"/>
                  <a:pt x="11120743" y="353190"/>
                </a:cubicBezTo>
                <a:cubicBezTo>
                  <a:pt x="11077753" y="355280"/>
                  <a:pt x="11034894" y="348878"/>
                  <a:pt x="10991904" y="381153"/>
                </a:cubicBezTo>
                <a:cubicBezTo>
                  <a:pt x="10948782" y="386118"/>
                  <a:pt x="10905793" y="401668"/>
                  <a:pt x="10862803" y="408723"/>
                </a:cubicBezTo>
                <a:cubicBezTo>
                  <a:pt x="10811842" y="456681"/>
                  <a:pt x="10759444" y="476803"/>
                  <a:pt x="10706001" y="425711"/>
                </a:cubicBezTo>
                <a:cubicBezTo>
                  <a:pt x="10675554" y="404413"/>
                  <a:pt x="10652033" y="455113"/>
                  <a:pt x="10616754" y="388601"/>
                </a:cubicBezTo>
                <a:cubicBezTo>
                  <a:pt x="10591665" y="311506"/>
                  <a:pt x="10566446" y="398924"/>
                  <a:pt x="10541226" y="384682"/>
                </a:cubicBezTo>
                <a:cubicBezTo>
                  <a:pt x="10497714" y="387818"/>
                  <a:pt x="10454071" y="375927"/>
                  <a:pt x="10410558" y="366518"/>
                </a:cubicBezTo>
                <a:cubicBezTo>
                  <a:pt x="10346661" y="341691"/>
                  <a:pt x="10300535" y="353452"/>
                  <a:pt x="10238075" y="347440"/>
                </a:cubicBezTo>
                <a:cubicBezTo>
                  <a:pt x="10161373" y="337511"/>
                  <a:pt x="10109759" y="343260"/>
                  <a:pt x="10031226" y="329801"/>
                </a:cubicBezTo>
                <a:cubicBezTo>
                  <a:pt x="9939758" y="323267"/>
                  <a:pt x="9896768" y="348225"/>
                  <a:pt x="9825684" y="384942"/>
                </a:cubicBezTo>
                <a:cubicBezTo>
                  <a:pt x="9790927" y="406895"/>
                  <a:pt x="9749374" y="408070"/>
                  <a:pt x="9703640" y="422837"/>
                </a:cubicBezTo>
                <a:cubicBezTo>
                  <a:pt x="9696191" y="323136"/>
                  <a:pt x="9704554" y="442306"/>
                  <a:pt x="9686262" y="326403"/>
                </a:cubicBezTo>
                <a:cubicBezTo>
                  <a:pt x="9643793" y="371353"/>
                  <a:pt x="9599758" y="328494"/>
                  <a:pt x="9555593" y="332545"/>
                </a:cubicBezTo>
                <a:cubicBezTo>
                  <a:pt x="9511426" y="364035"/>
                  <a:pt x="9466999" y="350316"/>
                  <a:pt x="9424009" y="330715"/>
                </a:cubicBezTo>
                <a:cubicBezTo>
                  <a:pt x="9410942" y="378408"/>
                  <a:pt x="9371742" y="292952"/>
                  <a:pt x="9355016" y="331890"/>
                </a:cubicBezTo>
                <a:cubicBezTo>
                  <a:pt x="9314248" y="310853"/>
                  <a:pt x="9276615" y="386118"/>
                  <a:pt x="9238851" y="299484"/>
                </a:cubicBezTo>
                <a:cubicBezTo>
                  <a:pt x="9200695" y="252575"/>
                  <a:pt x="9162019" y="287986"/>
                  <a:pt x="9119028" y="266295"/>
                </a:cubicBezTo>
                <a:cubicBezTo>
                  <a:pt x="9097468" y="290861"/>
                  <a:pt x="9078521" y="233236"/>
                  <a:pt x="9057222" y="263029"/>
                </a:cubicBezTo>
                <a:cubicBezTo>
                  <a:pt x="8978821" y="281975"/>
                  <a:pt x="8938182" y="267994"/>
                  <a:pt x="8873110" y="288510"/>
                </a:cubicBezTo>
                <a:cubicBezTo>
                  <a:pt x="8827375" y="340777"/>
                  <a:pt x="8779681" y="283021"/>
                  <a:pt x="8731333" y="340777"/>
                </a:cubicBezTo>
                <a:cubicBezTo>
                  <a:pt x="8683117" y="371223"/>
                  <a:pt x="8634248" y="457464"/>
                  <a:pt x="8586161" y="386771"/>
                </a:cubicBezTo>
                <a:cubicBezTo>
                  <a:pt x="8564079" y="371483"/>
                  <a:pt x="8549836" y="360637"/>
                  <a:pt x="8527622" y="412905"/>
                </a:cubicBezTo>
                <a:cubicBezTo>
                  <a:pt x="8468560" y="428455"/>
                  <a:pt x="8395646" y="423490"/>
                  <a:pt x="8335409" y="422967"/>
                </a:cubicBezTo>
                <a:cubicBezTo>
                  <a:pt x="8281573" y="441784"/>
                  <a:pt x="8301565" y="462951"/>
                  <a:pt x="8239759" y="443614"/>
                </a:cubicBezTo>
                <a:cubicBezTo>
                  <a:pt x="8194270" y="437733"/>
                  <a:pt x="8148780" y="474933"/>
                  <a:pt x="8103323" y="48132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  <a:effectLst>
            <a:outerShdw dist="127000" dir="16200000" rotWithShape="0">
              <a:prstClr val="black">
                <a:alpha val="27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C83115-A8C3-4129-89D7-0D798156C116}"/>
              </a:ext>
            </a:extLst>
          </p:cNvPr>
          <p:cNvSpPr/>
          <p:nvPr userDrawn="1"/>
        </p:nvSpPr>
        <p:spPr>
          <a:xfrm>
            <a:off x="1" y="6043918"/>
            <a:ext cx="12190838" cy="8229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2860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4" grpId="2" animBg="1"/>
      <p:bldP spid="24" grpId="3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세로 제목 및 텍스트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6ED606B8-69CD-491A-AE1C-973C13041B3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B4B319B-4E02-4868-BFAB-E2A1CCB74C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DBF97CD4-713D-488B-B8BE-9A8A8D972D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7A57550-8653-4184-9A6B-2F61E07BA1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FE785A6-8518-4BAA-B710-14E0CE297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329367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9035DD-F2AE-4836-B2A6-BC41A81C2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1E5E08-C180-41B8-8DE7-8C8FDBDA51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DC33C16-3E91-486C-AF55-5FC7E2C4B2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069B320-AACB-4D11-84F2-72209337A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5559BBE-61F7-43DF-87D7-9671E5CBC7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20188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96FF59-2671-400D-AE74-7225E4466A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79C7C64-59EB-43E5-B7B1-9058BCD359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67AE1B-948D-4B26-95B8-ECCD6CBA80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1C2BDD4-DCC8-4652-8D9C-408740799C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C072E1E5-B9AF-4BF8-B91C-658F75EF08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00998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8E8789-CB99-421E-BA6C-D8C6F3EDC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7E749E0-280B-44AF-AD91-F515654F69D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25A585C-D226-4C54-A6D7-42CDCE126C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1BE57FF-1A3A-438A-ADAD-4C8871521B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1965BB28-A6E2-4711-A3AA-605FCC57DB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3E1DCF11-B273-4558-91BD-79DBA6C32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98461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51E288-FCF4-4F14-9570-64CB5ADE58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D6BE4FE5-717D-4108-A696-2C5AE7127D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1D4D4D2E-2E8A-447D-9406-C16FB1453F2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64914C15-2B79-460F-AF01-71E0C31E6F6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F870D8A-F22D-407F-A750-A6475FC715B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FE18E821-04FD-4376-8671-8B79FDEBE5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C5139ADC-4A1D-492C-AE3A-60CDEBCB13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7F9404AB-50ED-4D7D-9442-4D803C24C4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  <p:pic>
        <p:nvPicPr>
          <p:cNvPr id="10" name="Graphic 5">
            <a:extLst>
              <a:ext uri="{FF2B5EF4-FFF2-40B4-BE49-F238E27FC236}">
                <a16:creationId xmlns:a16="http://schemas.microsoft.com/office/drawing/2014/main" id="{6DABDB3B-FF63-47E9-8809-4D4D6F217B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4392" t="8056" r="27354" b="5722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1" name="그룹 10">
            <a:extLst>
              <a:ext uri="{FF2B5EF4-FFF2-40B4-BE49-F238E27FC236}">
                <a16:creationId xmlns:a16="http://schemas.microsoft.com/office/drawing/2014/main" id="{C0032679-E99C-4874-BBDF-022E52964C1F}"/>
              </a:ext>
            </a:extLst>
          </p:cNvPr>
          <p:cNvGrpSpPr/>
          <p:nvPr userDrawn="1"/>
        </p:nvGrpSpPr>
        <p:grpSpPr>
          <a:xfrm>
            <a:off x="-9734" y="-6504"/>
            <a:ext cx="12213831" cy="6864504"/>
            <a:chOff x="-9734" y="-6504"/>
            <a:chExt cx="12213831" cy="6864504"/>
          </a:xfrm>
        </p:grpSpPr>
        <p:sp>
          <p:nvSpPr>
            <p:cNvPr id="12" name="Freeform: Shape 5">
              <a:extLst>
                <a:ext uri="{FF2B5EF4-FFF2-40B4-BE49-F238E27FC236}">
                  <a16:creationId xmlns:a16="http://schemas.microsoft.com/office/drawing/2014/main" id="{6A37FC12-0BF7-46C3-99B2-E4FF410BFB0C}"/>
                </a:ext>
              </a:extLst>
            </p:cNvPr>
            <p:cNvSpPr/>
            <p:nvPr/>
          </p:nvSpPr>
          <p:spPr>
            <a:xfrm flipH="1" flipV="1">
              <a:off x="0" y="6375746"/>
              <a:ext cx="12191966" cy="482254"/>
            </a:xfrm>
            <a:custGeom>
              <a:avLst/>
              <a:gdLst>
                <a:gd name="connsiteX0" fmla="*/ 8103323 w 12191966"/>
                <a:gd name="connsiteY0" fmla="*/ 481329 h 482254"/>
                <a:gd name="connsiteX1" fmla="*/ 8021541 w 12191966"/>
                <a:gd name="connsiteY1" fmla="*/ 443614 h 482254"/>
                <a:gd name="connsiteX2" fmla="*/ 7862781 w 12191966"/>
                <a:gd name="connsiteY2" fmla="*/ 446618 h 482254"/>
                <a:gd name="connsiteX3" fmla="*/ 7680497 w 12191966"/>
                <a:gd name="connsiteY3" fmla="*/ 444788 h 482254"/>
                <a:gd name="connsiteX4" fmla="*/ 7497561 w 12191966"/>
                <a:gd name="connsiteY4" fmla="*/ 444135 h 482254"/>
                <a:gd name="connsiteX5" fmla="*/ 7371857 w 12191966"/>
                <a:gd name="connsiteY5" fmla="*/ 424143 h 482254"/>
                <a:gd name="connsiteX6" fmla="*/ 7357880 w 12191966"/>
                <a:gd name="connsiteY6" fmla="*/ 418245 h 482254"/>
                <a:gd name="connsiteX7" fmla="*/ 7347799 w 12191966"/>
                <a:gd name="connsiteY7" fmla="*/ 408305 h 482254"/>
                <a:gd name="connsiteX8" fmla="*/ 7347806 w 12191966"/>
                <a:gd name="connsiteY8" fmla="*/ 414605 h 482254"/>
                <a:gd name="connsiteX9" fmla="*/ 7331994 w 12191966"/>
                <a:gd name="connsiteY9" fmla="*/ 420092 h 482254"/>
                <a:gd name="connsiteX10" fmla="*/ 7178327 w 12191966"/>
                <a:gd name="connsiteY10" fmla="*/ 420092 h 482254"/>
                <a:gd name="connsiteX11" fmla="*/ 7056544 w 12191966"/>
                <a:gd name="connsiteY11" fmla="*/ 432506 h 482254"/>
                <a:gd name="connsiteX12" fmla="*/ 6958151 w 12191966"/>
                <a:gd name="connsiteY12" fmla="*/ 412252 h 482254"/>
                <a:gd name="connsiteX13" fmla="*/ 6811541 w 12191966"/>
                <a:gd name="connsiteY13" fmla="*/ 396049 h 482254"/>
                <a:gd name="connsiteX14" fmla="*/ 6699166 w 12191966"/>
                <a:gd name="connsiteY14" fmla="*/ 363513 h 482254"/>
                <a:gd name="connsiteX15" fmla="*/ 6555430 w 12191966"/>
                <a:gd name="connsiteY15" fmla="*/ 340123 h 482254"/>
                <a:gd name="connsiteX16" fmla="*/ 6403985 w 12191966"/>
                <a:gd name="connsiteY16" fmla="*/ 341821 h 482254"/>
                <a:gd name="connsiteX17" fmla="*/ 6340333 w 12191966"/>
                <a:gd name="connsiteY17" fmla="*/ 355640 h 482254"/>
                <a:gd name="connsiteX18" fmla="*/ 6277162 w 12191966"/>
                <a:gd name="connsiteY18" fmla="*/ 353212 h 482254"/>
                <a:gd name="connsiteX19" fmla="*/ 6244121 w 12191966"/>
                <a:gd name="connsiteY19" fmla="*/ 356251 h 482254"/>
                <a:gd name="connsiteX20" fmla="*/ 6220245 w 12191966"/>
                <a:gd name="connsiteY20" fmla="*/ 355518 h 482254"/>
                <a:gd name="connsiteX21" fmla="*/ 6212164 w 12191966"/>
                <a:gd name="connsiteY21" fmla="*/ 355852 h 482254"/>
                <a:gd name="connsiteX22" fmla="*/ 6147744 w 12191966"/>
                <a:gd name="connsiteY22" fmla="*/ 381153 h 482254"/>
                <a:gd name="connsiteX23" fmla="*/ 6018643 w 12191966"/>
                <a:gd name="connsiteY23" fmla="*/ 408723 h 482254"/>
                <a:gd name="connsiteX24" fmla="*/ 5861841 w 12191966"/>
                <a:gd name="connsiteY24" fmla="*/ 425711 h 482254"/>
                <a:gd name="connsiteX25" fmla="*/ 5772594 w 12191966"/>
                <a:gd name="connsiteY25" fmla="*/ 388601 h 482254"/>
                <a:gd name="connsiteX26" fmla="*/ 5697066 w 12191966"/>
                <a:gd name="connsiteY26" fmla="*/ 384682 h 482254"/>
                <a:gd name="connsiteX27" fmla="*/ 5566398 w 12191966"/>
                <a:gd name="connsiteY27" fmla="*/ 366518 h 482254"/>
                <a:gd name="connsiteX28" fmla="*/ 5479618 w 12191966"/>
                <a:gd name="connsiteY28" fmla="*/ 349923 h 482254"/>
                <a:gd name="connsiteX29" fmla="*/ 5469893 w 12191966"/>
                <a:gd name="connsiteY29" fmla="*/ 349642 h 482254"/>
                <a:gd name="connsiteX30" fmla="*/ 5466494 w 12191966"/>
                <a:gd name="connsiteY30" fmla="*/ 352782 h 482254"/>
                <a:gd name="connsiteX31" fmla="*/ 5405800 w 12191966"/>
                <a:gd name="connsiteY31" fmla="*/ 360635 h 482254"/>
                <a:gd name="connsiteX32" fmla="*/ 5397145 w 12191966"/>
                <a:gd name="connsiteY32" fmla="*/ 347534 h 482254"/>
                <a:gd name="connsiteX33" fmla="*/ 5393915 w 12191966"/>
                <a:gd name="connsiteY33" fmla="*/ 347440 h 482254"/>
                <a:gd name="connsiteX34" fmla="*/ 5304234 w 12191966"/>
                <a:gd name="connsiteY34" fmla="*/ 340897 h 482254"/>
                <a:gd name="connsiteX35" fmla="*/ 5287118 w 12191966"/>
                <a:gd name="connsiteY35" fmla="*/ 359984 h 482254"/>
                <a:gd name="connsiteX36" fmla="*/ 5228841 w 12191966"/>
                <a:gd name="connsiteY36" fmla="*/ 378801 h 482254"/>
                <a:gd name="connsiteX37" fmla="*/ 5178209 w 12191966"/>
                <a:gd name="connsiteY37" fmla="*/ 332448 h 482254"/>
                <a:gd name="connsiteX38" fmla="*/ 5167560 w 12191966"/>
                <a:gd name="connsiteY38" fmla="*/ 330025 h 482254"/>
                <a:gd name="connsiteX39" fmla="*/ 5126358 w 12191966"/>
                <a:gd name="connsiteY39" fmla="*/ 330497 h 482254"/>
                <a:gd name="connsiteX40" fmla="*/ 5125259 w 12191966"/>
                <a:gd name="connsiteY40" fmla="*/ 330733 h 482254"/>
                <a:gd name="connsiteX41" fmla="*/ 5075866 w 12191966"/>
                <a:gd name="connsiteY41" fmla="*/ 355336 h 482254"/>
                <a:gd name="connsiteX42" fmla="*/ 5024866 w 12191966"/>
                <a:gd name="connsiteY42" fmla="*/ 393436 h 482254"/>
                <a:gd name="connsiteX43" fmla="*/ 4956248 w 12191966"/>
                <a:gd name="connsiteY43" fmla="*/ 397076 h 482254"/>
                <a:gd name="connsiteX44" fmla="*/ 4954223 w 12191966"/>
                <a:gd name="connsiteY44" fmla="*/ 398048 h 482254"/>
                <a:gd name="connsiteX45" fmla="*/ 4859480 w 12191966"/>
                <a:gd name="connsiteY45" fmla="*/ 422837 h 482254"/>
                <a:gd name="connsiteX46" fmla="*/ 4857581 w 12191966"/>
                <a:gd name="connsiteY46" fmla="*/ 397912 h 482254"/>
                <a:gd name="connsiteX47" fmla="*/ 4848430 w 12191966"/>
                <a:gd name="connsiteY47" fmla="*/ 404102 h 482254"/>
                <a:gd name="connsiteX48" fmla="*/ 4820109 w 12191966"/>
                <a:gd name="connsiteY48" fmla="*/ 424143 h 482254"/>
                <a:gd name="connsiteX49" fmla="*/ 4694405 w 12191966"/>
                <a:gd name="connsiteY49" fmla="*/ 444135 h 482254"/>
                <a:gd name="connsiteX50" fmla="*/ 4511469 w 12191966"/>
                <a:gd name="connsiteY50" fmla="*/ 444788 h 482254"/>
                <a:gd name="connsiteX51" fmla="*/ 4329185 w 12191966"/>
                <a:gd name="connsiteY51" fmla="*/ 446618 h 482254"/>
                <a:gd name="connsiteX52" fmla="*/ 4170425 w 12191966"/>
                <a:gd name="connsiteY52" fmla="*/ 443614 h 482254"/>
                <a:gd name="connsiteX53" fmla="*/ 3952207 w 12191966"/>
                <a:gd name="connsiteY53" fmla="*/ 443614 h 482254"/>
                <a:gd name="connsiteX54" fmla="*/ 3856557 w 12191966"/>
                <a:gd name="connsiteY54" fmla="*/ 422967 h 482254"/>
                <a:gd name="connsiteX55" fmla="*/ 3710823 w 12191966"/>
                <a:gd name="connsiteY55" fmla="*/ 421111 h 482254"/>
                <a:gd name="connsiteX56" fmla="*/ 3673903 w 12191966"/>
                <a:gd name="connsiteY56" fmla="*/ 414593 h 482254"/>
                <a:gd name="connsiteX57" fmla="*/ 3636983 w 12191966"/>
                <a:gd name="connsiteY57" fmla="*/ 421111 h 482254"/>
                <a:gd name="connsiteX58" fmla="*/ 3491249 w 12191966"/>
                <a:gd name="connsiteY58" fmla="*/ 422967 h 482254"/>
                <a:gd name="connsiteX59" fmla="*/ 3395599 w 12191966"/>
                <a:gd name="connsiteY59" fmla="*/ 443614 h 482254"/>
                <a:gd name="connsiteX60" fmla="*/ 3177381 w 12191966"/>
                <a:gd name="connsiteY60" fmla="*/ 443614 h 482254"/>
                <a:gd name="connsiteX61" fmla="*/ 3018621 w 12191966"/>
                <a:gd name="connsiteY61" fmla="*/ 446618 h 482254"/>
                <a:gd name="connsiteX62" fmla="*/ 2836337 w 12191966"/>
                <a:gd name="connsiteY62" fmla="*/ 444788 h 482254"/>
                <a:gd name="connsiteX63" fmla="*/ 2653401 w 12191966"/>
                <a:gd name="connsiteY63" fmla="*/ 444135 h 482254"/>
                <a:gd name="connsiteX64" fmla="*/ 2527697 w 12191966"/>
                <a:gd name="connsiteY64" fmla="*/ 424143 h 482254"/>
                <a:gd name="connsiteX65" fmla="*/ 2499376 w 12191966"/>
                <a:gd name="connsiteY65" fmla="*/ 404102 h 482254"/>
                <a:gd name="connsiteX66" fmla="*/ 2490226 w 12191966"/>
                <a:gd name="connsiteY66" fmla="*/ 397912 h 482254"/>
                <a:gd name="connsiteX67" fmla="*/ 2488326 w 12191966"/>
                <a:gd name="connsiteY67" fmla="*/ 422837 h 482254"/>
                <a:gd name="connsiteX68" fmla="*/ 2393583 w 12191966"/>
                <a:gd name="connsiteY68" fmla="*/ 398048 h 482254"/>
                <a:gd name="connsiteX69" fmla="*/ 2391559 w 12191966"/>
                <a:gd name="connsiteY69" fmla="*/ 397076 h 482254"/>
                <a:gd name="connsiteX70" fmla="*/ 2322940 w 12191966"/>
                <a:gd name="connsiteY70" fmla="*/ 393436 h 482254"/>
                <a:gd name="connsiteX71" fmla="*/ 2271941 w 12191966"/>
                <a:gd name="connsiteY71" fmla="*/ 355336 h 482254"/>
                <a:gd name="connsiteX72" fmla="*/ 2222548 w 12191966"/>
                <a:gd name="connsiteY72" fmla="*/ 330733 h 482254"/>
                <a:gd name="connsiteX73" fmla="*/ 2221448 w 12191966"/>
                <a:gd name="connsiteY73" fmla="*/ 330497 h 482254"/>
                <a:gd name="connsiteX74" fmla="*/ 2180246 w 12191966"/>
                <a:gd name="connsiteY74" fmla="*/ 330025 h 482254"/>
                <a:gd name="connsiteX75" fmla="*/ 2169598 w 12191966"/>
                <a:gd name="connsiteY75" fmla="*/ 332448 h 482254"/>
                <a:gd name="connsiteX76" fmla="*/ 2118965 w 12191966"/>
                <a:gd name="connsiteY76" fmla="*/ 378801 h 482254"/>
                <a:gd name="connsiteX77" fmla="*/ 2060688 w 12191966"/>
                <a:gd name="connsiteY77" fmla="*/ 359984 h 482254"/>
                <a:gd name="connsiteX78" fmla="*/ 2043572 w 12191966"/>
                <a:gd name="connsiteY78" fmla="*/ 340897 h 482254"/>
                <a:gd name="connsiteX79" fmla="*/ 1953891 w 12191966"/>
                <a:gd name="connsiteY79" fmla="*/ 347440 h 482254"/>
                <a:gd name="connsiteX80" fmla="*/ 1950661 w 12191966"/>
                <a:gd name="connsiteY80" fmla="*/ 347534 h 482254"/>
                <a:gd name="connsiteX81" fmla="*/ 1942006 w 12191966"/>
                <a:gd name="connsiteY81" fmla="*/ 360635 h 482254"/>
                <a:gd name="connsiteX82" fmla="*/ 1881312 w 12191966"/>
                <a:gd name="connsiteY82" fmla="*/ 352782 h 482254"/>
                <a:gd name="connsiteX83" fmla="*/ 1877913 w 12191966"/>
                <a:gd name="connsiteY83" fmla="*/ 349642 h 482254"/>
                <a:gd name="connsiteX84" fmla="*/ 1868188 w 12191966"/>
                <a:gd name="connsiteY84" fmla="*/ 349923 h 482254"/>
                <a:gd name="connsiteX85" fmla="*/ 1781408 w 12191966"/>
                <a:gd name="connsiteY85" fmla="*/ 366518 h 482254"/>
                <a:gd name="connsiteX86" fmla="*/ 1650740 w 12191966"/>
                <a:gd name="connsiteY86" fmla="*/ 384682 h 482254"/>
                <a:gd name="connsiteX87" fmla="*/ 1575212 w 12191966"/>
                <a:gd name="connsiteY87" fmla="*/ 388601 h 482254"/>
                <a:gd name="connsiteX88" fmla="*/ 1485965 w 12191966"/>
                <a:gd name="connsiteY88" fmla="*/ 425711 h 482254"/>
                <a:gd name="connsiteX89" fmla="*/ 1329163 w 12191966"/>
                <a:gd name="connsiteY89" fmla="*/ 408723 h 482254"/>
                <a:gd name="connsiteX90" fmla="*/ 1200062 w 12191966"/>
                <a:gd name="connsiteY90" fmla="*/ 381153 h 482254"/>
                <a:gd name="connsiteX91" fmla="*/ 1071223 w 12191966"/>
                <a:gd name="connsiteY91" fmla="*/ 353190 h 482254"/>
                <a:gd name="connsiteX92" fmla="*/ 943821 w 12191966"/>
                <a:gd name="connsiteY92" fmla="*/ 341821 h 482254"/>
                <a:gd name="connsiteX93" fmla="*/ 792376 w 12191966"/>
                <a:gd name="connsiteY93" fmla="*/ 340123 h 482254"/>
                <a:gd name="connsiteX94" fmla="*/ 648640 w 12191966"/>
                <a:gd name="connsiteY94" fmla="*/ 363513 h 482254"/>
                <a:gd name="connsiteX95" fmla="*/ 536265 w 12191966"/>
                <a:gd name="connsiteY95" fmla="*/ 396049 h 482254"/>
                <a:gd name="connsiteX96" fmla="*/ 389655 w 12191966"/>
                <a:gd name="connsiteY96" fmla="*/ 412252 h 482254"/>
                <a:gd name="connsiteX97" fmla="*/ 291262 w 12191966"/>
                <a:gd name="connsiteY97" fmla="*/ 432506 h 482254"/>
                <a:gd name="connsiteX98" fmla="*/ 169479 w 12191966"/>
                <a:gd name="connsiteY98" fmla="*/ 420092 h 482254"/>
                <a:gd name="connsiteX99" fmla="*/ 15812 w 12191966"/>
                <a:gd name="connsiteY99" fmla="*/ 420092 h 482254"/>
                <a:gd name="connsiteX100" fmla="*/ 0 w 12191966"/>
                <a:gd name="connsiteY100" fmla="*/ 414605 h 482254"/>
                <a:gd name="connsiteX101" fmla="*/ 486 w 12191966"/>
                <a:gd name="connsiteY101" fmla="*/ 0 h 482254"/>
                <a:gd name="connsiteX102" fmla="*/ 12191480 w 12191966"/>
                <a:gd name="connsiteY102" fmla="*/ 0 h 482254"/>
                <a:gd name="connsiteX103" fmla="*/ 12191966 w 12191966"/>
                <a:gd name="connsiteY103" fmla="*/ 414605 h 482254"/>
                <a:gd name="connsiteX104" fmla="*/ 12176154 w 12191966"/>
                <a:gd name="connsiteY104" fmla="*/ 420092 h 482254"/>
                <a:gd name="connsiteX105" fmla="*/ 12022487 w 12191966"/>
                <a:gd name="connsiteY105" fmla="*/ 420092 h 482254"/>
                <a:gd name="connsiteX106" fmla="*/ 11900704 w 12191966"/>
                <a:gd name="connsiteY106" fmla="*/ 432506 h 482254"/>
                <a:gd name="connsiteX107" fmla="*/ 11802311 w 12191966"/>
                <a:gd name="connsiteY107" fmla="*/ 412252 h 482254"/>
                <a:gd name="connsiteX108" fmla="*/ 11655701 w 12191966"/>
                <a:gd name="connsiteY108" fmla="*/ 396049 h 482254"/>
                <a:gd name="connsiteX109" fmla="*/ 11543326 w 12191966"/>
                <a:gd name="connsiteY109" fmla="*/ 363513 h 482254"/>
                <a:gd name="connsiteX110" fmla="*/ 11399590 w 12191966"/>
                <a:gd name="connsiteY110" fmla="*/ 340123 h 482254"/>
                <a:gd name="connsiteX111" fmla="*/ 11248145 w 12191966"/>
                <a:gd name="connsiteY111" fmla="*/ 341821 h 482254"/>
                <a:gd name="connsiteX112" fmla="*/ 11120743 w 12191966"/>
                <a:gd name="connsiteY112" fmla="*/ 353190 h 482254"/>
                <a:gd name="connsiteX113" fmla="*/ 10991904 w 12191966"/>
                <a:gd name="connsiteY113" fmla="*/ 381153 h 482254"/>
                <a:gd name="connsiteX114" fmla="*/ 10862803 w 12191966"/>
                <a:gd name="connsiteY114" fmla="*/ 408723 h 482254"/>
                <a:gd name="connsiteX115" fmla="*/ 10706001 w 12191966"/>
                <a:gd name="connsiteY115" fmla="*/ 425711 h 482254"/>
                <a:gd name="connsiteX116" fmla="*/ 10616754 w 12191966"/>
                <a:gd name="connsiteY116" fmla="*/ 388601 h 482254"/>
                <a:gd name="connsiteX117" fmla="*/ 10541226 w 12191966"/>
                <a:gd name="connsiteY117" fmla="*/ 384682 h 482254"/>
                <a:gd name="connsiteX118" fmla="*/ 10410558 w 12191966"/>
                <a:gd name="connsiteY118" fmla="*/ 366518 h 482254"/>
                <a:gd name="connsiteX119" fmla="*/ 10238075 w 12191966"/>
                <a:gd name="connsiteY119" fmla="*/ 347440 h 482254"/>
                <a:gd name="connsiteX120" fmla="*/ 10031226 w 12191966"/>
                <a:gd name="connsiteY120" fmla="*/ 329801 h 482254"/>
                <a:gd name="connsiteX121" fmla="*/ 9825684 w 12191966"/>
                <a:gd name="connsiteY121" fmla="*/ 384942 h 482254"/>
                <a:gd name="connsiteX122" fmla="*/ 9703640 w 12191966"/>
                <a:gd name="connsiteY122" fmla="*/ 422837 h 482254"/>
                <a:gd name="connsiteX123" fmla="*/ 9686262 w 12191966"/>
                <a:gd name="connsiteY123" fmla="*/ 326403 h 482254"/>
                <a:gd name="connsiteX124" fmla="*/ 9555593 w 12191966"/>
                <a:gd name="connsiteY124" fmla="*/ 332545 h 482254"/>
                <a:gd name="connsiteX125" fmla="*/ 9424009 w 12191966"/>
                <a:gd name="connsiteY125" fmla="*/ 330715 h 482254"/>
                <a:gd name="connsiteX126" fmla="*/ 9355016 w 12191966"/>
                <a:gd name="connsiteY126" fmla="*/ 331890 h 482254"/>
                <a:gd name="connsiteX127" fmla="*/ 9238851 w 12191966"/>
                <a:gd name="connsiteY127" fmla="*/ 299484 h 482254"/>
                <a:gd name="connsiteX128" fmla="*/ 9119028 w 12191966"/>
                <a:gd name="connsiteY128" fmla="*/ 266295 h 482254"/>
                <a:gd name="connsiteX129" fmla="*/ 9057222 w 12191966"/>
                <a:gd name="connsiteY129" fmla="*/ 263029 h 482254"/>
                <a:gd name="connsiteX130" fmla="*/ 8873110 w 12191966"/>
                <a:gd name="connsiteY130" fmla="*/ 288510 h 482254"/>
                <a:gd name="connsiteX131" fmla="*/ 8731333 w 12191966"/>
                <a:gd name="connsiteY131" fmla="*/ 340777 h 482254"/>
                <a:gd name="connsiteX132" fmla="*/ 8586161 w 12191966"/>
                <a:gd name="connsiteY132" fmla="*/ 386771 h 482254"/>
                <a:gd name="connsiteX133" fmla="*/ 8527622 w 12191966"/>
                <a:gd name="connsiteY133" fmla="*/ 412905 h 482254"/>
                <a:gd name="connsiteX134" fmla="*/ 8335409 w 12191966"/>
                <a:gd name="connsiteY134" fmla="*/ 422967 h 482254"/>
                <a:gd name="connsiteX135" fmla="*/ 8239759 w 12191966"/>
                <a:gd name="connsiteY135" fmla="*/ 443614 h 482254"/>
                <a:gd name="connsiteX136" fmla="*/ 8103323 w 12191966"/>
                <a:gd name="connsiteY136" fmla="*/ 481329 h 4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191966" h="482254">
                  <a:moveTo>
                    <a:pt x="8103323" y="481329"/>
                  </a:moveTo>
                  <a:cubicBezTo>
                    <a:pt x="8076048" y="485167"/>
                    <a:pt x="8048785" y="477915"/>
                    <a:pt x="8021541" y="443614"/>
                  </a:cubicBezTo>
                  <a:cubicBezTo>
                    <a:pt x="7968622" y="471053"/>
                    <a:pt x="7912435" y="421399"/>
                    <a:pt x="7862781" y="446618"/>
                  </a:cubicBezTo>
                  <a:cubicBezTo>
                    <a:pt x="7802151" y="405196"/>
                    <a:pt x="7741259" y="475758"/>
                    <a:pt x="7680497" y="444788"/>
                  </a:cubicBezTo>
                  <a:cubicBezTo>
                    <a:pt x="7620116" y="457032"/>
                    <a:pt x="7557866" y="456810"/>
                    <a:pt x="7497561" y="444135"/>
                  </a:cubicBezTo>
                  <a:cubicBezTo>
                    <a:pt x="7449083" y="468308"/>
                    <a:pt x="7412234" y="479286"/>
                    <a:pt x="7371857" y="424143"/>
                  </a:cubicBezTo>
                  <a:cubicBezTo>
                    <a:pt x="7367251" y="424927"/>
                    <a:pt x="7362597" y="422273"/>
                    <a:pt x="7357880" y="418245"/>
                  </a:cubicBezTo>
                  <a:lnTo>
                    <a:pt x="7347799" y="408305"/>
                  </a:lnTo>
                  <a:lnTo>
                    <a:pt x="7347806" y="414605"/>
                  </a:lnTo>
                  <a:cubicBezTo>
                    <a:pt x="7343101" y="416173"/>
                    <a:pt x="7338005" y="417871"/>
                    <a:pt x="7331994" y="420092"/>
                  </a:cubicBezTo>
                  <a:cubicBezTo>
                    <a:pt x="7233208" y="392260"/>
                    <a:pt x="7210995" y="406242"/>
                    <a:pt x="7178327" y="420092"/>
                  </a:cubicBezTo>
                  <a:cubicBezTo>
                    <a:pt x="7117306" y="419178"/>
                    <a:pt x="7123578" y="464912"/>
                    <a:pt x="7056544" y="432506"/>
                  </a:cubicBezTo>
                  <a:cubicBezTo>
                    <a:pt x="6943646" y="389778"/>
                    <a:pt x="7019566" y="369915"/>
                    <a:pt x="6958151" y="412252"/>
                  </a:cubicBezTo>
                  <a:cubicBezTo>
                    <a:pt x="6881057" y="365081"/>
                    <a:pt x="6843947" y="431853"/>
                    <a:pt x="6811541" y="396049"/>
                  </a:cubicBezTo>
                  <a:cubicBezTo>
                    <a:pt x="6802263" y="432898"/>
                    <a:pt x="6734576" y="393828"/>
                    <a:pt x="6699166" y="363513"/>
                  </a:cubicBezTo>
                  <a:cubicBezTo>
                    <a:pt x="6635007" y="399838"/>
                    <a:pt x="6596067" y="308632"/>
                    <a:pt x="6555430" y="340123"/>
                  </a:cubicBezTo>
                  <a:cubicBezTo>
                    <a:pt x="6504731" y="369915"/>
                    <a:pt x="6452594" y="292821"/>
                    <a:pt x="6403985" y="341821"/>
                  </a:cubicBezTo>
                  <a:cubicBezTo>
                    <a:pt x="6379550" y="352667"/>
                    <a:pt x="6359949" y="355509"/>
                    <a:pt x="6340333" y="355640"/>
                  </a:cubicBezTo>
                  <a:lnTo>
                    <a:pt x="6277162" y="353212"/>
                  </a:lnTo>
                  <a:lnTo>
                    <a:pt x="6244121" y="356251"/>
                  </a:lnTo>
                  <a:lnTo>
                    <a:pt x="6220245" y="355518"/>
                  </a:lnTo>
                  <a:lnTo>
                    <a:pt x="6212164" y="355852"/>
                  </a:lnTo>
                  <a:cubicBezTo>
                    <a:pt x="6190701" y="358547"/>
                    <a:pt x="6169239" y="365016"/>
                    <a:pt x="6147744" y="381153"/>
                  </a:cubicBezTo>
                  <a:cubicBezTo>
                    <a:pt x="6104622" y="386118"/>
                    <a:pt x="6061633" y="401668"/>
                    <a:pt x="6018643" y="408723"/>
                  </a:cubicBezTo>
                  <a:cubicBezTo>
                    <a:pt x="5967682" y="456681"/>
                    <a:pt x="5915284" y="476803"/>
                    <a:pt x="5861841" y="425711"/>
                  </a:cubicBezTo>
                  <a:cubicBezTo>
                    <a:pt x="5831394" y="404413"/>
                    <a:pt x="5807873" y="455113"/>
                    <a:pt x="5772594" y="388601"/>
                  </a:cubicBezTo>
                  <a:cubicBezTo>
                    <a:pt x="5747505" y="311506"/>
                    <a:pt x="5722286" y="398924"/>
                    <a:pt x="5697066" y="384682"/>
                  </a:cubicBezTo>
                  <a:cubicBezTo>
                    <a:pt x="5653554" y="387818"/>
                    <a:pt x="5609911" y="375927"/>
                    <a:pt x="5566398" y="366518"/>
                  </a:cubicBezTo>
                  <a:cubicBezTo>
                    <a:pt x="5534450" y="354105"/>
                    <a:pt x="5506944" y="350838"/>
                    <a:pt x="5479618" y="349923"/>
                  </a:cubicBezTo>
                  <a:lnTo>
                    <a:pt x="5469893" y="349642"/>
                  </a:lnTo>
                  <a:lnTo>
                    <a:pt x="5466494" y="352782"/>
                  </a:lnTo>
                  <a:cubicBezTo>
                    <a:pt x="5446061" y="370043"/>
                    <a:pt x="5425719" y="379980"/>
                    <a:pt x="5405800" y="360635"/>
                  </a:cubicBezTo>
                  <a:lnTo>
                    <a:pt x="5397145" y="347534"/>
                  </a:lnTo>
                  <a:lnTo>
                    <a:pt x="5393915" y="347440"/>
                  </a:lnTo>
                  <a:lnTo>
                    <a:pt x="5304234" y="340897"/>
                  </a:lnTo>
                  <a:lnTo>
                    <a:pt x="5287118" y="359984"/>
                  </a:lnTo>
                  <a:cubicBezTo>
                    <a:pt x="5259287" y="353452"/>
                    <a:pt x="5266473" y="428324"/>
                    <a:pt x="5228841" y="378801"/>
                  </a:cubicBezTo>
                  <a:cubicBezTo>
                    <a:pt x="5212083" y="354333"/>
                    <a:pt x="5195185" y="339747"/>
                    <a:pt x="5178209" y="332448"/>
                  </a:cubicBezTo>
                  <a:lnTo>
                    <a:pt x="5167560" y="330025"/>
                  </a:lnTo>
                  <a:lnTo>
                    <a:pt x="5126358" y="330497"/>
                  </a:lnTo>
                  <a:lnTo>
                    <a:pt x="5125259" y="330733"/>
                  </a:lnTo>
                  <a:lnTo>
                    <a:pt x="5075866" y="355336"/>
                  </a:lnTo>
                  <a:cubicBezTo>
                    <a:pt x="5058807" y="366804"/>
                    <a:pt x="5041788" y="380369"/>
                    <a:pt x="5024866" y="393436"/>
                  </a:cubicBezTo>
                  <a:lnTo>
                    <a:pt x="4956248" y="397076"/>
                  </a:lnTo>
                  <a:lnTo>
                    <a:pt x="4954223" y="398048"/>
                  </a:lnTo>
                  <a:cubicBezTo>
                    <a:pt x="4925729" y="408332"/>
                    <a:pt x="4893781" y="411762"/>
                    <a:pt x="4859480" y="422837"/>
                  </a:cubicBezTo>
                  <a:lnTo>
                    <a:pt x="4857581" y="397912"/>
                  </a:lnTo>
                  <a:lnTo>
                    <a:pt x="4848430" y="404102"/>
                  </a:lnTo>
                  <a:cubicBezTo>
                    <a:pt x="4838728" y="413526"/>
                    <a:pt x="4829321" y="425711"/>
                    <a:pt x="4820109" y="424143"/>
                  </a:cubicBezTo>
                  <a:cubicBezTo>
                    <a:pt x="4779732" y="479286"/>
                    <a:pt x="4742883" y="468308"/>
                    <a:pt x="4694405" y="444135"/>
                  </a:cubicBezTo>
                  <a:cubicBezTo>
                    <a:pt x="4634100" y="456810"/>
                    <a:pt x="4571850" y="457032"/>
                    <a:pt x="4511469" y="444788"/>
                  </a:cubicBezTo>
                  <a:cubicBezTo>
                    <a:pt x="4450707" y="475758"/>
                    <a:pt x="4389815" y="405196"/>
                    <a:pt x="4329185" y="446618"/>
                  </a:cubicBezTo>
                  <a:cubicBezTo>
                    <a:pt x="4279531" y="421399"/>
                    <a:pt x="4223344" y="471053"/>
                    <a:pt x="4170425" y="443614"/>
                  </a:cubicBezTo>
                  <a:cubicBezTo>
                    <a:pt x="4097773" y="535082"/>
                    <a:pt x="4024990" y="434204"/>
                    <a:pt x="3952207" y="443614"/>
                  </a:cubicBezTo>
                  <a:cubicBezTo>
                    <a:pt x="3890401" y="462951"/>
                    <a:pt x="3910393" y="441784"/>
                    <a:pt x="3856557" y="422967"/>
                  </a:cubicBezTo>
                  <a:cubicBezTo>
                    <a:pt x="3811379" y="423359"/>
                    <a:pt x="3759071" y="426250"/>
                    <a:pt x="3710823" y="421111"/>
                  </a:cubicBezTo>
                  <a:lnTo>
                    <a:pt x="3673903" y="414593"/>
                  </a:lnTo>
                  <a:lnTo>
                    <a:pt x="3636983" y="421111"/>
                  </a:lnTo>
                  <a:cubicBezTo>
                    <a:pt x="3588735" y="426250"/>
                    <a:pt x="3536427" y="423359"/>
                    <a:pt x="3491249" y="422967"/>
                  </a:cubicBezTo>
                  <a:cubicBezTo>
                    <a:pt x="3437413" y="441784"/>
                    <a:pt x="3457405" y="462951"/>
                    <a:pt x="3395599" y="443614"/>
                  </a:cubicBezTo>
                  <a:cubicBezTo>
                    <a:pt x="3322816" y="434204"/>
                    <a:pt x="3250033" y="535082"/>
                    <a:pt x="3177381" y="443614"/>
                  </a:cubicBezTo>
                  <a:cubicBezTo>
                    <a:pt x="3124462" y="471053"/>
                    <a:pt x="3068275" y="421399"/>
                    <a:pt x="3018621" y="446618"/>
                  </a:cubicBezTo>
                  <a:cubicBezTo>
                    <a:pt x="2957991" y="405196"/>
                    <a:pt x="2897099" y="475758"/>
                    <a:pt x="2836337" y="444788"/>
                  </a:cubicBezTo>
                  <a:cubicBezTo>
                    <a:pt x="2775956" y="457032"/>
                    <a:pt x="2713706" y="456810"/>
                    <a:pt x="2653401" y="444135"/>
                  </a:cubicBezTo>
                  <a:cubicBezTo>
                    <a:pt x="2604923" y="468308"/>
                    <a:pt x="2568074" y="479286"/>
                    <a:pt x="2527697" y="424143"/>
                  </a:cubicBezTo>
                  <a:cubicBezTo>
                    <a:pt x="2518486" y="425711"/>
                    <a:pt x="2509078" y="413526"/>
                    <a:pt x="2499376" y="404102"/>
                  </a:cubicBezTo>
                  <a:lnTo>
                    <a:pt x="2490226" y="397912"/>
                  </a:lnTo>
                  <a:lnTo>
                    <a:pt x="2488326" y="422837"/>
                  </a:lnTo>
                  <a:cubicBezTo>
                    <a:pt x="2454025" y="411762"/>
                    <a:pt x="2422077" y="408332"/>
                    <a:pt x="2393583" y="398048"/>
                  </a:cubicBezTo>
                  <a:lnTo>
                    <a:pt x="2391559" y="397076"/>
                  </a:lnTo>
                  <a:lnTo>
                    <a:pt x="2322940" y="393436"/>
                  </a:lnTo>
                  <a:cubicBezTo>
                    <a:pt x="2306019" y="380369"/>
                    <a:pt x="2288999" y="366804"/>
                    <a:pt x="2271941" y="355336"/>
                  </a:cubicBezTo>
                  <a:lnTo>
                    <a:pt x="2222548" y="330733"/>
                  </a:lnTo>
                  <a:lnTo>
                    <a:pt x="2221448" y="330497"/>
                  </a:lnTo>
                  <a:lnTo>
                    <a:pt x="2180246" y="330025"/>
                  </a:lnTo>
                  <a:lnTo>
                    <a:pt x="2169598" y="332448"/>
                  </a:lnTo>
                  <a:cubicBezTo>
                    <a:pt x="2152621" y="339747"/>
                    <a:pt x="2135724" y="354333"/>
                    <a:pt x="2118965" y="378801"/>
                  </a:cubicBezTo>
                  <a:cubicBezTo>
                    <a:pt x="2081333" y="428324"/>
                    <a:pt x="2088519" y="353452"/>
                    <a:pt x="2060688" y="359984"/>
                  </a:cubicBezTo>
                  <a:lnTo>
                    <a:pt x="2043572" y="340897"/>
                  </a:lnTo>
                  <a:lnTo>
                    <a:pt x="1953891" y="347440"/>
                  </a:lnTo>
                  <a:lnTo>
                    <a:pt x="1950661" y="347534"/>
                  </a:lnTo>
                  <a:lnTo>
                    <a:pt x="1942006" y="360635"/>
                  </a:lnTo>
                  <a:cubicBezTo>
                    <a:pt x="1922087" y="379980"/>
                    <a:pt x="1901746" y="370043"/>
                    <a:pt x="1881312" y="352782"/>
                  </a:cubicBezTo>
                  <a:lnTo>
                    <a:pt x="1877913" y="349642"/>
                  </a:lnTo>
                  <a:lnTo>
                    <a:pt x="1868188" y="349923"/>
                  </a:lnTo>
                  <a:cubicBezTo>
                    <a:pt x="1840862" y="350838"/>
                    <a:pt x="1813356" y="354105"/>
                    <a:pt x="1781408" y="366518"/>
                  </a:cubicBezTo>
                  <a:cubicBezTo>
                    <a:pt x="1737895" y="375927"/>
                    <a:pt x="1694252" y="387818"/>
                    <a:pt x="1650740" y="384682"/>
                  </a:cubicBezTo>
                  <a:cubicBezTo>
                    <a:pt x="1625520" y="398924"/>
                    <a:pt x="1600301" y="311506"/>
                    <a:pt x="1575212" y="388601"/>
                  </a:cubicBezTo>
                  <a:cubicBezTo>
                    <a:pt x="1539933" y="455113"/>
                    <a:pt x="1516412" y="404413"/>
                    <a:pt x="1485965" y="425711"/>
                  </a:cubicBezTo>
                  <a:cubicBezTo>
                    <a:pt x="1432522" y="476803"/>
                    <a:pt x="1380124" y="456681"/>
                    <a:pt x="1329163" y="408723"/>
                  </a:cubicBezTo>
                  <a:cubicBezTo>
                    <a:pt x="1286173" y="401668"/>
                    <a:pt x="1243184" y="386118"/>
                    <a:pt x="1200062" y="381153"/>
                  </a:cubicBezTo>
                  <a:cubicBezTo>
                    <a:pt x="1157072" y="348878"/>
                    <a:pt x="1114213" y="355280"/>
                    <a:pt x="1071223" y="353190"/>
                  </a:cubicBezTo>
                  <a:cubicBezTo>
                    <a:pt x="1022222" y="353190"/>
                    <a:pt x="992692" y="363513"/>
                    <a:pt x="943821" y="341821"/>
                  </a:cubicBezTo>
                  <a:cubicBezTo>
                    <a:pt x="895212" y="292821"/>
                    <a:pt x="843075" y="369915"/>
                    <a:pt x="792376" y="340123"/>
                  </a:cubicBezTo>
                  <a:cubicBezTo>
                    <a:pt x="751739" y="308632"/>
                    <a:pt x="712799" y="399838"/>
                    <a:pt x="648640" y="363513"/>
                  </a:cubicBezTo>
                  <a:cubicBezTo>
                    <a:pt x="613230" y="393828"/>
                    <a:pt x="545543" y="432898"/>
                    <a:pt x="536265" y="396049"/>
                  </a:cubicBezTo>
                  <a:cubicBezTo>
                    <a:pt x="503859" y="431853"/>
                    <a:pt x="466749" y="365081"/>
                    <a:pt x="389655" y="412252"/>
                  </a:cubicBezTo>
                  <a:cubicBezTo>
                    <a:pt x="328240" y="369915"/>
                    <a:pt x="404160" y="389778"/>
                    <a:pt x="291262" y="432506"/>
                  </a:cubicBezTo>
                  <a:cubicBezTo>
                    <a:pt x="224228" y="464912"/>
                    <a:pt x="230500" y="419178"/>
                    <a:pt x="169479" y="420092"/>
                  </a:cubicBezTo>
                  <a:cubicBezTo>
                    <a:pt x="136811" y="406242"/>
                    <a:pt x="114598" y="392260"/>
                    <a:pt x="15812" y="420092"/>
                  </a:cubicBezTo>
                  <a:cubicBezTo>
                    <a:pt x="9801" y="417871"/>
                    <a:pt x="4705" y="416173"/>
                    <a:pt x="0" y="414605"/>
                  </a:cubicBezTo>
                  <a:lnTo>
                    <a:pt x="486" y="0"/>
                  </a:lnTo>
                  <a:lnTo>
                    <a:pt x="12191480" y="0"/>
                  </a:lnTo>
                  <a:lnTo>
                    <a:pt x="12191966" y="414605"/>
                  </a:lnTo>
                  <a:cubicBezTo>
                    <a:pt x="12187261" y="416173"/>
                    <a:pt x="12182165" y="417871"/>
                    <a:pt x="12176154" y="420092"/>
                  </a:cubicBezTo>
                  <a:cubicBezTo>
                    <a:pt x="12077368" y="392260"/>
                    <a:pt x="12055155" y="406242"/>
                    <a:pt x="12022487" y="420092"/>
                  </a:cubicBezTo>
                  <a:cubicBezTo>
                    <a:pt x="11961466" y="419178"/>
                    <a:pt x="11967738" y="464912"/>
                    <a:pt x="11900704" y="432506"/>
                  </a:cubicBezTo>
                  <a:cubicBezTo>
                    <a:pt x="11787806" y="389778"/>
                    <a:pt x="11863726" y="369915"/>
                    <a:pt x="11802311" y="412252"/>
                  </a:cubicBezTo>
                  <a:cubicBezTo>
                    <a:pt x="11725217" y="365081"/>
                    <a:pt x="11688107" y="431853"/>
                    <a:pt x="11655701" y="396049"/>
                  </a:cubicBezTo>
                  <a:cubicBezTo>
                    <a:pt x="11646423" y="432898"/>
                    <a:pt x="11578736" y="393828"/>
                    <a:pt x="11543326" y="363513"/>
                  </a:cubicBezTo>
                  <a:cubicBezTo>
                    <a:pt x="11479167" y="399838"/>
                    <a:pt x="11440227" y="308632"/>
                    <a:pt x="11399590" y="340123"/>
                  </a:cubicBezTo>
                  <a:cubicBezTo>
                    <a:pt x="11348891" y="369915"/>
                    <a:pt x="11296754" y="292821"/>
                    <a:pt x="11248145" y="341821"/>
                  </a:cubicBezTo>
                  <a:cubicBezTo>
                    <a:pt x="11199274" y="363513"/>
                    <a:pt x="11169744" y="353190"/>
                    <a:pt x="11120743" y="353190"/>
                  </a:cubicBezTo>
                  <a:cubicBezTo>
                    <a:pt x="11077753" y="355280"/>
                    <a:pt x="11034894" y="348878"/>
                    <a:pt x="10991904" y="381153"/>
                  </a:cubicBezTo>
                  <a:cubicBezTo>
                    <a:pt x="10948782" y="386118"/>
                    <a:pt x="10905793" y="401668"/>
                    <a:pt x="10862803" y="408723"/>
                  </a:cubicBezTo>
                  <a:cubicBezTo>
                    <a:pt x="10811842" y="456681"/>
                    <a:pt x="10759444" y="476803"/>
                    <a:pt x="10706001" y="425711"/>
                  </a:cubicBezTo>
                  <a:cubicBezTo>
                    <a:pt x="10675554" y="404413"/>
                    <a:pt x="10652033" y="455113"/>
                    <a:pt x="10616754" y="388601"/>
                  </a:cubicBezTo>
                  <a:cubicBezTo>
                    <a:pt x="10591665" y="311506"/>
                    <a:pt x="10566446" y="398924"/>
                    <a:pt x="10541226" y="384682"/>
                  </a:cubicBezTo>
                  <a:cubicBezTo>
                    <a:pt x="10497714" y="387818"/>
                    <a:pt x="10454071" y="375927"/>
                    <a:pt x="10410558" y="366518"/>
                  </a:cubicBezTo>
                  <a:cubicBezTo>
                    <a:pt x="10346661" y="341691"/>
                    <a:pt x="10300535" y="353452"/>
                    <a:pt x="10238075" y="347440"/>
                  </a:cubicBezTo>
                  <a:cubicBezTo>
                    <a:pt x="10161373" y="337511"/>
                    <a:pt x="10109759" y="343260"/>
                    <a:pt x="10031226" y="329801"/>
                  </a:cubicBezTo>
                  <a:cubicBezTo>
                    <a:pt x="9939758" y="323267"/>
                    <a:pt x="9896768" y="348225"/>
                    <a:pt x="9825684" y="384942"/>
                  </a:cubicBezTo>
                  <a:cubicBezTo>
                    <a:pt x="9790927" y="406895"/>
                    <a:pt x="9749374" y="408070"/>
                    <a:pt x="9703640" y="422837"/>
                  </a:cubicBezTo>
                  <a:cubicBezTo>
                    <a:pt x="9696191" y="323136"/>
                    <a:pt x="9704554" y="442306"/>
                    <a:pt x="9686262" y="326403"/>
                  </a:cubicBezTo>
                  <a:cubicBezTo>
                    <a:pt x="9643793" y="371353"/>
                    <a:pt x="9599758" y="328494"/>
                    <a:pt x="9555593" y="332545"/>
                  </a:cubicBezTo>
                  <a:cubicBezTo>
                    <a:pt x="9511426" y="364035"/>
                    <a:pt x="9466999" y="350316"/>
                    <a:pt x="9424009" y="330715"/>
                  </a:cubicBezTo>
                  <a:cubicBezTo>
                    <a:pt x="9410942" y="378408"/>
                    <a:pt x="9371742" y="292952"/>
                    <a:pt x="9355016" y="331890"/>
                  </a:cubicBezTo>
                  <a:cubicBezTo>
                    <a:pt x="9314248" y="310853"/>
                    <a:pt x="9276615" y="386118"/>
                    <a:pt x="9238851" y="299484"/>
                  </a:cubicBezTo>
                  <a:cubicBezTo>
                    <a:pt x="9200695" y="252575"/>
                    <a:pt x="9162019" y="287986"/>
                    <a:pt x="9119028" y="266295"/>
                  </a:cubicBezTo>
                  <a:cubicBezTo>
                    <a:pt x="9097468" y="290861"/>
                    <a:pt x="9078521" y="233236"/>
                    <a:pt x="9057222" y="263029"/>
                  </a:cubicBezTo>
                  <a:cubicBezTo>
                    <a:pt x="8978821" y="281975"/>
                    <a:pt x="8938182" y="267994"/>
                    <a:pt x="8873110" y="288510"/>
                  </a:cubicBezTo>
                  <a:cubicBezTo>
                    <a:pt x="8827375" y="340777"/>
                    <a:pt x="8779681" y="283021"/>
                    <a:pt x="8731333" y="340777"/>
                  </a:cubicBezTo>
                  <a:cubicBezTo>
                    <a:pt x="8683117" y="371223"/>
                    <a:pt x="8634248" y="457464"/>
                    <a:pt x="8586161" y="386771"/>
                  </a:cubicBezTo>
                  <a:cubicBezTo>
                    <a:pt x="8564079" y="371483"/>
                    <a:pt x="8549836" y="360637"/>
                    <a:pt x="8527622" y="412905"/>
                  </a:cubicBezTo>
                  <a:cubicBezTo>
                    <a:pt x="8468560" y="428455"/>
                    <a:pt x="8395646" y="423490"/>
                    <a:pt x="8335409" y="422967"/>
                  </a:cubicBezTo>
                  <a:cubicBezTo>
                    <a:pt x="8281573" y="441784"/>
                    <a:pt x="8301565" y="462951"/>
                    <a:pt x="8239759" y="443614"/>
                  </a:cubicBezTo>
                  <a:cubicBezTo>
                    <a:pt x="8194270" y="437733"/>
                    <a:pt x="8148780" y="474933"/>
                    <a:pt x="8103323" y="481329"/>
                  </a:cubicBezTo>
                  <a:close/>
                </a:path>
              </a:pathLst>
            </a:custGeom>
            <a:solidFill>
              <a:srgbClr val="1F5547"/>
            </a:solidFill>
            <a:ln w="9525" cap="flat">
              <a:noFill/>
              <a:prstDash val="solid"/>
              <a:miter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>
          <p:nvSpPr>
            <p:cNvPr id="13" name="Freeform: Shape 5">
              <a:extLst>
                <a:ext uri="{FF2B5EF4-FFF2-40B4-BE49-F238E27FC236}">
                  <a16:creationId xmlns:a16="http://schemas.microsoft.com/office/drawing/2014/main" id="{601D02B9-BA0D-4559-A7AE-D61FF0A45341}"/>
                </a:ext>
              </a:extLst>
            </p:cNvPr>
            <p:cNvSpPr/>
            <p:nvPr/>
          </p:nvSpPr>
          <p:spPr>
            <a:xfrm rot="10800000" flipH="1" flipV="1">
              <a:off x="34" y="-6503"/>
              <a:ext cx="12191966" cy="482254"/>
            </a:xfrm>
            <a:custGeom>
              <a:avLst/>
              <a:gdLst>
                <a:gd name="connsiteX0" fmla="*/ 8103323 w 12191966"/>
                <a:gd name="connsiteY0" fmla="*/ 481329 h 482254"/>
                <a:gd name="connsiteX1" fmla="*/ 8021541 w 12191966"/>
                <a:gd name="connsiteY1" fmla="*/ 443614 h 482254"/>
                <a:gd name="connsiteX2" fmla="*/ 7862781 w 12191966"/>
                <a:gd name="connsiteY2" fmla="*/ 446618 h 482254"/>
                <a:gd name="connsiteX3" fmla="*/ 7680497 w 12191966"/>
                <a:gd name="connsiteY3" fmla="*/ 444788 h 482254"/>
                <a:gd name="connsiteX4" fmla="*/ 7497561 w 12191966"/>
                <a:gd name="connsiteY4" fmla="*/ 444135 h 482254"/>
                <a:gd name="connsiteX5" fmla="*/ 7371857 w 12191966"/>
                <a:gd name="connsiteY5" fmla="*/ 424143 h 482254"/>
                <a:gd name="connsiteX6" fmla="*/ 7357880 w 12191966"/>
                <a:gd name="connsiteY6" fmla="*/ 418245 h 482254"/>
                <a:gd name="connsiteX7" fmla="*/ 7347799 w 12191966"/>
                <a:gd name="connsiteY7" fmla="*/ 408305 h 482254"/>
                <a:gd name="connsiteX8" fmla="*/ 7347806 w 12191966"/>
                <a:gd name="connsiteY8" fmla="*/ 414605 h 482254"/>
                <a:gd name="connsiteX9" fmla="*/ 7331994 w 12191966"/>
                <a:gd name="connsiteY9" fmla="*/ 420092 h 482254"/>
                <a:gd name="connsiteX10" fmla="*/ 7178327 w 12191966"/>
                <a:gd name="connsiteY10" fmla="*/ 420092 h 482254"/>
                <a:gd name="connsiteX11" fmla="*/ 7056544 w 12191966"/>
                <a:gd name="connsiteY11" fmla="*/ 432506 h 482254"/>
                <a:gd name="connsiteX12" fmla="*/ 6958151 w 12191966"/>
                <a:gd name="connsiteY12" fmla="*/ 412252 h 482254"/>
                <a:gd name="connsiteX13" fmla="*/ 6811541 w 12191966"/>
                <a:gd name="connsiteY13" fmla="*/ 396049 h 482254"/>
                <a:gd name="connsiteX14" fmla="*/ 6699166 w 12191966"/>
                <a:gd name="connsiteY14" fmla="*/ 363513 h 482254"/>
                <a:gd name="connsiteX15" fmla="*/ 6555430 w 12191966"/>
                <a:gd name="connsiteY15" fmla="*/ 340123 h 482254"/>
                <a:gd name="connsiteX16" fmla="*/ 6403985 w 12191966"/>
                <a:gd name="connsiteY16" fmla="*/ 341821 h 482254"/>
                <a:gd name="connsiteX17" fmla="*/ 6340333 w 12191966"/>
                <a:gd name="connsiteY17" fmla="*/ 355640 h 482254"/>
                <a:gd name="connsiteX18" fmla="*/ 6277162 w 12191966"/>
                <a:gd name="connsiteY18" fmla="*/ 353212 h 482254"/>
                <a:gd name="connsiteX19" fmla="*/ 6244121 w 12191966"/>
                <a:gd name="connsiteY19" fmla="*/ 356251 h 482254"/>
                <a:gd name="connsiteX20" fmla="*/ 6220245 w 12191966"/>
                <a:gd name="connsiteY20" fmla="*/ 355518 h 482254"/>
                <a:gd name="connsiteX21" fmla="*/ 6212164 w 12191966"/>
                <a:gd name="connsiteY21" fmla="*/ 355852 h 482254"/>
                <a:gd name="connsiteX22" fmla="*/ 6147744 w 12191966"/>
                <a:gd name="connsiteY22" fmla="*/ 381153 h 482254"/>
                <a:gd name="connsiteX23" fmla="*/ 6018643 w 12191966"/>
                <a:gd name="connsiteY23" fmla="*/ 408723 h 482254"/>
                <a:gd name="connsiteX24" fmla="*/ 5861841 w 12191966"/>
                <a:gd name="connsiteY24" fmla="*/ 425711 h 482254"/>
                <a:gd name="connsiteX25" fmla="*/ 5772594 w 12191966"/>
                <a:gd name="connsiteY25" fmla="*/ 388601 h 482254"/>
                <a:gd name="connsiteX26" fmla="*/ 5697066 w 12191966"/>
                <a:gd name="connsiteY26" fmla="*/ 384682 h 482254"/>
                <a:gd name="connsiteX27" fmla="*/ 5566398 w 12191966"/>
                <a:gd name="connsiteY27" fmla="*/ 366518 h 482254"/>
                <a:gd name="connsiteX28" fmla="*/ 5479618 w 12191966"/>
                <a:gd name="connsiteY28" fmla="*/ 349923 h 482254"/>
                <a:gd name="connsiteX29" fmla="*/ 5469893 w 12191966"/>
                <a:gd name="connsiteY29" fmla="*/ 349642 h 482254"/>
                <a:gd name="connsiteX30" fmla="*/ 5466494 w 12191966"/>
                <a:gd name="connsiteY30" fmla="*/ 352782 h 482254"/>
                <a:gd name="connsiteX31" fmla="*/ 5405800 w 12191966"/>
                <a:gd name="connsiteY31" fmla="*/ 360635 h 482254"/>
                <a:gd name="connsiteX32" fmla="*/ 5397145 w 12191966"/>
                <a:gd name="connsiteY32" fmla="*/ 347534 h 482254"/>
                <a:gd name="connsiteX33" fmla="*/ 5393915 w 12191966"/>
                <a:gd name="connsiteY33" fmla="*/ 347440 h 482254"/>
                <a:gd name="connsiteX34" fmla="*/ 5304234 w 12191966"/>
                <a:gd name="connsiteY34" fmla="*/ 340897 h 482254"/>
                <a:gd name="connsiteX35" fmla="*/ 5287118 w 12191966"/>
                <a:gd name="connsiteY35" fmla="*/ 359984 h 482254"/>
                <a:gd name="connsiteX36" fmla="*/ 5228841 w 12191966"/>
                <a:gd name="connsiteY36" fmla="*/ 378801 h 482254"/>
                <a:gd name="connsiteX37" fmla="*/ 5178209 w 12191966"/>
                <a:gd name="connsiteY37" fmla="*/ 332448 h 482254"/>
                <a:gd name="connsiteX38" fmla="*/ 5167560 w 12191966"/>
                <a:gd name="connsiteY38" fmla="*/ 330025 h 482254"/>
                <a:gd name="connsiteX39" fmla="*/ 5126358 w 12191966"/>
                <a:gd name="connsiteY39" fmla="*/ 330497 h 482254"/>
                <a:gd name="connsiteX40" fmla="*/ 5125259 w 12191966"/>
                <a:gd name="connsiteY40" fmla="*/ 330733 h 482254"/>
                <a:gd name="connsiteX41" fmla="*/ 5075866 w 12191966"/>
                <a:gd name="connsiteY41" fmla="*/ 355336 h 482254"/>
                <a:gd name="connsiteX42" fmla="*/ 5024866 w 12191966"/>
                <a:gd name="connsiteY42" fmla="*/ 393436 h 482254"/>
                <a:gd name="connsiteX43" fmla="*/ 4956248 w 12191966"/>
                <a:gd name="connsiteY43" fmla="*/ 397076 h 482254"/>
                <a:gd name="connsiteX44" fmla="*/ 4954223 w 12191966"/>
                <a:gd name="connsiteY44" fmla="*/ 398048 h 482254"/>
                <a:gd name="connsiteX45" fmla="*/ 4859480 w 12191966"/>
                <a:gd name="connsiteY45" fmla="*/ 422837 h 482254"/>
                <a:gd name="connsiteX46" fmla="*/ 4857581 w 12191966"/>
                <a:gd name="connsiteY46" fmla="*/ 397912 h 482254"/>
                <a:gd name="connsiteX47" fmla="*/ 4848430 w 12191966"/>
                <a:gd name="connsiteY47" fmla="*/ 404102 h 482254"/>
                <a:gd name="connsiteX48" fmla="*/ 4820109 w 12191966"/>
                <a:gd name="connsiteY48" fmla="*/ 424143 h 482254"/>
                <a:gd name="connsiteX49" fmla="*/ 4694405 w 12191966"/>
                <a:gd name="connsiteY49" fmla="*/ 444135 h 482254"/>
                <a:gd name="connsiteX50" fmla="*/ 4511469 w 12191966"/>
                <a:gd name="connsiteY50" fmla="*/ 444788 h 482254"/>
                <a:gd name="connsiteX51" fmla="*/ 4329185 w 12191966"/>
                <a:gd name="connsiteY51" fmla="*/ 446618 h 482254"/>
                <a:gd name="connsiteX52" fmla="*/ 4170425 w 12191966"/>
                <a:gd name="connsiteY52" fmla="*/ 443614 h 482254"/>
                <a:gd name="connsiteX53" fmla="*/ 3952207 w 12191966"/>
                <a:gd name="connsiteY53" fmla="*/ 443614 h 482254"/>
                <a:gd name="connsiteX54" fmla="*/ 3856557 w 12191966"/>
                <a:gd name="connsiteY54" fmla="*/ 422967 h 482254"/>
                <a:gd name="connsiteX55" fmla="*/ 3710823 w 12191966"/>
                <a:gd name="connsiteY55" fmla="*/ 421111 h 482254"/>
                <a:gd name="connsiteX56" fmla="*/ 3673903 w 12191966"/>
                <a:gd name="connsiteY56" fmla="*/ 414593 h 482254"/>
                <a:gd name="connsiteX57" fmla="*/ 3636983 w 12191966"/>
                <a:gd name="connsiteY57" fmla="*/ 421111 h 482254"/>
                <a:gd name="connsiteX58" fmla="*/ 3491249 w 12191966"/>
                <a:gd name="connsiteY58" fmla="*/ 422967 h 482254"/>
                <a:gd name="connsiteX59" fmla="*/ 3395599 w 12191966"/>
                <a:gd name="connsiteY59" fmla="*/ 443614 h 482254"/>
                <a:gd name="connsiteX60" fmla="*/ 3177381 w 12191966"/>
                <a:gd name="connsiteY60" fmla="*/ 443614 h 482254"/>
                <a:gd name="connsiteX61" fmla="*/ 3018621 w 12191966"/>
                <a:gd name="connsiteY61" fmla="*/ 446618 h 482254"/>
                <a:gd name="connsiteX62" fmla="*/ 2836337 w 12191966"/>
                <a:gd name="connsiteY62" fmla="*/ 444788 h 482254"/>
                <a:gd name="connsiteX63" fmla="*/ 2653401 w 12191966"/>
                <a:gd name="connsiteY63" fmla="*/ 444135 h 482254"/>
                <a:gd name="connsiteX64" fmla="*/ 2527697 w 12191966"/>
                <a:gd name="connsiteY64" fmla="*/ 424143 h 482254"/>
                <a:gd name="connsiteX65" fmla="*/ 2499376 w 12191966"/>
                <a:gd name="connsiteY65" fmla="*/ 404102 h 482254"/>
                <a:gd name="connsiteX66" fmla="*/ 2490226 w 12191966"/>
                <a:gd name="connsiteY66" fmla="*/ 397912 h 482254"/>
                <a:gd name="connsiteX67" fmla="*/ 2488326 w 12191966"/>
                <a:gd name="connsiteY67" fmla="*/ 422837 h 482254"/>
                <a:gd name="connsiteX68" fmla="*/ 2393583 w 12191966"/>
                <a:gd name="connsiteY68" fmla="*/ 398048 h 482254"/>
                <a:gd name="connsiteX69" fmla="*/ 2391559 w 12191966"/>
                <a:gd name="connsiteY69" fmla="*/ 397076 h 482254"/>
                <a:gd name="connsiteX70" fmla="*/ 2322940 w 12191966"/>
                <a:gd name="connsiteY70" fmla="*/ 393436 h 482254"/>
                <a:gd name="connsiteX71" fmla="*/ 2271941 w 12191966"/>
                <a:gd name="connsiteY71" fmla="*/ 355336 h 482254"/>
                <a:gd name="connsiteX72" fmla="*/ 2222548 w 12191966"/>
                <a:gd name="connsiteY72" fmla="*/ 330733 h 482254"/>
                <a:gd name="connsiteX73" fmla="*/ 2221448 w 12191966"/>
                <a:gd name="connsiteY73" fmla="*/ 330497 h 482254"/>
                <a:gd name="connsiteX74" fmla="*/ 2180246 w 12191966"/>
                <a:gd name="connsiteY74" fmla="*/ 330025 h 482254"/>
                <a:gd name="connsiteX75" fmla="*/ 2169598 w 12191966"/>
                <a:gd name="connsiteY75" fmla="*/ 332448 h 482254"/>
                <a:gd name="connsiteX76" fmla="*/ 2118965 w 12191966"/>
                <a:gd name="connsiteY76" fmla="*/ 378801 h 482254"/>
                <a:gd name="connsiteX77" fmla="*/ 2060688 w 12191966"/>
                <a:gd name="connsiteY77" fmla="*/ 359984 h 482254"/>
                <a:gd name="connsiteX78" fmla="*/ 2043572 w 12191966"/>
                <a:gd name="connsiteY78" fmla="*/ 340897 h 482254"/>
                <a:gd name="connsiteX79" fmla="*/ 1953891 w 12191966"/>
                <a:gd name="connsiteY79" fmla="*/ 347440 h 482254"/>
                <a:gd name="connsiteX80" fmla="*/ 1950661 w 12191966"/>
                <a:gd name="connsiteY80" fmla="*/ 347534 h 482254"/>
                <a:gd name="connsiteX81" fmla="*/ 1942006 w 12191966"/>
                <a:gd name="connsiteY81" fmla="*/ 360635 h 482254"/>
                <a:gd name="connsiteX82" fmla="*/ 1881312 w 12191966"/>
                <a:gd name="connsiteY82" fmla="*/ 352782 h 482254"/>
                <a:gd name="connsiteX83" fmla="*/ 1877913 w 12191966"/>
                <a:gd name="connsiteY83" fmla="*/ 349642 h 482254"/>
                <a:gd name="connsiteX84" fmla="*/ 1868188 w 12191966"/>
                <a:gd name="connsiteY84" fmla="*/ 349923 h 482254"/>
                <a:gd name="connsiteX85" fmla="*/ 1781408 w 12191966"/>
                <a:gd name="connsiteY85" fmla="*/ 366518 h 482254"/>
                <a:gd name="connsiteX86" fmla="*/ 1650740 w 12191966"/>
                <a:gd name="connsiteY86" fmla="*/ 384682 h 482254"/>
                <a:gd name="connsiteX87" fmla="*/ 1575212 w 12191966"/>
                <a:gd name="connsiteY87" fmla="*/ 388601 h 482254"/>
                <a:gd name="connsiteX88" fmla="*/ 1485965 w 12191966"/>
                <a:gd name="connsiteY88" fmla="*/ 425711 h 482254"/>
                <a:gd name="connsiteX89" fmla="*/ 1329163 w 12191966"/>
                <a:gd name="connsiteY89" fmla="*/ 408723 h 482254"/>
                <a:gd name="connsiteX90" fmla="*/ 1200062 w 12191966"/>
                <a:gd name="connsiteY90" fmla="*/ 381153 h 482254"/>
                <a:gd name="connsiteX91" fmla="*/ 1071223 w 12191966"/>
                <a:gd name="connsiteY91" fmla="*/ 353190 h 482254"/>
                <a:gd name="connsiteX92" fmla="*/ 943821 w 12191966"/>
                <a:gd name="connsiteY92" fmla="*/ 341821 h 482254"/>
                <a:gd name="connsiteX93" fmla="*/ 792376 w 12191966"/>
                <a:gd name="connsiteY93" fmla="*/ 340123 h 482254"/>
                <a:gd name="connsiteX94" fmla="*/ 648640 w 12191966"/>
                <a:gd name="connsiteY94" fmla="*/ 363513 h 482254"/>
                <a:gd name="connsiteX95" fmla="*/ 536265 w 12191966"/>
                <a:gd name="connsiteY95" fmla="*/ 396049 h 482254"/>
                <a:gd name="connsiteX96" fmla="*/ 389655 w 12191966"/>
                <a:gd name="connsiteY96" fmla="*/ 412252 h 482254"/>
                <a:gd name="connsiteX97" fmla="*/ 291262 w 12191966"/>
                <a:gd name="connsiteY97" fmla="*/ 432506 h 482254"/>
                <a:gd name="connsiteX98" fmla="*/ 169479 w 12191966"/>
                <a:gd name="connsiteY98" fmla="*/ 420092 h 482254"/>
                <a:gd name="connsiteX99" fmla="*/ 15812 w 12191966"/>
                <a:gd name="connsiteY99" fmla="*/ 420092 h 482254"/>
                <a:gd name="connsiteX100" fmla="*/ 0 w 12191966"/>
                <a:gd name="connsiteY100" fmla="*/ 414605 h 482254"/>
                <a:gd name="connsiteX101" fmla="*/ 486 w 12191966"/>
                <a:gd name="connsiteY101" fmla="*/ 0 h 482254"/>
                <a:gd name="connsiteX102" fmla="*/ 12191480 w 12191966"/>
                <a:gd name="connsiteY102" fmla="*/ 0 h 482254"/>
                <a:gd name="connsiteX103" fmla="*/ 12191966 w 12191966"/>
                <a:gd name="connsiteY103" fmla="*/ 414605 h 482254"/>
                <a:gd name="connsiteX104" fmla="*/ 12176154 w 12191966"/>
                <a:gd name="connsiteY104" fmla="*/ 420092 h 482254"/>
                <a:gd name="connsiteX105" fmla="*/ 12022487 w 12191966"/>
                <a:gd name="connsiteY105" fmla="*/ 420092 h 482254"/>
                <a:gd name="connsiteX106" fmla="*/ 11900704 w 12191966"/>
                <a:gd name="connsiteY106" fmla="*/ 432506 h 482254"/>
                <a:gd name="connsiteX107" fmla="*/ 11802311 w 12191966"/>
                <a:gd name="connsiteY107" fmla="*/ 412252 h 482254"/>
                <a:gd name="connsiteX108" fmla="*/ 11655701 w 12191966"/>
                <a:gd name="connsiteY108" fmla="*/ 396049 h 482254"/>
                <a:gd name="connsiteX109" fmla="*/ 11543326 w 12191966"/>
                <a:gd name="connsiteY109" fmla="*/ 363513 h 482254"/>
                <a:gd name="connsiteX110" fmla="*/ 11399590 w 12191966"/>
                <a:gd name="connsiteY110" fmla="*/ 340123 h 482254"/>
                <a:gd name="connsiteX111" fmla="*/ 11248145 w 12191966"/>
                <a:gd name="connsiteY111" fmla="*/ 341821 h 482254"/>
                <a:gd name="connsiteX112" fmla="*/ 11120743 w 12191966"/>
                <a:gd name="connsiteY112" fmla="*/ 353190 h 482254"/>
                <a:gd name="connsiteX113" fmla="*/ 10991904 w 12191966"/>
                <a:gd name="connsiteY113" fmla="*/ 381153 h 482254"/>
                <a:gd name="connsiteX114" fmla="*/ 10862803 w 12191966"/>
                <a:gd name="connsiteY114" fmla="*/ 408723 h 482254"/>
                <a:gd name="connsiteX115" fmla="*/ 10706001 w 12191966"/>
                <a:gd name="connsiteY115" fmla="*/ 425711 h 482254"/>
                <a:gd name="connsiteX116" fmla="*/ 10616754 w 12191966"/>
                <a:gd name="connsiteY116" fmla="*/ 388601 h 482254"/>
                <a:gd name="connsiteX117" fmla="*/ 10541226 w 12191966"/>
                <a:gd name="connsiteY117" fmla="*/ 384682 h 482254"/>
                <a:gd name="connsiteX118" fmla="*/ 10410558 w 12191966"/>
                <a:gd name="connsiteY118" fmla="*/ 366518 h 482254"/>
                <a:gd name="connsiteX119" fmla="*/ 10238075 w 12191966"/>
                <a:gd name="connsiteY119" fmla="*/ 347440 h 482254"/>
                <a:gd name="connsiteX120" fmla="*/ 10031226 w 12191966"/>
                <a:gd name="connsiteY120" fmla="*/ 329801 h 482254"/>
                <a:gd name="connsiteX121" fmla="*/ 9825684 w 12191966"/>
                <a:gd name="connsiteY121" fmla="*/ 384942 h 482254"/>
                <a:gd name="connsiteX122" fmla="*/ 9703640 w 12191966"/>
                <a:gd name="connsiteY122" fmla="*/ 422837 h 482254"/>
                <a:gd name="connsiteX123" fmla="*/ 9686262 w 12191966"/>
                <a:gd name="connsiteY123" fmla="*/ 326403 h 482254"/>
                <a:gd name="connsiteX124" fmla="*/ 9555593 w 12191966"/>
                <a:gd name="connsiteY124" fmla="*/ 332545 h 482254"/>
                <a:gd name="connsiteX125" fmla="*/ 9424009 w 12191966"/>
                <a:gd name="connsiteY125" fmla="*/ 330715 h 482254"/>
                <a:gd name="connsiteX126" fmla="*/ 9355016 w 12191966"/>
                <a:gd name="connsiteY126" fmla="*/ 331890 h 482254"/>
                <a:gd name="connsiteX127" fmla="*/ 9238851 w 12191966"/>
                <a:gd name="connsiteY127" fmla="*/ 299484 h 482254"/>
                <a:gd name="connsiteX128" fmla="*/ 9119028 w 12191966"/>
                <a:gd name="connsiteY128" fmla="*/ 266295 h 482254"/>
                <a:gd name="connsiteX129" fmla="*/ 9057222 w 12191966"/>
                <a:gd name="connsiteY129" fmla="*/ 263029 h 482254"/>
                <a:gd name="connsiteX130" fmla="*/ 8873110 w 12191966"/>
                <a:gd name="connsiteY130" fmla="*/ 288510 h 482254"/>
                <a:gd name="connsiteX131" fmla="*/ 8731333 w 12191966"/>
                <a:gd name="connsiteY131" fmla="*/ 340777 h 482254"/>
                <a:gd name="connsiteX132" fmla="*/ 8586161 w 12191966"/>
                <a:gd name="connsiteY132" fmla="*/ 386771 h 482254"/>
                <a:gd name="connsiteX133" fmla="*/ 8527622 w 12191966"/>
                <a:gd name="connsiteY133" fmla="*/ 412905 h 482254"/>
                <a:gd name="connsiteX134" fmla="*/ 8335409 w 12191966"/>
                <a:gd name="connsiteY134" fmla="*/ 422967 h 482254"/>
                <a:gd name="connsiteX135" fmla="*/ 8239759 w 12191966"/>
                <a:gd name="connsiteY135" fmla="*/ 443614 h 482254"/>
                <a:gd name="connsiteX136" fmla="*/ 8103323 w 12191966"/>
                <a:gd name="connsiteY136" fmla="*/ 481329 h 4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191966" h="482254">
                  <a:moveTo>
                    <a:pt x="8103323" y="481329"/>
                  </a:moveTo>
                  <a:cubicBezTo>
                    <a:pt x="8076048" y="485167"/>
                    <a:pt x="8048785" y="477915"/>
                    <a:pt x="8021541" y="443614"/>
                  </a:cubicBezTo>
                  <a:cubicBezTo>
                    <a:pt x="7968622" y="471053"/>
                    <a:pt x="7912435" y="421399"/>
                    <a:pt x="7862781" y="446618"/>
                  </a:cubicBezTo>
                  <a:cubicBezTo>
                    <a:pt x="7802151" y="405196"/>
                    <a:pt x="7741259" y="475758"/>
                    <a:pt x="7680497" y="444788"/>
                  </a:cubicBezTo>
                  <a:cubicBezTo>
                    <a:pt x="7620116" y="457032"/>
                    <a:pt x="7557866" y="456810"/>
                    <a:pt x="7497561" y="444135"/>
                  </a:cubicBezTo>
                  <a:cubicBezTo>
                    <a:pt x="7449083" y="468308"/>
                    <a:pt x="7412234" y="479286"/>
                    <a:pt x="7371857" y="424143"/>
                  </a:cubicBezTo>
                  <a:cubicBezTo>
                    <a:pt x="7367251" y="424927"/>
                    <a:pt x="7362597" y="422273"/>
                    <a:pt x="7357880" y="418245"/>
                  </a:cubicBezTo>
                  <a:lnTo>
                    <a:pt x="7347799" y="408305"/>
                  </a:lnTo>
                  <a:lnTo>
                    <a:pt x="7347806" y="414605"/>
                  </a:lnTo>
                  <a:cubicBezTo>
                    <a:pt x="7343101" y="416173"/>
                    <a:pt x="7338005" y="417871"/>
                    <a:pt x="7331994" y="420092"/>
                  </a:cubicBezTo>
                  <a:cubicBezTo>
                    <a:pt x="7233208" y="392260"/>
                    <a:pt x="7210995" y="406242"/>
                    <a:pt x="7178327" y="420092"/>
                  </a:cubicBezTo>
                  <a:cubicBezTo>
                    <a:pt x="7117306" y="419178"/>
                    <a:pt x="7123578" y="464912"/>
                    <a:pt x="7056544" y="432506"/>
                  </a:cubicBezTo>
                  <a:cubicBezTo>
                    <a:pt x="6943646" y="389778"/>
                    <a:pt x="7019566" y="369915"/>
                    <a:pt x="6958151" y="412252"/>
                  </a:cubicBezTo>
                  <a:cubicBezTo>
                    <a:pt x="6881057" y="365081"/>
                    <a:pt x="6843947" y="431853"/>
                    <a:pt x="6811541" y="396049"/>
                  </a:cubicBezTo>
                  <a:cubicBezTo>
                    <a:pt x="6802263" y="432898"/>
                    <a:pt x="6734576" y="393828"/>
                    <a:pt x="6699166" y="363513"/>
                  </a:cubicBezTo>
                  <a:cubicBezTo>
                    <a:pt x="6635007" y="399838"/>
                    <a:pt x="6596067" y="308632"/>
                    <a:pt x="6555430" y="340123"/>
                  </a:cubicBezTo>
                  <a:cubicBezTo>
                    <a:pt x="6504731" y="369915"/>
                    <a:pt x="6452594" y="292821"/>
                    <a:pt x="6403985" y="341821"/>
                  </a:cubicBezTo>
                  <a:cubicBezTo>
                    <a:pt x="6379550" y="352667"/>
                    <a:pt x="6359949" y="355509"/>
                    <a:pt x="6340333" y="355640"/>
                  </a:cubicBezTo>
                  <a:lnTo>
                    <a:pt x="6277162" y="353212"/>
                  </a:lnTo>
                  <a:lnTo>
                    <a:pt x="6244121" y="356251"/>
                  </a:lnTo>
                  <a:lnTo>
                    <a:pt x="6220245" y="355518"/>
                  </a:lnTo>
                  <a:lnTo>
                    <a:pt x="6212164" y="355852"/>
                  </a:lnTo>
                  <a:cubicBezTo>
                    <a:pt x="6190701" y="358547"/>
                    <a:pt x="6169239" y="365016"/>
                    <a:pt x="6147744" y="381153"/>
                  </a:cubicBezTo>
                  <a:cubicBezTo>
                    <a:pt x="6104622" y="386118"/>
                    <a:pt x="6061633" y="401668"/>
                    <a:pt x="6018643" y="408723"/>
                  </a:cubicBezTo>
                  <a:cubicBezTo>
                    <a:pt x="5967682" y="456681"/>
                    <a:pt x="5915284" y="476803"/>
                    <a:pt x="5861841" y="425711"/>
                  </a:cubicBezTo>
                  <a:cubicBezTo>
                    <a:pt x="5831394" y="404413"/>
                    <a:pt x="5807873" y="455113"/>
                    <a:pt x="5772594" y="388601"/>
                  </a:cubicBezTo>
                  <a:cubicBezTo>
                    <a:pt x="5747505" y="311506"/>
                    <a:pt x="5722286" y="398924"/>
                    <a:pt x="5697066" y="384682"/>
                  </a:cubicBezTo>
                  <a:cubicBezTo>
                    <a:pt x="5653554" y="387818"/>
                    <a:pt x="5609911" y="375927"/>
                    <a:pt x="5566398" y="366518"/>
                  </a:cubicBezTo>
                  <a:cubicBezTo>
                    <a:pt x="5534450" y="354105"/>
                    <a:pt x="5506944" y="350838"/>
                    <a:pt x="5479618" y="349923"/>
                  </a:cubicBezTo>
                  <a:lnTo>
                    <a:pt x="5469893" y="349642"/>
                  </a:lnTo>
                  <a:lnTo>
                    <a:pt x="5466494" y="352782"/>
                  </a:lnTo>
                  <a:cubicBezTo>
                    <a:pt x="5446061" y="370043"/>
                    <a:pt x="5425719" y="379980"/>
                    <a:pt x="5405800" y="360635"/>
                  </a:cubicBezTo>
                  <a:lnTo>
                    <a:pt x="5397145" y="347534"/>
                  </a:lnTo>
                  <a:lnTo>
                    <a:pt x="5393915" y="347440"/>
                  </a:lnTo>
                  <a:lnTo>
                    <a:pt x="5304234" y="340897"/>
                  </a:lnTo>
                  <a:lnTo>
                    <a:pt x="5287118" y="359984"/>
                  </a:lnTo>
                  <a:cubicBezTo>
                    <a:pt x="5259287" y="353452"/>
                    <a:pt x="5266473" y="428324"/>
                    <a:pt x="5228841" y="378801"/>
                  </a:cubicBezTo>
                  <a:cubicBezTo>
                    <a:pt x="5212083" y="354333"/>
                    <a:pt x="5195185" y="339747"/>
                    <a:pt x="5178209" y="332448"/>
                  </a:cubicBezTo>
                  <a:lnTo>
                    <a:pt x="5167560" y="330025"/>
                  </a:lnTo>
                  <a:lnTo>
                    <a:pt x="5126358" y="330497"/>
                  </a:lnTo>
                  <a:lnTo>
                    <a:pt x="5125259" y="330733"/>
                  </a:lnTo>
                  <a:lnTo>
                    <a:pt x="5075866" y="355336"/>
                  </a:lnTo>
                  <a:cubicBezTo>
                    <a:pt x="5058807" y="366804"/>
                    <a:pt x="5041788" y="380369"/>
                    <a:pt x="5024866" y="393436"/>
                  </a:cubicBezTo>
                  <a:lnTo>
                    <a:pt x="4956248" y="397076"/>
                  </a:lnTo>
                  <a:lnTo>
                    <a:pt x="4954223" y="398048"/>
                  </a:lnTo>
                  <a:cubicBezTo>
                    <a:pt x="4925729" y="408332"/>
                    <a:pt x="4893781" y="411762"/>
                    <a:pt x="4859480" y="422837"/>
                  </a:cubicBezTo>
                  <a:lnTo>
                    <a:pt x="4857581" y="397912"/>
                  </a:lnTo>
                  <a:lnTo>
                    <a:pt x="4848430" y="404102"/>
                  </a:lnTo>
                  <a:cubicBezTo>
                    <a:pt x="4838728" y="413526"/>
                    <a:pt x="4829321" y="425711"/>
                    <a:pt x="4820109" y="424143"/>
                  </a:cubicBezTo>
                  <a:cubicBezTo>
                    <a:pt x="4779732" y="479286"/>
                    <a:pt x="4742883" y="468308"/>
                    <a:pt x="4694405" y="444135"/>
                  </a:cubicBezTo>
                  <a:cubicBezTo>
                    <a:pt x="4634100" y="456810"/>
                    <a:pt x="4571850" y="457032"/>
                    <a:pt x="4511469" y="444788"/>
                  </a:cubicBezTo>
                  <a:cubicBezTo>
                    <a:pt x="4450707" y="475758"/>
                    <a:pt x="4389815" y="405196"/>
                    <a:pt x="4329185" y="446618"/>
                  </a:cubicBezTo>
                  <a:cubicBezTo>
                    <a:pt x="4279531" y="421399"/>
                    <a:pt x="4223344" y="471053"/>
                    <a:pt x="4170425" y="443614"/>
                  </a:cubicBezTo>
                  <a:cubicBezTo>
                    <a:pt x="4097773" y="535082"/>
                    <a:pt x="4024990" y="434204"/>
                    <a:pt x="3952207" y="443614"/>
                  </a:cubicBezTo>
                  <a:cubicBezTo>
                    <a:pt x="3890401" y="462951"/>
                    <a:pt x="3910393" y="441784"/>
                    <a:pt x="3856557" y="422967"/>
                  </a:cubicBezTo>
                  <a:cubicBezTo>
                    <a:pt x="3811379" y="423359"/>
                    <a:pt x="3759071" y="426250"/>
                    <a:pt x="3710823" y="421111"/>
                  </a:cubicBezTo>
                  <a:lnTo>
                    <a:pt x="3673903" y="414593"/>
                  </a:lnTo>
                  <a:lnTo>
                    <a:pt x="3636983" y="421111"/>
                  </a:lnTo>
                  <a:cubicBezTo>
                    <a:pt x="3588735" y="426250"/>
                    <a:pt x="3536427" y="423359"/>
                    <a:pt x="3491249" y="422967"/>
                  </a:cubicBezTo>
                  <a:cubicBezTo>
                    <a:pt x="3437413" y="441784"/>
                    <a:pt x="3457405" y="462951"/>
                    <a:pt x="3395599" y="443614"/>
                  </a:cubicBezTo>
                  <a:cubicBezTo>
                    <a:pt x="3322816" y="434204"/>
                    <a:pt x="3250033" y="535082"/>
                    <a:pt x="3177381" y="443614"/>
                  </a:cubicBezTo>
                  <a:cubicBezTo>
                    <a:pt x="3124462" y="471053"/>
                    <a:pt x="3068275" y="421399"/>
                    <a:pt x="3018621" y="446618"/>
                  </a:cubicBezTo>
                  <a:cubicBezTo>
                    <a:pt x="2957991" y="405196"/>
                    <a:pt x="2897099" y="475758"/>
                    <a:pt x="2836337" y="444788"/>
                  </a:cubicBezTo>
                  <a:cubicBezTo>
                    <a:pt x="2775956" y="457032"/>
                    <a:pt x="2713706" y="456810"/>
                    <a:pt x="2653401" y="444135"/>
                  </a:cubicBezTo>
                  <a:cubicBezTo>
                    <a:pt x="2604923" y="468308"/>
                    <a:pt x="2568074" y="479286"/>
                    <a:pt x="2527697" y="424143"/>
                  </a:cubicBezTo>
                  <a:cubicBezTo>
                    <a:pt x="2518486" y="425711"/>
                    <a:pt x="2509078" y="413526"/>
                    <a:pt x="2499376" y="404102"/>
                  </a:cubicBezTo>
                  <a:lnTo>
                    <a:pt x="2490226" y="397912"/>
                  </a:lnTo>
                  <a:lnTo>
                    <a:pt x="2488326" y="422837"/>
                  </a:lnTo>
                  <a:cubicBezTo>
                    <a:pt x="2454025" y="411762"/>
                    <a:pt x="2422077" y="408332"/>
                    <a:pt x="2393583" y="398048"/>
                  </a:cubicBezTo>
                  <a:lnTo>
                    <a:pt x="2391559" y="397076"/>
                  </a:lnTo>
                  <a:lnTo>
                    <a:pt x="2322940" y="393436"/>
                  </a:lnTo>
                  <a:cubicBezTo>
                    <a:pt x="2306019" y="380369"/>
                    <a:pt x="2288999" y="366804"/>
                    <a:pt x="2271941" y="355336"/>
                  </a:cubicBezTo>
                  <a:lnTo>
                    <a:pt x="2222548" y="330733"/>
                  </a:lnTo>
                  <a:lnTo>
                    <a:pt x="2221448" y="330497"/>
                  </a:lnTo>
                  <a:lnTo>
                    <a:pt x="2180246" y="330025"/>
                  </a:lnTo>
                  <a:lnTo>
                    <a:pt x="2169598" y="332448"/>
                  </a:lnTo>
                  <a:cubicBezTo>
                    <a:pt x="2152621" y="339747"/>
                    <a:pt x="2135724" y="354333"/>
                    <a:pt x="2118965" y="378801"/>
                  </a:cubicBezTo>
                  <a:cubicBezTo>
                    <a:pt x="2081333" y="428324"/>
                    <a:pt x="2088519" y="353452"/>
                    <a:pt x="2060688" y="359984"/>
                  </a:cubicBezTo>
                  <a:lnTo>
                    <a:pt x="2043572" y="340897"/>
                  </a:lnTo>
                  <a:lnTo>
                    <a:pt x="1953891" y="347440"/>
                  </a:lnTo>
                  <a:lnTo>
                    <a:pt x="1950661" y="347534"/>
                  </a:lnTo>
                  <a:lnTo>
                    <a:pt x="1942006" y="360635"/>
                  </a:lnTo>
                  <a:cubicBezTo>
                    <a:pt x="1922087" y="379980"/>
                    <a:pt x="1901746" y="370043"/>
                    <a:pt x="1881312" y="352782"/>
                  </a:cubicBezTo>
                  <a:lnTo>
                    <a:pt x="1877913" y="349642"/>
                  </a:lnTo>
                  <a:lnTo>
                    <a:pt x="1868188" y="349923"/>
                  </a:lnTo>
                  <a:cubicBezTo>
                    <a:pt x="1840862" y="350838"/>
                    <a:pt x="1813356" y="354105"/>
                    <a:pt x="1781408" y="366518"/>
                  </a:cubicBezTo>
                  <a:cubicBezTo>
                    <a:pt x="1737895" y="375927"/>
                    <a:pt x="1694252" y="387818"/>
                    <a:pt x="1650740" y="384682"/>
                  </a:cubicBezTo>
                  <a:cubicBezTo>
                    <a:pt x="1625520" y="398924"/>
                    <a:pt x="1600301" y="311506"/>
                    <a:pt x="1575212" y="388601"/>
                  </a:cubicBezTo>
                  <a:cubicBezTo>
                    <a:pt x="1539933" y="455113"/>
                    <a:pt x="1516412" y="404413"/>
                    <a:pt x="1485965" y="425711"/>
                  </a:cubicBezTo>
                  <a:cubicBezTo>
                    <a:pt x="1432522" y="476803"/>
                    <a:pt x="1380124" y="456681"/>
                    <a:pt x="1329163" y="408723"/>
                  </a:cubicBezTo>
                  <a:cubicBezTo>
                    <a:pt x="1286173" y="401668"/>
                    <a:pt x="1243184" y="386118"/>
                    <a:pt x="1200062" y="381153"/>
                  </a:cubicBezTo>
                  <a:cubicBezTo>
                    <a:pt x="1157072" y="348878"/>
                    <a:pt x="1114213" y="355280"/>
                    <a:pt x="1071223" y="353190"/>
                  </a:cubicBezTo>
                  <a:cubicBezTo>
                    <a:pt x="1022222" y="353190"/>
                    <a:pt x="992692" y="363513"/>
                    <a:pt x="943821" y="341821"/>
                  </a:cubicBezTo>
                  <a:cubicBezTo>
                    <a:pt x="895212" y="292821"/>
                    <a:pt x="843075" y="369915"/>
                    <a:pt x="792376" y="340123"/>
                  </a:cubicBezTo>
                  <a:cubicBezTo>
                    <a:pt x="751739" y="308632"/>
                    <a:pt x="712799" y="399838"/>
                    <a:pt x="648640" y="363513"/>
                  </a:cubicBezTo>
                  <a:cubicBezTo>
                    <a:pt x="613230" y="393828"/>
                    <a:pt x="545543" y="432898"/>
                    <a:pt x="536265" y="396049"/>
                  </a:cubicBezTo>
                  <a:cubicBezTo>
                    <a:pt x="503859" y="431853"/>
                    <a:pt x="466749" y="365081"/>
                    <a:pt x="389655" y="412252"/>
                  </a:cubicBezTo>
                  <a:cubicBezTo>
                    <a:pt x="328240" y="369915"/>
                    <a:pt x="404160" y="389778"/>
                    <a:pt x="291262" y="432506"/>
                  </a:cubicBezTo>
                  <a:cubicBezTo>
                    <a:pt x="224228" y="464912"/>
                    <a:pt x="230500" y="419178"/>
                    <a:pt x="169479" y="420092"/>
                  </a:cubicBezTo>
                  <a:cubicBezTo>
                    <a:pt x="136811" y="406242"/>
                    <a:pt x="114598" y="392260"/>
                    <a:pt x="15812" y="420092"/>
                  </a:cubicBezTo>
                  <a:cubicBezTo>
                    <a:pt x="9801" y="417871"/>
                    <a:pt x="4705" y="416173"/>
                    <a:pt x="0" y="414605"/>
                  </a:cubicBezTo>
                  <a:lnTo>
                    <a:pt x="486" y="0"/>
                  </a:lnTo>
                  <a:lnTo>
                    <a:pt x="12191480" y="0"/>
                  </a:lnTo>
                  <a:lnTo>
                    <a:pt x="12191966" y="414605"/>
                  </a:lnTo>
                  <a:cubicBezTo>
                    <a:pt x="12187261" y="416173"/>
                    <a:pt x="12182165" y="417871"/>
                    <a:pt x="12176154" y="420092"/>
                  </a:cubicBezTo>
                  <a:cubicBezTo>
                    <a:pt x="12077368" y="392260"/>
                    <a:pt x="12055155" y="406242"/>
                    <a:pt x="12022487" y="420092"/>
                  </a:cubicBezTo>
                  <a:cubicBezTo>
                    <a:pt x="11961466" y="419178"/>
                    <a:pt x="11967738" y="464912"/>
                    <a:pt x="11900704" y="432506"/>
                  </a:cubicBezTo>
                  <a:cubicBezTo>
                    <a:pt x="11787806" y="389778"/>
                    <a:pt x="11863726" y="369915"/>
                    <a:pt x="11802311" y="412252"/>
                  </a:cubicBezTo>
                  <a:cubicBezTo>
                    <a:pt x="11725217" y="365081"/>
                    <a:pt x="11688107" y="431853"/>
                    <a:pt x="11655701" y="396049"/>
                  </a:cubicBezTo>
                  <a:cubicBezTo>
                    <a:pt x="11646423" y="432898"/>
                    <a:pt x="11578736" y="393828"/>
                    <a:pt x="11543326" y="363513"/>
                  </a:cubicBezTo>
                  <a:cubicBezTo>
                    <a:pt x="11479167" y="399838"/>
                    <a:pt x="11440227" y="308632"/>
                    <a:pt x="11399590" y="340123"/>
                  </a:cubicBezTo>
                  <a:cubicBezTo>
                    <a:pt x="11348891" y="369915"/>
                    <a:pt x="11296754" y="292821"/>
                    <a:pt x="11248145" y="341821"/>
                  </a:cubicBezTo>
                  <a:cubicBezTo>
                    <a:pt x="11199274" y="363513"/>
                    <a:pt x="11169744" y="353190"/>
                    <a:pt x="11120743" y="353190"/>
                  </a:cubicBezTo>
                  <a:cubicBezTo>
                    <a:pt x="11077753" y="355280"/>
                    <a:pt x="11034894" y="348878"/>
                    <a:pt x="10991904" y="381153"/>
                  </a:cubicBezTo>
                  <a:cubicBezTo>
                    <a:pt x="10948782" y="386118"/>
                    <a:pt x="10905793" y="401668"/>
                    <a:pt x="10862803" y="408723"/>
                  </a:cubicBezTo>
                  <a:cubicBezTo>
                    <a:pt x="10811842" y="456681"/>
                    <a:pt x="10759444" y="476803"/>
                    <a:pt x="10706001" y="425711"/>
                  </a:cubicBezTo>
                  <a:cubicBezTo>
                    <a:pt x="10675554" y="404413"/>
                    <a:pt x="10652033" y="455113"/>
                    <a:pt x="10616754" y="388601"/>
                  </a:cubicBezTo>
                  <a:cubicBezTo>
                    <a:pt x="10591665" y="311506"/>
                    <a:pt x="10566446" y="398924"/>
                    <a:pt x="10541226" y="384682"/>
                  </a:cubicBezTo>
                  <a:cubicBezTo>
                    <a:pt x="10497714" y="387818"/>
                    <a:pt x="10454071" y="375927"/>
                    <a:pt x="10410558" y="366518"/>
                  </a:cubicBezTo>
                  <a:cubicBezTo>
                    <a:pt x="10346661" y="341691"/>
                    <a:pt x="10300535" y="353452"/>
                    <a:pt x="10238075" y="347440"/>
                  </a:cubicBezTo>
                  <a:cubicBezTo>
                    <a:pt x="10161373" y="337511"/>
                    <a:pt x="10109759" y="343260"/>
                    <a:pt x="10031226" y="329801"/>
                  </a:cubicBezTo>
                  <a:cubicBezTo>
                    <a:pt x="9939758" y="323267"/>
                    <a:pt x="9896768" y="348225"/>
                    <a:pt x="9825684" y="384942"/>
                  </a:cubicBezTo>
                  <a:cubicBezTo>
                    <a:pt x="9790927" y="406895"/>
                    <a:pt x="9749374" y="408070"/>
                    <a:pt x="9703640" y="422837"/>
                  </a:cubicBezTo>
                  <a:cubicBezTo>
                    <a:pt x="9696191" y="323136"/>
                    <a:pt x="9704554" y="442306"/>
                    <a:pt x="9686262" y="326403"/>
                  </a:cubicBezTo>
                  <a:cubicBezTo>
                    <a:pt x="9643793" y="371353"/>
                    <a:pt x="9599758" y="328494"/>
                    <a:pt x="9555593" y="332545"/>
                  </a:cubicBezTo>
                  <a:cubicBezTo>
                    <a:pt x="9511426" y="364035"/>
                    <a:pt x="9466999" y="350316"/>
                    <a:pt x="9424009" y="330715"/>
                  </a:cubicBezTo>
                  <a:cubicBezTo>
                    <a:pt x="9410942" y="378408"/>
                    <a:pt x="9371742" y="292952"/>
                    <a:pt x="9355016" y="331890"/>
                  </a:cubicBezTo>
                  <a:cubicBezTo>
                    <a:pt x="9314248" y="310853"/>
                    <a:pt x="9276615" y="386118"/>
                    <a:pt x="9238851" y="299484"/>
                  </a:cubicBezTo>
                  <a:cubicBezTo>
                    <a:pt x="9200695" y="252575"/>
                    <a:pt x="9162019" y="287986"/>
                    <a:pt x="9119028" y="266295"/>
                  </a:cubicBezTo>
                  <a:cubicBezTo>
                    <a:pt x="9097468" y="290861"/>
                    <a:pt x="9078521" y="233236"/>
                    <a:pt x="9057222" y="263029"/>
                  </a:cubicBezTo>
                  <a:cubicBezTo>
                    <a:pt x="8978821" y="281975"/>
                    <a:pt x="8938182" y="267994"/>
                    <a:pt x="8873110" y="288510"/>
                  </a:cubicBezTo>
                  <a:cubicBezTo>
                    <a:pt x="8827375" y="340777"/>
                    <a:pt x="8779681" y="283021"/>
                    <a:pt x="8731333" y="340777"/>
                  </a:cubicBezTo>
                  <a:cubicBezTo>
                    <a:pt x="8683117" y="371223"/>
                    <a:pt x="8634248" y="457464"/>
                    <a:pt x="8586161" y="386771"/>
                  </a:cubicBezTo>
                  <a:cubicBezTo>
                    <a:pt x="8564079" y="371483"/>
                    <a:pt x="8549836" y="360637"/>
                    <a:pt x="8527622" y="412905"/>
                  </a:cubicBezTo>
                  <a:cubicBezTo>
                    <a:pt x="8468560" y="428455"/>
                    <a:pt x="8395646" y="423490"/>
                    <a:pt x="8335409" y="422967"/>
                  </a:cubicBezTo>
                  <a:cubicBezTo>
                    <a:pt x="8281573" y="441784"/>
                    <a:pt x="8301565" y="462951"/>
                    <a:pt x="8239759" y="443614"/>
                  </a:cubicBezTo>
                  <a:cubicBezTo>
                    <a:pt x="8194270" y="437733"/>
                    <a:pt x="8148780" y="474933"/>
                    <a:pt x="8103323" y="481329"/>
                  </a:cubicBezTo>
                  <a:close/>
                </a:path>
              </a:pathLst>
            </a:custGeom>
            <a:solidFill>
              <a:srgbClr val="1F5547"/>
            </a:solidFill>
            <a:ln w="9525" cap="flat">
              <a:noFill/>
              <a:prstDash val="solid"/>
              <a:miter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>
          <p:nvSpPr>
            <p:cNvPr id="14" name="Freeform: Shape 5">
              <a:extLst>
                <a:ext uri="{FF2B5EF4-FFF2-40B4-BE49-F238E27FC236}">
                  <a16:creationId xmlns:a16="http://schemas.microsoft.com/office/drawing/2014/main" id="{BC15815B-A9CB-4849-9651-E9914EF73AE7}"/>
                </a:ext>
              </a:extLst>
            </p:cNvPr>
            <p:cNvSpPr/>
            <p:nvPr/>
          </p:nvSpPr>
          <p:spPr>
            <a:xfrm rot="16200000" flipH="1" flipV="1">
              <a:off x="8560360" y="3214263"/>
              <a:ext cx="6805220" cy="482254"/>
            </a:xfrm>
            <a:custGeom>
              <a:avLst/>
              <a:gdLst>
                <a:gd name="connsiteX0" fmla="*/ 8103323 w 12191966"/>
                <a:gd name="connsiteY0" fmla="*/ 481329 h 482254"/>
                <a:gd name="connsiteX1" fmla="*/ 8021541 w 12191966"/>
                <a:gd name="connsiteY1" fmla="*/ 443614 h 482254"/>
                <a:gd name="connsiteX2" fmla="*/ 7862781 w 12191966"/>
                <a:gd name="connsiteY2" fmla="*/ 446618 h 482254"/>
                <a:gd name="connsiteX3" fmla="*/ 7680497 w 12191966"/>
                <a:gd name="connsiteY3" fmla="*/ 444788 h 482254"/>
                <a:gd name="connsiteX4" fmla="*/ 7497561 w 12191966"/>
                <a:gd name="connsiteY4" fmla="*/ 444135 h 482254"/>
                <a:gd name="connsiteX5" fmla="*/ 7371857 w 12191966"/>
                <a:gd name="connsiteY5" fmla="*/ 424143 h 482254"/>
                <a:gd name="connsiteX6" fmla="*/ 7357880 w 12191966"/>
                <a:gd name="connsiteY6" fmla="*/ 418245 h 482254"/>
                <a:gd name="connsiteX7" fmla="*/ 7347799 w 12191966"/>
                <a:gd name="connsiteY7" fmla="*/ 408305 h 482254"/>
                <a:gd name="connsiteX8" fmla="*/ 7347806 w 12191966"/>
                <a:gd name="connsiteY8" fmla="*/ 414605 h 482254"/>
                <a:gd name="connsiteX9" fmla="*/ 7331994 w 12191966"/>
                <a:gd name="connsiteY9" fmla="*/ 420092 h 482254"/>
                <a:gd name="connsiteX10" fmla="*/ 7178327 w 12191966"/>
                <a:gd name="connsiteY10" fmla="*/ 420092 h 482254"/>
                <a:gd name="connsiteX11" fmla="*/ 7056544 w 12191966"/>
                <a:gd name="connsiteY11" fmla="*/ 432506 h 482254"/>
                <a:gd name="connsiteX12" fmla="*/ 6958151 w 12191966"/>
                <a:gd name="connsiteY12" fmla="*/ 412252 h 482254"/>
                <a:gd name="connsiteX13" fmla="*/ 6811541 w 12191966"/>
                <a:gd name="connsiteY13" fmla="*/ 396049 h 482254"/>
                <a:gd name="connsiteX14" fmla="*/ 6699166 w 12191966"/>
                <a:gd name="connsiteY14" fmla="*/ 363513 h 482254"/>
                <a:gd name="connsiteX15" fmla="*/ 6555430 w 12191966"/>
                <a:gd name="connsiteY15" fmla="*/ 340123 h 482254"/>
                <a:gd name="connsiteX16" fmla="*/ 6403985 w 12191966"/>
                <a:gd name="connsiteY16" fmla="*/ 341821 h 482254"/>
                <a:gd name="connsiteX17" fmla="*/ 6340333 w 12191966"/>
                <a:gd name="connsiteY17" fmla="*/ 355640 h 482254"/>
                <a:gd name="connsiteX18" fmla="*/ 6277162 w 12191966"/>
                <a:gd name="connsiteY18" fmla="*/ 353212 h 482254"/>
                <a:gd name="connsiteX19" fmla="*/ 6244121 w 12191966"/>
                <a:gd name="connsiteY19" fmla="*/ 356251 h 482254"/>
                <a:gd name="connsiteX20" fmla="*/ 6220245 w 12191966"/>
                <a:gd name="connsiteY20" fmla="*/ 355518 h 482254"/>
                <a:gd name="connsiteX21" fmla="*/ 6212164 w 12191966"/>
                <a:gd name="connsiteY21" fmla="*/ 355852 h 482254"/>
                <a:gd name="connsiteX22" fmla="*/ 6147744 w 12191966"/>
                <a:gd name="connsiteY22" fmla="*/ 381153 h 482254"/>
                <a:gd name="connsiteX23" fmla="*/ 6018643 w 12191966"/>
                <a:gd name="connsiteY23" fmla="*/ 408723 h 482254"/>
                <a:gd name="connsiteX24" fmla="*/ 5861841 w 12191966"/>
                <a:gd name="connsiteY24" fmla="*/ 425711 h 482254"/>
                <a:gd name="connsiteX25" fmla="*/ 5772594 w 12191966"/>
                <a:gd name="connsiteY25" fmla="*/ 388601 h 482254"/>
                <a:gd name="connsiteX26" fmla="*/ 5697066 w 12191966"/>
                <a:gd name="connsiteY26" fmla="*/ 384682 h 482254"/>
                <a:gd name="connsiteX27" fmla="*/ 5566398 w 12191966"/>
                <a:gd name="connsiteY27" fmla="*/ 366518 h 482254"/>
                <a:gd name="connsiteX28" fmla="*/ 5479618 w 12191966"/>
                <a:gd name="connsiteY28" fmla="*/ 349923 h 482254"/>
                <a:gd name="connsiteX29" fmla="*/ 5469893 w 12191966"/>
                <a:gd name="connsiteY29" fmla="*/ 349642 h 482254"/>
                <a:gd name="connsiteX30" fmla="*/ 5466494 w 12191966"/>
                <a:gd name="connsiteY30" fmla="*/ 352782 h 482254"/>
                <a:gd name="connsiteX31" fmla="*/ 5405800 w 12191966"/>
                <a:gd name="connsiteY31" fmla="*/ 360635 h 482254"/>
                <a:gd name="connsiteX32" fmla="*/ 5397145 w 12191966"/>
                <a:gd name="connsiteY32" fmla="*/ 347534 h 482254"/>
                <a:gd name="connsiteX33" fmla="*/ 5393915 w 12191966"/>
                <a:gd name="connsiteY33" fmla="*/ 347440 h 482254"/>
                <a:gd name="connsiteX34" fmla="*/ 5304234 w 12191966"/>
                <a:gd name="connsiteY34" fmla="*/ 340897 h 482254"/>
                <a:gd name="connsiteX35" fmla="*/ 5287118 w 12191966"/>
                <a:gd name="connsiteY35" fmla="*/ 359984 h 482254"/>
                <a:gd name="connsiteX36" fmla="*/ 5228841 w 12191966"/>
                <a:gd name="connsiteY36" fmla="*/ 378801 h 482254"/>
                <a:gd name="connsiteX37" fmla="*/ 5178209 w 12191966"/>
                <a:gd name="connsiteY37" fmla="*/ 332448 h 482254"/>
                <a:gd name="connsiteX38" fmla="*/ 5167560 w 12191966"/>
                <a:gd name="connsiteY38" fmla="*/ 330025 h 482254"/>
                <a:gd name="connsiteX39" fmla="*/ 5126358 w 12191966"/>
                <a:gd name="connsiteY39" fmla="*/ 330497 h 482254"/>
                <a:gd name="connsiteX40" fmla="*/ 5125259 w 12191966"/>
                <a:gd name="connsiteY40" fmla="*/ 330733 h 482254"/>
                <a:gd name="connsiteX41" fmla="*/ 5075866 w 12191966"/>
                <a:gd name="connsiteY41" fmla="*/ 355336 h 482254"/>
                <a:gd name="connsiteX42" fmla="*/ 5024866 w 12191966"/>
                <a:gd name="connsiteY42" fmla="*/ 393436 h 482254"/>
                <a:gd name="connsiteX43" fmla="*/ 4956248 w 12191966"/>
                <a:gd name="connsiteY43" fmla="*/ 397076 h 482254"/>
                <a:gd name="connsiteX44" fmla="*/ 4954223 w 12191966"/>
                <a:gd name="connsiteY44" fmla="*/ 398048 h 482254"/>
                <a:gd name="connsiteX45" fmla="*/ 4859480 w 12191966"/>
                <a:gd name="connsiteY45" fmla="*/ 422837 h 482254"/>
                <a:gd name="connsiteX46" fmla="*/ 4857581 w 12191966"/>
                <a:gd name="connsiteY46" fmla="*/ 397912 h 482254"/>
                <a:gd name="connsiteX47" fmla="*/ 4848430 w 12191966"/>
                <a:gd name="connsiteY47" fmla="*/ 404102 h 482254"/>
                <a:gd name="connsiteX48" fmla="*/ 4820109 w 12191966"/>
                <a:gd name="connsiteY48" fmla="*/ 424143 h 482254"/>
                <a:gd name="connsiteX49" fmla="*/ 4694405 w 12191966"/>
                <a:gd name="connsiteY49" fmla="*/ 444135 h 482254"/>
                <a:gd name="connsiteX50" fmla="*/ 4511469 w 12191966"/>
                <a:gd name="connsiteY50" fmla="*/ 444788 h 482254"/>
                <a:gd name="connsiteX51" fmla="*/ 4329185 w 12191966"/>
                <a:gd name="connsiteY51" fmla="*/ 446618 h 482254"/>
                <a:gd name="connsiteX52" fmla="*/ 4170425 w 12191966"/>
                <a:gd name="connsiteY52" fmla="*/ 443614 h 482254"/>
                <a:gd name="connsiteX53" fmla="*/ 3952207 w 12191966"/>
                <a:gd name="connsiteY53" fmla="*/ 443614 h 482254"/>
                <a:gd name="connsiteX54" fmla="*/ 3856557 w 12191966"/>
                <a:gd name="connsiteY54" fmla="*/ 422967 h 482254"/>
                <a:gd name="connsiteX55" fmla="*/ 3710823 w 12191966"/>
                <a:gd name="connsiteY55" fmla="*/ 421111 h 482254"/>
                <a:gd name="connsiteX56" fmla="*/ 3673903 w 12191966"/>
                <a:gd name="connsiteY56" fmla="*/ 414593 h 482254"/>
                <a:gd name="connsiteX57" fmla="*/ 3636983 w 12191966"/>
                <a:gd name="connsiteY57" fmla="*/ 421111 h 482254"/>
                <a:gd name="connsiteX58" fmla="*/ 3491249 w 12191966"/>
                <a:gd name="connsiteY58" fmla="*/ 422967 h 482254"/>
                <a:gd name="connsiteX59" fmla="*/ 3395599 w 12191966"/>
                <a:gd name="connsiteY59" fmla="*/ 443614 h 482254"/>
                <a:gd name="connsiteX60" fmla="*/ 3177381 w 12191966"/>
                <a:gd name="connsiteY60" fmla="*/ 443614 h 482254"/>
                <a:gd name="connsiteX61" fmla="*/ 3018621 w 12191966"/>
                <a:gd name="connsiteY61" fmla="*/ 446618 h 482254"/>
                <a:gd name="connsiteX62" fmla="*/ 2836337 w 12191966"/>
                <a:gd name="connsiteY62" fmla="*/ 444788 h 482254"/>
                <a:gd name="connsiteX63" fmla="*/ 2653401 w 12191966"/>
                <a:gd name="connsiteY63" fmla="*/ 444135 h 482254"/>
                <a:gd name="connsiteX64" fmla="*/ 2527697 w 12191966"/>
                <a:gd name="connsiteY64" fmla="*/ 424143 h 482254"/>
                <a:gd name="connsiteX65" fmla="*/ 2499376 w 12191966"/>
                <a:gd name="connsiteY65" fmla="*/ 404102 h 482254"/>
                <a:gd name="connsiteX66" fmla="*/ 2490226 w 12191966"/>
                <a:gd name="connsiteY66" fmla="*/ 397912 h 482254"/>
                <a:gd name="connsiteX67" fmla="*/ 2488326 w 12191966"/>
                <a:gd name="connsiteY67" fmla="*/ 422837 h 482254"/>
                <a:gd name="connsiteX68" fmla="*/ 2393583 w 12191966"/>
                <a:gd name="connsiteY68" fmla="*/ 398048 h 482254"/>
                <a:gd name="connsiteX69" fmla="*/ 2391559 w 12191966"/>
                <a:gd name="connsiteY69" fmla="*/ 397076 h 482254"/>
                <a:gd name="connsiteX70" fmla="*/ 2322940 w 12191966"/>
                <a:gd name="connsiteY70" fmla="*/ 393436 h 482254"/>
                <a:gd name="connsiteX71" fmla="*/ 2271941 w 12191966"/>
                <a:gd name="connsiteY71" fmla="*/ 355336 h 482254"/>
                <a:gd name="connsiteX72" fmla="*/ 2222548 w 12191966"/>
                <a:gd name="connsiteY72" fmla="*/ 330733 h 482254"/>
                <a:gd name="connsiteX73" fmla="*/ 2221448 w 12191966"/>
                <a:gd name="connsiteY73" fmla="*/ 330497 h 482254"/>
                <a:gd name="connsiteX74" fmla="*/ 2180246 w 12191966"/>
                <a:gd name="connsiteY74" fmla="*/ 330025 h 482254"/>
                <a:gd name="connsiteX75" fmla="*/ 2169598 w 12191966"/>
                <a:gd name="connsiteY75" fmla="*/ 332448 h 482254"/>
                <a:gd name="connsiteX76" fmla="*/ 2118965 w 12191966"/>
                <a:gd name="connsiteY76" fmla="*/ 378801 h 482254"/>
                <a:gd name="connsiteX77" fmla="*/ 2060688 w 12191966"/>
                <a:gd name="connsiteY77" fmla="*/ 359984 h 482254"/>
                <a:gd name="connsiteX78" fmla="*/ 2043572 w 12191966"/>
                <a:gd name="connsiteY78" fmla="*/ 340897 h 482254"/>
                <a:gd name="connsiteX79" fmla="*/ 1953891 w 12191966"/>
                <a:gd name="connsiteY79" fmla="*/ 347440 h 482254"/>
                <a:gd name="connsiteX80" fmla="*/ 1950661 w 12191966"/>
                <a:gd name="connsiteY80" fmla="*/ 347534 h 482254"/>
                <a:gd name="connsiteX81" fmla="*/ 1942006 w 12191966"/>
                <a:gd name="connsiteY81" fmla="*/ 360635 h 482254"/>
                <a:gd name="connsiteX82" fmla="*/ 1881312 w 12191966"/>
                <a:gd name="connsiteY82" fmla="*/ 352782 h 482254"/>
                <a:gd name="connsiteX83" fmla="*/ 1877913 w 12191966"/>
                <a:gd name="connsiteY83" fmla="*/ 349642 h 482254"/>
                <a:gd name="connsiteX84" fmla="*/ 1868188 w 12191966"/>
                <a:gd name="connsiteY84" fmla="*/ 349923 h 482254"/>
                <a:gd name="connsiteX85" fmla="*/ 1781408 w 12191966"/>
                <a:gd name="connsiteY85" fmla="*/ 366518 h 482254"/>
                <a:gd name="connsiteX86" fmla="*/ 1650740 w 12191966"/>
                <a:gd name="connsiteY86" fmla="*/ 384682 h 482254"/>
                <a:gd name="connsiteX87" fmla="*/ 1575212 w 12191966"/>
                <a:gd name="connsiteY87" fmla="*/ 388601 h 482254"/>
                <a:gd name="connsiteX88" fmla="*/ 1485965 w 12191966"/>
                <a:gd name="connsiteY88" fmla="*/ 425711 h 482254"/>
                <a:gd name="connsiteX89" fmla="*/ 1329163 w 12191966"/>
                <a:gd name="connsiteY89" fmla="*/ 408723 h 482254"/>
                <a:gd name="connsiteX90" fmla="*/ 1200062 w 12191966"/>
                <a:gd name="connsiteY90" fmla="*/ 381153 h 482254"/>
                <a:gd name="connsiteX91" fmla="*/ 1071223 w 12191966"/>
                <a:gd name="connsiteY91" fmla="*/ 353190 h 482254"/>
                <a:gd name="connsiteX92" fmla="*/ 943821 w 12191966"/>
                <a:gd name="connsiteY92" fmla="*/ 341821 h 482254"/>
                <a:gd name="connsiteX93" fmla="*/ 792376 w 12191966"/>
                <a:gd name="connsiteY93" fmla="*/ 340123 h 482254"/>
                <a:gd name="connsiteX94" fmla="*/ 648640 w 12191966"/>
                <a:gd name="connsiteY94" fmla="*/ 363513 h 482254"/>
                <a:gd name="connsiteX95" fmla="*/ 536265 w 12191966"/>
                <a:gd name="connsiteY95" fmla="*/ 396049 h 482254"/>
                <a:gd name="connsiteX96" fmla="*/ 389655 w 12191966"/>
                <a:gd name="connsiteY96" fmla="*/ 412252 h 482254"/>
                <a:gd name="connsiteX97" fmla="*/ 291262 w 12191966"/>
                <a:gd name="connsiteY97" fmla="*/ 432506 h 482254"/>
                <a:gd name="connsiteX98" fmla="*/ 169479 w 12191966"/>
                <a:gd name="connsiteY98" fmla="*/ 420092 h 482254"/>
                <a:gd name="connsiteX99" fmla="*/ 15812 w 12191966"/>
                <a:gd name="connsiteY99" fmla="*/ 420092 h 482254"/>
                <a:gd name="connsiteX100" fmla="*/ 0 w 12191966"/>
                <a:gd name="connsiteY100" fmla="*/ 414605 h 482254"/>
                <a:gd name="connsiteX101" fmla="*/ 486 w 12191966"/>
                <a:gd name="connsiteY101" fmla="*/ 0 h 482254"/>
                <a:gd name="connsiteX102" fmla="*/ 12191480 w 12191966"/>
                <a:gd name="connsiteY102" fmla="*/ 0 h 482254"/>
                <a:gd name="connsiteX103" fmla="*/ 12191966 w 12191966"/>
                <a:gd name="connsiteY103" fmla="*/ 414605 h 482254"/>
                <a:gd name="connsiteX104" fmla="*/ 12176154 w 12191966"/>
                <a:gd name="connsiteY104" fmla="*/ 420092 h 482254"/>
                <a:gd name="connsiteX105" fmla="*/ 12022487 w 12191966"/>
                <a:gd name="connsiteY105" fmla="*/ 420092 h 482254"/>
                <a:gd name="connsiteX106" fmla="*/ 11900704 w 12191966"/>
                <a:gd name="connsiteY106" fmla="*/ 432506 h 482254"/>
                <a:gd name="connsiteX107" fmla="*/ 11802311 w 12191966"/>
                <a:gd name="connsiteY107" fmla="*/ 412252 h 482254"/>
                <a:gd name="connsiteX108" fmla="*/ 11655701 w 12191966"/>
                <a:gd name="connsiteY108" fmla="*/ 396049 h 482254"/>
                <a:gd name="connsiteX109" fmla="*/ 11543326 w 12191966"/>
                <a:gd name="connsiteY109" fmla="*/ 363513 h 482254"/>
                <a:gd name="connsiteX110" fmla="*/ 11399590 w 12191966"/>
                <a:gd name="connsiteY110" fmla="*/ 340123 h 482254"/>
                <a:gd name="connsiteX111" fmla="*/ 11248145 w 12191966"/>
                <a:gd name="connsiteY111" fmla="*/ 341821 h 482254"/>
                <a:gd name="connsiteX112" fmla="*/ 11120743 w 12191966"/>
                <a:gd name="connsiteY112" fmla="*/ 353190 h 482254"/>
                <a:gd name="connsiteX113" fmla="*/ 10991904 w 12191966"/>
                <a:gd name="connsiteY113" fmla="*/ 381153 h 482254"/>
                <a:gd name="connsiteX114" fmla="*/ 10862803 w 12191966"/>
                <a:gd name="connsiteY114" fmla="*/ 408723 h 482254"/>
                <a:gd name="connsiteX115" fmla="*/ 10706001 w 12191966"/>
                <a:gd name="connsiteY115" fmla="*/ 425711 h 482254"/>
                <a:gd name="connsiteX116" fmla="*/ 10616754 w 12191966"/>
                <a:gd name="connsiteY116" fmla="*/ 388601 h 482254"/>
                <a:gd name="connsiteX117" fmla="*/ 10541226 w 12191966"/>
                <a:gd name="connsiteY117" fmla="*/ 384682 h 482254"/>
                <a:gd name="connsiteX118" fmla="*/ 10410558 w 12191966"/>
                <a:gd name="connsiteY118" fmla="*/ 366518 h 482254"/>
                <a:gd name="connsiteX119" fmla="*/ 10238075 w 12191966"/>
                <a:gd name="connsiteY119" fmla="*/ 347440 h 482254"/>
                <a:gd name="connsiteX120" fmla="*/ 10031226 w 12191966"/>
                <a:gd name="connsiteY120" fmla="*/ 329801 h 482254"/>
                <a:gd name="connsiteX121" fmla="*/ 9825684 w 12191966"/>
                <a:gd name="connsiteY121" fmla="*/ 384942 h 482254"/>
                <a:gd name="connsiteX122" fmla="*/ 9703640 w 12191966"/>
                <a:gd name="connsiteY122" fmla="*/ 422837 h 482254"/>
                <a:gd name="connsiteX123" fmla="*/ 9686262 w 12191966"/>
                <a:gd name="connsiteY123" fmla="*/ 326403 h 482254"/>
                <a:gd name="connsiteX124" fmla="*/ 9555593 w 12191966"/>
                <a:gd name="connsiteY124" fmla="*/ 332545 h 482254"/>
                <a:gd name="connsiteX125" fmla="*/ 9424009 w 12191966"/>
                <a:gd name="connsiteY125" fmla="*/ 330715 h 482254"/>
                <a:gd name="connsiteX126" fmla="*/ 9355016 w 12191966"/>
                <a:gd name="connsiteY126" fmla="*/ 331890 h 482254"/>
                <a:gd name="connsiteX127" fmla="*/ 9238851 w 12191966"/>
                <a:gd name="connsiteY127" fmla="*/ 299484 h 482254"/>
                <a:gd name="connsiteX128" fmla="*/ 9119028 w 12191966"/>
                <a:gd name="connsiteY128" fmla="*/ 266295 h 482254"/>
                <a:gd name="connsiteX129" fmla="*/ 9057222 w 12191966"/>
                <a:gd name="connsiteY129" fmla="*/ 263029 h 482254"/>
                <a:gd name="connsiteX130" fmla="*/ 8873110 w 12191966"/>
                <a:gd name="connsiteY130" fmla="*/ 288510 h 482254"/>
                <a:gd name="connsiteX131" fmla="*/ 8731333 w 12191966"/>
                <a:gd name="connsiteY131" fmla="*/ 340777 h 482254"/>
                <a:gd name="connsiteX132" fmla="*/ 8586161 w 12191966"/>
                <a:gd name="connsiteY132" fmla="*/ 386771 h 482254"/>
                <a:gd name="connsiteX133" fmla="*/ 8527622 w 12191966"/>
                <a:gd name="connsiteY133" fmla="*/ 412905 h 482254"/>
                <a:gd name="connsiteX134" fmla="*/ 8335409 w 12191966"/>
                <a:gd name="connsiteY134" fmla="*/ 422967 h 482254"/>
                <a:gd name="connsiteX135" fmla="*/ 8239759 w 12191966"/>
                <a:gd name="connsiteY135" fmla="*/ 443614 h 482254"/>
                <a:gd name="connsiteX136" fmla="*/ 8103323 w 12191966"/>
                <a:gd name="connsiteY136" fmla="*/ 481329 h 4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191966" h="482254">
                  <a:moveTo>
                    <a:pt x="8103323" y="481329"/>
                  </a:moveTo>
                  <a:cubicBezTo>
                    <a:pt x="8076048" y="485167"/>
                    <a:pt x="8048785" y="477915"/>
                    <a:pt x="8021541" y="443614"/>
                  </a:cubicBezTo>
                  <a:cubicBezTo>
                    <a:pt x="7968622" y="471053"/>
                    <a:pt x="7912435" y="421399"/>
                    <a:pt x="7862781" y="446618"/>
                  </a:cubicBezTo>
                  <a:cubicBezTo>
                    <a:pt x="7802151" y="405196"/>
                    <a:pt x="7741259" y="475758"/>
                    <a:pt x="7680497" y="444788"/>
                  </a:cubicBezTo>
                  <a:cubicBezTo>
                    <a:pt x="7620116" y="457032"/>
                    <a:pt x="7557866" y="456810"/>
                    <a:pt x="7497561" y="444135"/>
                  </a:cubicBezTo>
                  <a:cubicBezTo>
                    <a:pt x="7449083" y="468308"/>
                    <a:pt x="7412234" y="479286"/>
                    <a:pt x="7371857" y="424143"/>
                  </a:cubicBezTo>
                  <a:cubicBezTo>
                    <a:pt x="7367251" y="424927"/>
                    <a:pt x="7362597" y="422273"/>
                    <a:pt x="7357880" y="418245"/>
                  </a:cubicBezTo>
                  <a:lnTo>
                    <a:pt x="7347799" y="408305"/>
                  </a:lnTo>
                  <a:lnTo>
                    <a:pt x="7347806" y="414605"/>
                  </a:lnTo>
                  <a:cubicBezTo>
                    <a:pt x="7343101" y="416173"/>
                    <a:pt x="7338005" y="417871"/>
                    <a:pt x="7331994" y="420092"/>
                  </a:cubicBezTo>
                  <a:cubicBezTo>
                    <a:pt x="7233208" y="392260"/>
                    <a:pt x="7210995" y="406242"/>
                    <a:pt x="7178327" y="420092"/>
                  </a:cubicBezTo>
                  <a:cubicBezTo>
                    <a:pt x="7117306" y="419178"/>
                    <a:pt x="7123578" y="464912"/>
                    <a:pt x="7056544" y="432506"/>
                  </a:cubicBezTo>
                  <a:cubicBezTo>
                    <a:pt x="6943646" y="389778"/>
                    <a:pt x="7019566" y="369915"/>
                    <a:pt x="6958151" y="412252"/>
                  </a:cubicBezTo>
                  <a:cubicBezTo>
                    <a:pt x="6881057" y="365081"/>
                    <a:pt x="6843947" y="431853"/>
                    <a:pt x="6811541" y="396049"/>
                  </a:cubicBezTo>
                  <a:cubicBezTo>
                    <a:pt x="6802263" y="432898"/>
                    <a:pt x="6734576" y="393828"/>
                    <a:pt x="6699166" y="363513"/>
                  </a:cubicBezTo>
                  <a:cubicBezTo>
                    <a:pt x="6635007" y="399838"/>
                    <a:pt x="6596067" y="308632"/>
                    <a:pt x="6555430" y="340123"/>
                  </a:cubicBezTo>
                  <a:cubicBezTo>
                    <a:pt x="6504731" y="369915"/>
                    <a:pt x="6452594" y="292821"/>
                    <a:pt x="6403985" y="341821"/>
                  </a:cubicBezTo>
                  <a:cubicBezTo>
                    <a:pt x="6379550" y="352667"/>
                    <a:pt x="6359949" y="355509"/>
                    <a:pt x="6340333" y="355640"/>
                  </a:cubicBezTo>
                  <a:lnTo>
                    <a:pt x="6277162" y="353212"/>
                  </a:lnTo>
                  <a:lnTo>
                    <a:pt x="6244121" y="356251"/>
                  </a:lnTo>
                  <a:lnTo>
                    <a:pt x="6220245" y="355518"/>
                  </a:lnTo>
                  <a:lnTo>
                    <a:pt x="6212164" y="355852"/>
                  </a:lnTo>
                  <a:cubicBezTo>
                    <a:pt x="6190701" y="358547"/>
                    <a:pt x="6169239" y="365016"/>
                    <a:pt x="6147744" y="381153"/>
                  </a:cubicBezTo>
                  <a:cubicBezTo>
                    <a:pt x="6104622" y="386118"/>
                    <a:pt x="6061633" y="401668"/>
                    <a:pt x="6018643" y="408723"/>
                  </a:cubicBezTo>
                  <a:cubicBezTo>
                    <a:pt x="5967682" y="456681"/>
                    <a:pt x="5915284" y="476803"/>
                    <a:pt x="5861841" y="425711"/>
                  </a:cubicBezTo>
                  <a:cubicBezTo>
                    <a:pt x="5831394" y="404413"/>
                    <a:pt x="5807873" y="455113"/>
                    <a:pt x="5772594" y="388601"/>
                  </a:cubicBezTo>
                  <a:cubicBezTo>
                    <a:pt x="5747505" y="311506"/>
                    <a:pt x="5722286" y="398924"/>
                    <a:pt x="5697066" y="384682"/>
                  </a:cubicBezTo>
                  <a:cubicBezTo>
                    <a:pt x="5653554" y="387818"/>
                    <a:pt x="5609911" y="375927"/>
                    <a:pt x="5566398" y="366518"/>
                  </a:cubicBezTo>
                  <a:cubicBezTo>
                    <a:pt x="5534450" y="354105"/>
                    <a:pt x="5506944" y="350838"/>
                    <a:pt x="5479618" y="349923"/>
                  </a:cubicBezTo>
                  <a:lnTo>
                    <a:pt x="5469893" y="349642"/>
                  </a:lnTo>
                  <a:lnTo>
                    <a:pt x="5466494" y="352782"/>
                  </a:lnTo>
                  <a:cubicBezTo>
                    <a:pt x="5446061" y="370043"/>
                    <a:pt x="5425719" y="379980"/>
                    <a:pt x="5405800" y="360635"/>
                  </a:cubicBezTo>
                  <a:lnTo>
                    <a:pt x="5397145" y="347534"/>
                  </a:lnTo>
                  <a:lnTo>
                    <a:pt x="5393915" y="347440"/>
                  </a:lnTo>
                  <a:lnTo>
                    <a:pt x="5304234" y="340897"/>
                  </a:lnTo>
                  <a:lnTo>
                    <a:pt x="5287118" y="359984"/>
                  </a:lnTo>
                  <a:cubicBezTo>
                    <a:pt x="5259287" y="353452"/>
                    <a:pt x="5266473" y="428324"/>
                    <a:pt x="5228841" y="378801"/>
                  </a:cubicBezTo>
                  <a:cubicBezTo>
                    <a:pt x="5212083" y="354333"/>
                    <a:pt x="5195185" y="339747"/>
                    <a:pt x="5178209" y="332448"/>
                  </a:cubicBezTo>
                  <a:lnTo>
                    <a:pt x="5167560" y="330025"/>
                  </a:lnTo>
                  <a:lnTo>
                    <a:pt x="5126358" y="330497"/>
                  </a:lnTo>
                  <a:lnTo>
                    <a:pt x="5125259" y="330733"/>
                  </a:lnTo>
                  <a:lnTo>
                    <a:pt x="5075866" y="355336"/>
                  </a:lnTo>
                  <a:cubicBezTo>
                    <a:pt x="5058807" y="366804"/>
                    <a:pt x="5041788" y="380369"/>
                    <a:pt x="5024866" y="393436"/>
                  </a:cubicBezTo>
                  <a:lnTo>
                    <a:pt x="4956248" y="397076"/>
                  </a:lnTo>
                  <a:lnTo>
                    <a:pt x="4954223" y="398048"/>
                  </a:lnTo>
                  <a:cubicBezTo>
                    <a:pt x="4925729" y="408332"/>
                    <a:pt x="4893781" y="411762"/>
                    <a:pt x="4859480" y="422837"/>
                  </a:cubicBezTo>
                  <a:lnTo>
                    <a:pt x="4857581" y="397912"/>
                  </a:lnTo>
                  <a:lnTo>
                    <a:pt x="4848430" y="404102"/>
                  </a:lnTo>
                  <a:cubicBezTo>
                    <a:pt x="4838728" y="413526"/>
                    <a:pt x="4829321" y="425711"/>
                    <a:pt x="4820109" y="424143"/>
                  </a:cubicBezTo>
                  <a:cubicBezTo>
                    <a:pt x="4779732" y="479286"/>
                    <a:pt x="4742883" y="468308"/>
                    <a:pt x="4694405" y="444135"/>
                  </a:cubicBezTo>
                  <a:cubicBezTo>
                    <a:pt x="4634100" y="456810"/>
                    <a:pt x="4571850" y="457032"/>
                    <a:pt x="4511469" y="444788"/>
                  </a:cubicBezTo>
                  <a:cubicBezTo>
                    <a:pt x="4450707" y="475758"/>
                    <a:pt x="4389815" y="405196"/>
                    <a:pt x="4329185" y="446618"/>
                  </a:cubicBezTo>
                  <a:cubicBezTo>
                    <a:pt x="4279531" y="421399"/>
                    <a:pt x="4223344" y="471053"/>
                    <a:pt x="4170425" y="443614"/>
                  </a:cubicBezTo>
                  <a:cubicBezTo>
                    <a:pt x="4097773" y="535082"/>
                    <a:pt x="4024990" y="434204"/>
                    <a:pt x="3952207" y="443614"/>
                  </a:cubicBezTo>
                  <a:cubicBezTo>
                    <a:pt x="3890401" y="462951"/>
                    <a:pt x="3910393" y="441784"/>
                    <a:pt x="3856557" y="422967"/>
                  </a:cubicBezTo>
                  <a:cubicBezTo>
                    <a:pt x="3811379" y="423359"/>
                    <a:pt x="3759071" y="426250"/>
                    <a:pt x="3710823" y="421111"/>
                  </a:cubicBezTo>
                  <a:lnTo>
                    <a:pt x="3673903" y="414593"/>
                  </a:lnTo>
                  <a:lnTo>
                    <a:pt x="3636983" y="421111"/>
                  </a:lnTo>
                  <a:cubicBezTo>
                    <a:pt x="3588735" y="426250"/>
                    <a:pt x="3536427" y="423359"/>
                    <a:pt x="3491249" y="422967"/>
                  </a:cubicBezTo>
                  <a:cubicBezTo>
                    <a:pt x="3437413" y="441784"/>
                    <a:pt x="3457405" y="462951"/>
                    <a:pt x="3395599" y="443614"/>
                  </a:cubicBezTo>
                  <a:cubicBezTo>
                    <a:pt x="3322816" y="434204"/>
                    <a:pt x="3250033" y="535082"/>
                    <a:pt x="3177381" y="443614"/>
                  </a:cubicBezTo>
                  <a:cubicBezTo>
                    <a:pt x="3124462" y="471053"/>
                    <a:pt x="3068275" y="421399"/>
                    <a:pt x="3018621" y="446618"/>
                  </a:cubicBezTo>
                  <a:cubicBezTo>
                    <a:pt x="2957991" y="405196"/>
                    <a:pt x="2897099" y="475758"/>
                    <a:pt x="2836337" y="444788"/>
                  </a:cubicBezTo>
                  <a:cubicBezTo>
                    <a:pt x="2775956" y="457032"/>
                    <a:pt x="2713706" y="456810"/>
                    <a:pt x="2653401" y="444135"/>
                  </a:cubicBezTo>
                  <a:cubicBezTo>
                    <a:pt x="2604923" y="468308"/>
                    <a:pt x="2568074" y="479286"/>
                    <a:pt x="2527697" y="424143"/>
                  </a:cubicBezTo>
                  <a:cubicBezTo>
                    <a:pt x="2518486" y="425711"/>
                    <a:pt x="2509078" y="413526"/>
                    <a:pt x="2499376" y="404102"/>
                  </a:cubicBezTo>
                  <a:lnTo>
                    <a:pt x="2490226" y="397912"/>
                  </a:lnTo>
                  <a:lnTo>
                    <a:pt x="2488326" y="422837"/>
                  </a:lnTo>
                  <a:cubicBezTo>
                    <a:pt x="2454025" y="411762"/>
                    <a:pt x="2422077" y="408332"/>
                    <a:pt x="2393583" y="398048"/>
                  </a:cubicBezTo>
                  <a:lnTo>
                    <a:pt x="2391559" y="397076"/>
                  </a:lnTo>
                  <a:lnTo>
                    <a:pt x="2322940" y="393436"/>
                  </a:lnTo>
                  <a:cubicBezTo>
                    <a:pt x="2306019" y="380369"/>
                    <a:pt x="2288999" y="366804"/>
                    <a:pt x="2271941" y="355336"/>
                  </a:cubicBezTo>
                  <a:lnTo>
                    <a:pt x="2222548" y="330733"/>
                  </a:lnTo>
                  <a:lnTo>
                    <a:pt x="2221448" y="330497"/>
                  </a:lnTo>
                  <a:lnTo>
                    <a:pt x="2180246" y="330025"/>
                  </a:lnTo>
                  <a:lnTo>
                    <a:pt x="2169598" y="332448"/>
                  </a:lnTo>
                  <a:cubicBezTo>
                    <a:pt x="2152621" y="339747"/>
                    <a:pt x="2135724" y="354333"/>
                    <a:pt x="2118965" y="378801"/>
                  </a:cubicBezTo>
                  <a:cubicBezTo>
                    <a:pt x="2081333" y="428324"/>
                    <a:pt x="2088519" y="353452"/>
                    <a:pt x="2060688" y="359984"/>
                  </a:cubicBezTo>
                  <a:lnTo>
                    <a:pt x="2043572" y="340897"/>
                  </a:lnTo>
                  <a:lnTo>
                    <a:pt x="1953891" y="347440"/>
                  </a:lnTo>
                  <a:lnTo>
                    <a:pt x="1950661" y="347534"/>
                  </a:lnTo>
                  <a:lnTo>
                    <a:pt x="1942006" y="360635"/>
                  </a:lnTo>
                  <a:cubicBezTo>
                    <a:pt x="1922087" y="379980"/>
                    <a:pt x="1901746" y="370043"/>
                    <a:pt x="1881312" y="352782"/>
                  </a:cubicBezTo>
                  <a:lnTo>
                    <a:pt x="1877913" y="349642"/>
                  </a:lnTo>
                  <a:lnTo>
                    <a:pt x="1868188" y="349923"/>
                  </a:lnTo>
                  <a:cubicBezTo>
                    <a:pt x="1840862" y="350838"/>
                    <a:pt x="1813356" y="354105"/>
                    <a:pt x="1781408" y="366518"/>
                  </a:cubicBezTo>
                  <a:cubicBezTo>
                    <a:pt x="1737895" y="375927"/>
                    <a:pt x="1694252" y="387818"/>
                    <a:pt x="1650740" y="384682"/>
                  </a:cubicBezTo>
                  <a:cubicBezTo>
                    <a:pt x="1625520" y="398924"/>
                    <a:pt x="1600301" y="311506"/>
                    <a:pt x="1575212" y="388601"/>
                  </a:cubicBezTo>
                  <a:cubicBezTo>
                    <a:pt x="1539933" y="455113"/>
                    <a:pt x="1516412" y="404413"/>
                    <a:pt x="1485965" y="425711"/>
                  </a:cubicBezTo>
                  <a:cubicBezTo>
                    <a:pt x="1432522" y="476803"/>
                    <a:pt x="1380124" y="456681"/>
                    <a:pt x="1329163" y="408723"/>
                  </a:cubicBezTo>
                  <a:cubicBezTo>
                    <a:pt x="1286173" y="401668"/>
                    <a:pt x="1243184" y="386118"/>
                    <a:pt x="1200062" y="381153"/>
                  </a:cubicBezTo>
                  <a:cubicBezTo>
                    <a:pt x="1157072" y="348878"/>
                    <a:pt x="1114213" y="355280"/>
                    <a:pt x="1071223" y="353190"/>
                  </a:cubicBezTo>
                  <a:cubicBezTo>
                    <a:pt x="1022222" y="353190"/>
                    <a:pt x="992692" y="363513"/>
                    <a:pt x="943821" y="341821"/>
                  </a:cubicBezTo>
                  <a:cubicBezTo>
                    <a:pt x="895212" y="292821"/>
                    <a:pt x="843075" y="369915"/>
                    <a:pt x="792376" y="340123"/>
                  </a:cubicBezTo>
                  <a:cubicBezTo>
                    <a:pt x="751739" y="308632"/>
                    <a:pt x="712799" y="399838"/>
                    <a:pt x="648640" y="363513"/>
                  </a:cubicBezTo>
                  <a:cubicBezTo>
                    <a:pt x="613230" y="393828"/>
                    <a:pt x="545543" y="432898"/>
                    <a:pt x="536265" y="396049"/>
                  </a:cubicBezTo>
                  <a:cubicBezTo>
                    <a:pt x="503859" y="431853"/>
                    <a:pt x="466749" y="365081"/>
                    <a:pt x="389655" y="412252"/>
                  </a:cubicBezTo>
                  <a:cubicBezTo>
                    <a:pt x="328240" y="369915"/>
                    <a:pt x="404160" y="389778"/>
                    <a:pt x="291262" y="432506"/>
                  </a:cubicBezTo>
                  <a:cubicBezTo>
                    <a:pt x="224228" y="464912"/>
                    <a:pt x="230500" y="419178"/>
                    <a:pt x="169479" y="420092"/>
                  </a:cubicBezTo>
                  <a:cubicBezTo>
                    <a:pt x="136811" y="406242"/>
                    <a:pt x="114598" y="392260"/>
                    <a:pt x="15812" y="420092"/>
                  </a:cubicBezTo>
                  <a:cubicBezTo>
                    <a:pt x="9801" y="417871"/>
                    <a:pt x="4705" y="416173"/>
                    <a:pt x="0" y="414605"/>
                  </a:cubicBezTo>
                  <a:lnTo>
                    <a:pt x="486" y="0"/>
                  </a:lnTo>
                  <a:lnTo>
                    <a:pt x="12191480" y="0"/>
                  </a:lnTo>
                  <a:lnTo>
                    <a:pt x="12191966" y="414605"/>
                  </a:lnTo>
                  <a:cubicBezTo>
                    <a:pt x="12187261" y="416173"/>
                    <a:pt x="12182165" y="417871"/>
                    <a:pt x="12176154" y="420092"/>
                  </a:cubicBezTo>
                  <a:cubicBezTo>
                    <a:pt x="12077368" y="392260"/>
                    <a:pt x="12055155" y="406242"/>
                    <a:pt x="12022487" y="420092"/>
                  </a:cubicBezTo>
                  <a:cubicBezTo>
                    <a:pt x="11961466" y="419178"/>
                    <a:pt x="11967738" y="464912"/>
                    <a:pt x="11900704" y="432506"/>
                  </a:cubicBezTo>
                  <a:cubicBezTo>
                    <a:pt x="11787806" y="389778"/>
                    <a:pt x="11863726" y="369915"/>
                    <a:pt x="11802311" y="412252"/>
                  </a:cubicBezTo>
                  <a:cubicBezTo>
                    <a:pt x="11725217" y="365081"/>
                    <a:pt x="11688107" y="431853"/>
                    <a:pt x="11655701" y="396049"/>
                  </a:cubicBezTo>
                  <a:cubicBezTo>
                    <a:pt x="11646423" y="432898"/>
                    <a:pt x="11578736" y="393828"/>
                    <a:pt x="11543326" y="363513"/>
                  </a:cubicBezTo>
                  <a:cubicBezTo>
                    <a:pt x="11479167" y="399838"/>
                    <a:pt x="11440227" y="308632"/>
                    <a:pt x="11399590" y="340123"/>
                  </a:cubicBezTo>
                  <a:cubicBezTo>
                    <a:pt x="11348891" y="369915"/>
                    <a:pt x="11296754" y="292821"/>
                    <a:pt x="11248145" y="341821"/>
                  </a:cubicBezTo>
                  <a:cubicBezTo>
                    <a:pt x="11199274" y="363513"/>
                    <a:pt x="11169744" y="353190"/>
                    <a:pt x="11120743" y="353190"/>
                  </a:cubicBezTo>
                  <a:cubicBezTo>
                    <a:pt x="11077753" y="355280"/>
                    <a:pt x="11034894" y="348878"/>
                    <a:pt x="10991904" y="381153"/>
                  </a:cubicBezTo>
                  <a:cubicBezTo>
                    <a:pt x="10948782" y="386118"/>
                    <a:pt x="10905793" y="401668"/>
                    <a:pt x="10862803" y="408723"/>
                  </a:cubicBezTo>
                  <a:cubicBezTo>
                    <a:pt x="10811842" y="456681"/>
                    <a:pt x="10759444" y="476803"/>
                    <a:pt x="10706001" y="425711"/>
                  </a:cubicBezTo>
                  <a:cubicBezTo>
                    <a:pt x="10675554" y="404413"/>
                    <a:pt x="10652033" y="455113"/>
                    <a:pt x="10616754" y="388601"/>
                  </a:cubicBezTo>
                  <a:cubicBezTo>
                    <a:pt x="10591665" y="311506"/>
                    <a:pt x="10566446" y="398924"/>
                    <a:pt x="10541226" y="384682"/>
                  </a:cubicBezTo>
                  <a:cubicBezTo>
                    <a:pt x="10497714" y="387818"/>
                    <a:pt x="10454071" y="375927"/>
                    <a:pt x="10410558" y="366518"/>
                  </a:cubicBezTo>
                  <a:cubicBezTo>
                    <a:pt x="10346661" y="341691"/>
                    <a:pt x="10300535" y="353452"/>
                    <a:pt x="10238075" y="347440"/>
                  </a:cubicBezTo>
                  <a:cubicBezTo>
                    <a:pt x="10161373" y="337511"/>
                    <a:pt x="10109759" y="343260"/>
                    <a:pt x="10031226" y="329801"/>
                  </a:cubicBezTo>
                  <a:cubicBezTo>
                    <a:pt x="9939758" y="323267"/>
                    <a:pt x="9896768" y="348225"/>
                    <a:pt x="9825684" y="384942"/>
                  </a:cubicBezTo>
                  <a:cubicBezTo>
                    <a:pt x="9790927" y="406895"/>
                    <a:pt x="9749374" y="408070"/>
                    <a:pt x="9703640" y="422837"/>
                  </a:cubicBezTo>
                  <a:cubicBezTo>
                    <a:pt x="9696191" y="323136"/>
                    <a:pt x="9704554" y="442306"/>
                    <a:pt x="9686262" y="326403"/>
                  </a:cubicBezTo>
                  <a:cubicBezTo>
                    <a:pt x="9643793" y="371353"/>
                    <a:pt x="9599758" y="328494"/>
                    <a:pt x="9555593" y="332545"/>
                  </a:cubicBezTo>
                  <a:cubicBezTo>
                    <a:pt x="9511426" y="364035"/>
                    <a:pt x="9466999" y="350316"/>
                    <a:pt x="9424009" y="330715"/>
                  </a:cubicBezTo>
                  <a:cubicBezTo>
                    <a:pt x="9410942" y="378408"/>
                    <a:pt x="9371742" y="292952"/>
                    <a:pt x="9355016" y="331890"/>
                  </a:cubicBezTo>
                  <a:cubicBezTo>
                    <a:pt x="9314248" y="310853"/>
                    <a:pt x="9276615" y="386118"/>
                    <a:pt x="9238851" y="299484"/>
                  </a:cubicBezTo>
                  <a:cubicBezTo>
                    <a:pt x="9200695" y="252575"/>
                    <a:pt x="9162019" y="287986"/>
                    <a:pt x="9119028" y="266295"/>
                  </a:cubicBezTo>
                  <a:cubicBezTo>
                    <a:pt x="9097468" y="290861"/>
                    <a:pt x="9078521" y="233236"/>
                    <a:pt x="9057222" y="263029"/>
                  </a:cubicBezTo>
                  <a:cubicBezTo>
                    <a:pt x="8978821" y="281975"/>
                    <a:pt x="8938182" y="267994"/>
                    <a:pt x="8873110" y="288510"/>
                  </a:cubicBezTo>
                  <a:cubicBezTo>
                    <a:pt x="8827375" y="340777"/>
                    <a:pt x="8779681" y="283021"/>
                    <a:pt x="8731333" y="340777"/>
                  </a:cubicBezTo>
                  <a:cubicBezTo>
                    <a:pt x="8683117" y="371223"/>
                    <a:pt x="8634248" y="457464"/>
                    <a:pt x="8586161" y="386771"/>
                  </a:cubicBezTo>
                  <a:cubicBezTo>
                    <a:pt x="8564079" y="371483"/>
                    <a:pt x="8549836" y="360637"/>
                    <a:pt x="8527622" y="412905"/>
                  </a:cubicBezTo>
                  <a:cubicBezTo>
                    <a:pt x="8468560" y="428455"/>
                    <a:pt x="8395646" y="423490"/>
                    <a:pt x="8335409" y="422967"/>
                  </a:cubicBezTo>
                  <a:cubicBezTo>
                    <a:pt x="8281573" y="441784"/>
                    <a:pt x="8301565" y="462951"/>
                    <a:pt x="8239759" y="443614"/>
                  </a:cubicBezTo>
                  <a:cubicBezTo>
                    <a:pt x="8194270" y="437733"/>
                    <a:pt x="8148780" y="474933"/>
                    <a:pt x="8103323" y="481329"/>
                  </a:cubicBezTo>
                  <a:close/>
                </a:path>
              </a:pathLst>
            </a:custGeom>
            <a:solidFill>
              <a:srgbClr val="1F5547"/>
            </a:solidFill>
            <a:ln w="9525" cap="flat">
              <a:noFill/>
              <a:prstDash val="solid"/>
              <a:miter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>
          <p:nvSpPr>
            <p:cNvPr id="15" name="Freeform: Shape 5">
              <a:extLst>
                <a:ext uri="{FF2B5EF4-FFF2-40B4-BE49-F238E27FC236}">
                  <a16:creationId xmlns:a16="http://schemas.microsoft.com/office/drawing/2014/main" id="{0F3B112D-122C-4C5E-8DF1-B7C983757599}"/>
                </a:ext>
              </a:extLst>
            </p:cNvPr>
            <p:cNvSpPr/>
            <p:nvPr/>
          </p:nvSpPr>
          <p:spPr>
            <a:xfrm rot="5400000" flipH="1" flipV="1">
              <a:off x="-3171217" y="3154979"/>
              <a:ext cx="6805220" cy="482254"/>
            </a:xfrm>
            <a:custGeom>
              <a:avLst/>
              <a:gdLst>
                <a:gd name="connsiteX0" fmla="*/ 8103323 w 12191966"/>
                <a:gd name="connsiteY0" fmla="*/ 481329 h 482254"/>
                <a:gd name="connsiteX1" fmla="*/ 8021541 w 12191966"/>
                <a:gd name="connsiteY1" fmla="*/ 443614 h 482254"/>
                <a:gd name="connsiteX2" fmla="*/ 7862781 w 12191966"/>
                <a:gd name="connsiteY2" fmla="*/ 446618 h 482254"/>
                <a:gd name="connsiteX3" fmla="*/ 7680497 w 12191966"/>
                <a:gd name="connsiteY3" fmla="*/ 444788 h 482254"/>
                <a:gd name="connsiteX4" fmla="*/ 7497561 w 12191966"/>
                <a:gd name="connsiteY4" fmla="*/ 444135 h 482254"/>
                <a:gd name="connsiteX5" fmla="*/ 7371857 w 12191966"/>
                <a:gd name="connsiteY5" fmla="*/ 424143 h 482254"/>
                <a:gd name="connsiteX6" fmla="*/ 7357880 w 12191966"/>
                <a:gd name="connsiteY6" fmla="*/ 418245 h 482254"/>
                <a:gd name="connsiteX7" fmla="*/ 7347799 w 12191966"/>
                <a:gd name="connsiteY7" fmla="*/ 408305 h 482254"/>
                <a:gd name="connsiteX8" fmla="*/ 7347806 w 12191966"/>
                <a:gd name="connsiteY8" fmla="*/ 414605 h 482254"/>
                <a:gd name="connsiteX9" fmla="*/ 7331994 w 12191966"/>
                <a:gd name="connsiteY9" fmla="*/ 420092 h 482254"/>
                <a:gd name="connsiteX10" fmla="*/ 7178327 w 12191966"/>
                <a:gd name="connsiteY10" fmla="*/ 420092 h 482254"/>
                <a:gd name="connsiteX11" fmla="*/ 7056544 w 12191966"/>
                <a:gd name="connsiteY11" fmla="*/ 432506 h 482254"/>
                <a:gd name="connsiteX12" fmla="*/ 6958151 w 12191966"/>
                <a:gd name="connsiteY12" fmla="*/ 412252 h 482254"/>
                <a:gd name="connsiteX13" fmla="*/ 6811541 w 12191966"/>
                <a:gd name="connsiteY13" fmla="*/ 396049 h 482254"/>
                <a:gd name="connsiteX14" fmla="*/ 6699166 w 12191966"/>
                <a:gd name="connsiteY14" fmla="*/ 363513 h 482254"/>
                <a:gd name="connsiteX15" fmla="*/ 6555430 w 12191966"/>
                <a:gd name="connsiteY15" fmla="*/ 340123 h 482254"/>
                <a:gd name="connsiteX16" fmla="*/ 6403985 w 12191966"/>
                <a:gd name="connsiteY16" fmla="*/ 341821 h 482254"/>
                <a:gd name="connsiteX17" fmla="*/ 6340333 w 12191966"/>
                <a:gd name="connsiteY17" fmla="*/ 355640 h 482254"/>
                <a:gd name="connsiteX18" fmla="*/ 6277162 w 12191966"/>
                <a:gd name="connsiteY18" fmla="*/ 353212 h 482254"/>
                <a:gd name="connsiteX19" fmla="*/ 6244121 w 12191966"/>
                <a:gd name="connsiteY19" fmla="*/ 356251 h 482254"/>
                <a:gd name="connsiteX20" fmla="*/ 6220245 w 12191966"/>
                <a:gd name="connsiteY20" fmla="*/ 355518 h 482254"/>
                <a:gd name="connsiteX21" fmla="*/ 6212164 w 12191966"/>
                <a:gd name="connsiteY21" fmla="*/ 355852 h 482254"/>
                <a:gd name="connsiteX22" fmla="*/ 6147744 w 12191966"/>
                <a:gd name="connsiteY22" fmla="*/ 381153 h 482254"/>
                <a:gd name="connsiteX23" fmla="*/ 6018643 w 12191966"/>
                <a:gd name="connsiteY23" fmla="*/ 408723 h 482254"/>
                <a:gd name="connsiteX24" fmla="*/ 5861841 w 12191966"/>
                <a:gd name="connsiteY24" fmla="*/ 425711 h 482254"/>
                <a:gd name="connsiteX25" fmla="*/ 5772594 w 12191966"/>
                <a:gd name="connsiteY25" fmla="*/ 388601 h 482254"/>
                <a:gd name="connsiteX26" fmla="*/ 5697066 w 12191966"/>
                <a:gd name="connsiteY26" fmla="*/ 384682 h 482254"/>
                <a:gd name="connsiteX27" fmla="*/ 5566398 w 12191966"/>
                <a:gd name="connsiteY27" fmla="*/ 366518 h 482254"/>
                <a:gd name="connsiteX28" fmla="*/ 5479618 w 12191966"/>
                <a:gd name="connsiteY28" fmla="*/ 349923 h 482254"/>
                <a:gd name="connsiteX29" fmla="*/ 5469893 w 12191966"/>
                <a:gd name="connsiteY29" fmla="*/ 349642 h 482254"/>
                <a:gd name="connsiteX30" fmla="*/ 5466494 w 12191966"/>
                <a:gd name="connsiteY30" fmla="*/ 352782 h 482254"/>
                <a:gd name="connsiteX31" fmla="*/ 5405800 w 12191966"/>
                <a:gd name="connsiteY31" fmla="*/ 360635 h 482254"/>
                <a:gd name="connsiteX32" fmla="*/ 5397145 w 12191966"/>
                <a:gd name="connsiteY32" fmla="*/ 347534 h 482254"/>
                <a:gd name="connsiteX33" fmla="*/ 5393915 w 12191966"/>
                <a:gd name="connsiteY33" fmla="*/ 347440 h 482254"/>
                <a:gd name="connsiteX34" fmla="*/ 5304234 w 12191966"/>
                <a:gd name="connsiteY34" fmla="*/ 340897 h 482254"/>
                <a:gd name="connsiteX35" fmla="*/ 5287118 w 12191966"/>
                <a:gd name="connsiteY35" fmla="*/ 359984 h 482254"/>
                <a:gd name="connsiteX36" fmla="*/ 5228841 w 12191966"/>
                <a:gd name="connsiteY36" fmla="*/ 378801 h 482254"/>
                <a:gd name="connsiteX37" fmla="*/ 5178209 w 12191966"/>
                <a:gd name="connsiteY37" fmla="*/ 332448 h 482254"/>
                <a:gd name="connsiteX38" fmla="*/ 5167560 w 12191966"/>
                <a:gd name="connsiteY38" fmla="*/ 330025 h 482254"/>
                <a:gd name="connsiteX39" fmla="*/ 5126358 w 12191966"/>
                <a:gd name="connsiteY39" fmla="*/ 330497 h 482254"/>
                <a:gd name="connsiteX40" fmla="*/ 5125259 w 12191966"/>
                <a:gd name="connsiteY40" fmla="*/ 330733 h 482254"/>
                <a:gd name="connsiteX41" fmla="*/ 5075866 w 12191966"/>
                <a:gd name="connsiteY41" fmla="*/ 355336 h 482254"/>
                <a:gd name="connsiteX42" fmla="*/ 5024866 w 12191966"/>
                <a:gd name="connsiteY42" fmla="*/ 393436 h 482254"/>
                <a:gd name="connsiteX43" fmla="*/ 4956248 w 12191966"/>
                <a:gd name="connsiteY43" fmla="*/ 397076 h 482254"/>
                <a:gd name="connsiteX44" fmla="*/ 4954223 w 12191966"/>
                <a:gd name="connsiteY44" fmla="*/ 398048 h 482254"/>
                <a:gd name="connsiteX45" fmla="*/ 4859480 w 12191966"/>
                <a:gd name="connsiteY45" fmla="*/ 422837 h 482254"/>
                <a:gd name="connsiteX46" fmla="*/ 4857581 w 12191966"/>
                <a:gd name="connsiteY46" fmla="*/ 397912 h 482254"/>
                <a:gd name="connsiteX47" fmla="*/ 4848430 w 12191966"/>
                <a:gd name="connsiteY47" fmla="*/ 404102 h 482254"/>
                <a:gd name="connsiteX48" fmla="*/ 4820109 w 12191966"/>
                <a:gd name="connsiteY48" fmla="*/ 424143 h 482254"/>
                <a:gd name="connsiteX49" fmla="*/ 4694405 w 12191966"/>
                <a:gd name="connsiteY49" fmla="*/ 444135 h 482254"/>
                <a:gd name="connsiteX50" fmla="*/ 4511469 w 12191966"/>
                <a:gd name="connsiteY50" fmla="*/ 444788 h 482254"/>
                <a:gd name="connsiteX51" fmla="*/ 4329185 w 12191966"/>
                <a:gd name="connsiteY51" fmla="*/ 446618 h 482254"/>
                <a:gd name="connsiteX52" fmla="*/ 4170425 w 12191966"/>
                <a:gd name="connsiteY52" fmla="*/ 443614 h 482254"/>
                <a:gd name="connsiteX53" fmla="*/ 3952207 w 12191966"/>
                <a:gd name="connsiteY53" fmla="*/ 443614 h 482254"/>
                <a:gd name="connsiteX54" fmla="*/ 3856557 w 12191966"/>
                <a:gd name="connsiteY54" fmla="*/ 422967 h 482254"/>
                <a:gd name="connsiteX55" fmla="*/ 3710823 w 12191966"/>
                <a:gd name="connsiteY55" fmla="*/ 421111 h 482254"/>
                <a:gd name="connsiteX56" fmla="*/ 3673903 w 12191966"/>
                <a:gd name="connsiteY56" fmla="*/ 414593 h 482254"/>
                <a:gd name="connsiteX57" fmla="*/ 3636983 w 12191966"/>
                <a:gd name="connsiteY57" fmla="*/ 421111 h 482254"/>
                <a:gd name="connsiteX58" fmla="*/ 3491249 w 12191966"/>
                <a:gd name="connsiteY58" fmla="*/ 422967 h 482254"/>
                <a:gd name="connsiteX59" fmla="*/ 3395599 w 12191966"/>
                <a:gd name="connsiteY59" fmla="*/ 443614 h 482254"/>
                <a:gd name="connsiteX60" fmla="*/ 3177381 w 12191966"/>
                <a:gd name="connsiteY60" fmla="*/ 443614 h 482254"/>
                <a:gd name="connsiteX61" fmla="*/ 3018621 w 12191966"/>
                <a:gd name="connsiteY61" fmla="*/ 446618 h 482254"/>
                <a:gd name="connsiteX62" fmla="*/ 2836337 w 12191966"/>
                <a:gd name="connsiteY62" fmla="*/ 444788 h 482254"/>
                <a:gd name="connsiteX63" fmla="*/ 2653401 w 12191966"/>
                <a:gd name="connsiteY63" fmla="*/ 444135 h 482254"/>
                <a:gd name="connsiteX64" fmla="*/ 2527697 w 12191966"/>
                <a:gd name="connsiteY64" fmla="*/ 424143 h 482254"/>
                <a:gd name="connsiteX65" fmla="*/ 2499376 w 12191966"/>
                <a:gd name="connsiteY65" fmla="*/ 404102 h 482254"/>
                <a:gd name="connsiteX66" fmla="*/ 2490226 w 12191966"/>
                <a:gd name="connsiteY66" fmla="*/ 397912 h 482254"/>
                <a:gd name="connsiteX67" fmla="*/ 2488326 w 12191966"/>
                <a:gd name="connsiteY67" fmla="*/ 422837 h 482254"/>
                <a:gd name="connsiteX68" fmla="*/ 2393583 w 12191966"/>
                <a:gd name="connsiteY68" fmla="*/ 398048 h 482254"/>
                <a:gd name="connsiteX69" fmla="*/ 2391559 w 12191966"/>
                <a:gd name="connsiteY69" fmla="*/ 397076 h 482254"/>
                <a:gd name="connsiteX70" fmla="*/ 2322940 w 12191966"/>
                <a:gd name="connsiteY70" fmla="*/ 393436 h 482254"/>
                <a:gd name="connsiteX71" fmla="*/ 2271941 w 12191966"/>
                <a:gd name="connsiteY71" fmla="*/ 355336 h 482254"/>
                <a:gd name="connsiteX72" fmla="*/ 2222548 w 12191966"/>
                <a:gd name="connsiteY72" fmla="*/ 330733 h 482254"/>
                <a:gd name="connsiteX73" fmla="*/ 2221448 w 12191966"/>
                <a:gd name="connsiteY73" fmla="*/ 330497 h 482254"/>
                <a:gd name="connsiteX74" fmla="*/ 2180246 w 12191966"/>
                <a:gd name="connsiteY74" fmla="*/ 330025 h 482254"/>
                <a:gd name="connsiteX75" fmla="*/ 2169598 w 12191966"/>
                <a:gd name="connsiteY75" fmla="*/ 332448 h 482254"/>
                <a:gd name="connsiteX76" fmla="*/ 2118965 w 12191966"/>
                <a:gd name="connsiteY76" fmla="*/ 378801 h 482254"/>
                <a:gd name="connsiteX77" fmla="*/ 2060688 w 12191966"/>
                <a:gd name="connsiteY77" fmla="*/ 359984 h 482254"/>
                <a:gd name="connsiteX78" fmla="*/ 2043572 w 12191966"/>
                <a:gd name="connsiteY78" fmla="*/ 340897 h 482254"/>
                <a:gd name="connsiteX79" fmla="*/ 1953891 w 12191966"/>
                <a:gd name="connsiteY79" fmla="*/ 347440 h 482254"/>
                <a:gd name="connsiteX80" fmla="*/ 1950661 w 12191966"/>
                <a:gd name="connsiteY80" fmla="*/ 347534 h 482254"/>
                <a:gd name="connsiteX81" fmla="*/ 1942006 w 12191966"/>
                <a:gd name="connsiteY81" fmla="*/ 360635 h 482254"/>
                <a:gd name="connsiteX82" fmla="*/ 1881312 w 12191966"/>
                <a:gd name="connsiteY82" fmla="*/ 352782 h 482254"/>
                <a:gd name="connsiteX83" fmla="*/ 1877913 w 12191966"/>
                <a:gd name="connsiteY83" fmla="*/ 349642 h 482254"/>
                <a:gd name="connsiteX84" fmla="*/ 1868188 w 12191966"/>
                <a:gd name="connsiteY84" fmla="*/ 349923 h 482254"/>
                <a:gd name="connsiteX85" fmla="*/ 1781408 w 12191966"/>
                <a:gd name="connsiteY85" fmla="*/ 366518 h 482254"/>
                <a:gd name="connsiteX86" fmla="*/ 1650740 w 12191966"/>
                <a:gd name="connsiteY86" fmla="*/ 384682 h 482254"/>
                <a:gd name="connsiteX87" fmla="*/ 1575212 w 12191966"/>
                <a:gd name="connsiteY87" fmla="*/ 388601 h 482254"/>
                <a:gd name="connsiteX88" fmla="*/ 1485965 w 12191966"/>
                <a:gd name="connsiteY88" fmla="*/ 425711 h 482254"/>
                <a:gd name="connsiteX89" fmla="*/ 1329163 w 12191966"/>
                <a:gd name="connsiteY89" fmla="*/ 408723 h 482254"/>
                <a:gd name="connsiteX90" fmla="*/ 1200062 w 12191966"/>
                <a:gd name="connsiteY90" fmla="*/ 381153 h 482254"/>
                <a:gd name="connsiteX91" fmla="*/ 1071223 w 12191966"/>
                <a:gd name="connsiteY91" fmla="*/ 353190 h 482254"/>
                <a:gd name="connsiteX92" fmla="*/ 943821 w 12191966"/>
                <a:gd name="connsiteY92" fmla="*/ 341821 h 482254"/>
                <a:gd name="connsiteX93" fmla="*/ 792376 w 12191966"/>
                <a:gd name="connsiteY93" fmla="*/ 340123 h 482254"/>
                <a:gd name="connsiteX94" fmla="*/ 648640 w 12191966"/>
                <a:gd name="connsiteY94" fmla="*/ 363513 h 482254"/>
                <a:gd name="connsiteX95" fmla="*/ 536265 w 12191966"/>
                <a:gd name="connsiteY95" fmla="*/ 396049 h 482254"/>
                <a:gd name="connsiteX96" fmla="*/ 389655 w 12191966"/>
                <a:gd name="connsiteY96" fmla="*/ 412252 h 482254"/>
                <a:gd name="connsiteX97" fmla="*/ 291262 w 12191966"/>
                <a:gd name="connsiteY97" fmla="*/ 432506 h 482254"/>
                <a:gd name="connsiteX98" fmla="*/ 169479 w 12191966"/>
                <a:gd name="connsiteY98" fmla="*/ 420092 h 482254"/>
                <a:gd name="connsiteX99" fmla="*/ 15812 w 12191966"/>
                <a:gd name="connsiteY99" fmla="*/ 420092 h 482254"/>
                <a:gd name="connsiteX100" fmla="*/ 0 w 12191966"/>
                <a:gd name="connsiteY100" fmla="*/ 414605 h 482254"/>
                <a:gd name="connsiteX101" fmla="*/ 486 w 12191966"/>
                <a:gd name="connsiteY101" fmla="*/ 0 h 482254"/>
                <a:gd name="connsiteX102" fmla="*/ 12191480 w 12191966"/>
                <a:gd name="connsiteY102" fmla="*/ 0 h 482254"/>
                <a:gd name="connsiteX103" fmla="*/ 12191966 w 12191966"/>
                <a:gd name="connsiteY103" fmla="*/ 414605 h 482254"/>
                <a:gd name="connsiteX104" fmla="*/ 12176154 w 12191966"/>
                <a:gd name="connsiteY104" fmla="*/ 420092 h 482254"/>
                <a:gd name="connsiteX105" fmla="*/ 12022487 w 12191966"/>
                <a:gd name="connsiteY105" fmla="*/ 420092 h 482254"/>
                <a:gd name="connsiteX106" fmla="*/ 11900704 w 12191966"/>
                <a:gd name="connsiteY106" fmla="*/ 432506 h 482254"/>
                <a:gd name="connsiteX107" fmla="*/ 11802311 w 12191966"/>
                <a:gd name="connsiteY107" fmla="*/ 412252 h 482254"/>
                <a:gd name="connsiteX108" fmla="*/ 11655701 w 12191966"/>
                <a:gd name="connsiteY108" fmla="*/ 396049 h 482254"/>
                <a:gd name="connsiteX109" fmla="*/ 11543326 w 12191966"/>
                <a:gd name="connsiteY109" fmla="*/ 363513 h 482254"/>
                <a:gd name="connsiteX110" fmla="*/ 11399590 w 12191966"/>
                <a:gd name="connsiteY110" fmla="*/ 340123 h 482254"/>
                <a:gd name="connsiteX111" fmla="*/ 11248145 w 12191966"/>
                <a:gd name="connsiteY111" fmla="*/ 341821 h 482254"/>
                <a:gd name="connsiteX112" fmla="*/ 11120743 w 12191966"/>
                <a:gd name="connsiteY112" fmla="*/ 353190 h 482254"/>
                <a:gd name="connsiteX113" fmla="*/ 10991904 w 12191966"/>
                <a:gd name="connsiteY113" fmla="*/ 381153 h 482254"/>
                <a:gd name="connsiteX114" fmla="*/ 10862803 w 12191966"/>
                <a:gd name="connsiteY114" fmla="*/ 408723 h 482254"/>
                <a:gd name="connsiteX115" fmla="*/ 10706001 w 12191966"/>
                <a:gd name="connsiteY115" fmla="*/ 425711 h 482254"/>
                <a:gd name="connsiteX116" fmla="*/ 10616754 w 12191966"/>
                <a:gd name="connsiteY116" fmla="*/ 388601 h 482254"/>
                <a:gd name="connsiteX117" fmla="*/ 10541226 w 12191966"/>
                <a:gd name="connsiteY117" fmla="*/ 384682 h 482254"/>
                <a:gd name="connsiteX118" fmla="*/ 10410558 w 12191966"/>
                <a:gd name="connsiteY118" fmla="*/ 366518 h 482254"/>
                <a:gd name="connsiteX119" fmla="*/ 10238075 w 12191966"/>
                <a:gd name="connsiteY119" fmla="*/ 347440 h 482254"/>
                <a:gd name="connsiteX120" fmla="*/ 10031226 w 12191966"/>
                <a:gd name="connsiteY120" fmla="*/ 329801 h 482254"/>
                <a:gd name="connsiteX121" fmla="*/ 9825684 w 12191966"/>
                <a:gd name="connsiteY121" fmla="*/ 384942 h 482254"/>
                <a:gd name="connsiteX122" fmla="*/ 9703640 w 12191966"/>
                <a:gd name="connsiteY122" fmla="*/ 422837 h 482254"/>
                <a:gd name="connsiteX123" fmla="*/ 9686262 w 12191966"/>
                <a:gd name="connsiteY123" fmla="*/ 326403 h 482254"/>
                <a:gd name="connsiteX124" fmla="*/ 9555593 w 12191966"/>
                <a:gd name="connsiteY124" fmla="*/ 332545 h 482254"/>
                <a:gd name="connsiteX125" fmla="*/ 9424009 w 12191966"/>
                <a:gd name="connsiteY125" fmla="*/ 330715 h 482254"/>
                <a:gd name="connsiteX126" fmla="*/ 9355016 w 12191966"/>
                <a:gd name="connsiteY126" fmla="*/ 331890 h 482254"/>
                <a:gd name="connsiteX127" fmla="*/ 9238851 w 12191966"/>
                <a:gd name="connsiteY127" fmla="*/ 299484 h 482254"/>
                <a:gd name="connsiteX128" fmla="*/ 9119028 w 12191966"/>
                <a:gd name="connsiteY128" fmla="*/ 266295 h 482254"/>
                <a:gd name="connsiteX129" fmla="*/ 9057222 w 12191966"/>
                <a:gd name="connsiteY129" fmla="*/ 263029 h 482254"/>
                <a:gd name="connsiteX130" fmla="*/ 8873110 w 12191966"/>
                <a:gd name="connsiteY130" fmla="*/ 288510 h 482254"/>
                <a:gd name="connsiteX131" fmla="*/ 8731333 w 12191966"/>
                <a:gd name="connsiteY131" fmla="*/ 340777 h 482254"/>
                <a:gd name="connsiteX132" fmla="*/ 8586161 w 12191966"/>
                <a:gd name="connsiteY132" fmla="*/ 386771 h 482254"/>
                <a:gd name="connsiteX133" fmla="*/ 8527622 w 12191966"/>
                <a:gd name="connsiteY133" fmla="*/ 412905 h 482254"/>
                <a:gd name="connsiteX134" fmla="*/ 8335409 w 12191966"/>
                <a:gd name="connsiteY134" fmla="*/ 422967 h 482254"/>
                <a:gd name="connsiteX135" fmla="*/ 8239759 w 12191966"/>
                <a:gd name="connsiteY135" fmla="*/ 443614 h 482254"/>
                <a:gd name="connsiteX136" fmla="*/ 8103323 w 12191966"/>
                <a:gd name="connsiteY136" fmla="*/ 481329 h 4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191966" h="482254">
                  <a:moveTo>
                    <a:pt x="8103323" y="481329"/>
                  </a:moveTo>
                  <a:cubicBezTo>
                    <a:pt x="8076048" y="485167"/>
                    <a:pt x="8048785" y="477915"/>
                    <a:pt x="8021541" y="443614"/>
                  </a:cubicBezTo>
                  <a:cubicBezTo>
                    <a:pt x="7968622" y="471053"/>
                    <a:pt x="7912435" y="421399"/>
                    <a:pt x="7862781" y="446618"/>
                  </a:cubicBezTo>
                  <a:cubicBezTo>
                    <a:pt x="7802151" y="405196"/>
                    <a:pt x="7741259" y="475758"/>
                    <a:pt x="7680497" y="444788"/>
                  </a:cubicBezTo>
                  <a:cubicBezTo>
                    <a:pt x="7620116" y="457032"/>
                    <a:pt x="7557866" y="456810"/>
                    <a:pt x="7497561" y="444135"/>
                  </a:cubicBezTo>
                  <a:cubicBezTo>
                    <a:pt x="7449083" y="468308"/>
                    <a:pt x="7412234" y="479286"/>
                    <a:pt x="7371857" y="424143"/>
                  </a:cubicBezTo>
                  <a:cubicBezTo>
                    <a:pt x="7367251" y="424927"/>
                    <a:pt x="7362597" y="422273"/>
                    <a:pt x="7357880" y="418245"/>
                  </a:cubicBezTo>
                  <a:lnTo>
                    <a:pt x="7347799" y="408305"/>
                  </a:lnTo>
                  <a:lnTo>
                    <a:pt x="7347806" y="414605"/>
                  </a:lnTo>
                  <a:cubicBezTo>
                    <a:pt x="7343101" y="416173"/>
                    <a:pt x="7338005" y="417871"/>
                    <a:pt x="7331994" y="420092"/>
                  </a:cubicBezTo>
                  <a:cubicBezTo>
                    <a:pt x="7233208" y="392260"/>
                    <a:pt x="7210995" y="406242"/>
                    <a:pt x="7178327" y="420092"/>
                  </a:cubicBezTo>
                  <a:cubicBezTo>
                    <a:pt x="7117306" y="419178"/>
                    <a:pt x="7123578" y="464912"/>
                    <a:pt x="7056544" y="432506"/>
                  </a:cubicBezTo>
                  <a:cubicBezTo>
                    <a:pt x="6943646" y="389778"/>
                    <a:pt x="7019566" y="369915"/>
                    <a:pt x="6958151" y="412252"/>
                  </a:cubicBezTo>
                  <a:cubicBezTo>
                    <a:pt x="6881057" y="365081"/>
                    <a:pt x="6843947" y="431853"/>
                    <a:pt x="6811541" y="396049"/>
                  </a:cubicBezTo>
                  <a:cubicBezTo>
                    <a:pt x="6802263" y="432898"/>
                    <a:pt x="6734576" y="393828"/>
                    <a:pt x="6699166" y="363513"/>
                  </a:cubicBezTo>
                  <a:cubicBezTo>
                    <a:pt x="6635007" y="399838"/>
                    <a:pt x="6596067" y="308632"/>
                    <a:pt x="6555430" y="340123"/>
                  </a:cubicBezTo>
                  <a:cubicBezTo>
                    <a:pt x="6504731" y="369915"/>
                    <a:pt x="6452594" y="292821"/>
                    <a:pt x="6403985" y="341821"/>
                  </a:cubicBezTo>
                  <a:cubicBezTo>
                    <a:pt x="6379550" y="352667"/>
                    <a:pt x="6359949" y="355509"/>
                    <a:pt x="6340333" y="355640"/>
                  </a:cubicBezTo>
                  <a:lnTo>
                    <a:pt x="6277162" y="353212"/>
                  </a:lnTo>
                  <a:lnTo>
                    <a:pt x="6244121" y="356251"/>
                  </a:lnTo>
                  <a:lnTo>
                    <a:pt x="6220245" y="355518"/>
                  </a:lnTo>
                  <a:lnTo>
                    <a:pt x="6212164" y="355852"/>
                  </a:lnTo>
                  <a:cubicBezTo>
                    <a:pt x="6190701" y="358547"/>
                    <a:pt x="6169239" y="365016"/>
                    <a:pt x="6147744" y="381153"/>
                  </a:cubicBezTo>
                  <a:cubicBezTo>
                    <a:pt x="6104622" y="386118"/>
                    <a:pt x="6061633" y="401668"/>
                    <a:pt x="6018643" y="408723"/>
                  </a:cubicBezTo>
                  <a:cubicBezTo>
                    <a:pt x="5967682" y="456681"/>
                    <a:pt x="5915284" y="476803"/>
                    <a:pt x="5861841" y="425711"/>
                  </a:cubicBezTo>
                  <a:cubicBezTo>
                    <a:pt x="5831394" y="404413"/>
                    <a:pt x="5807873" y="455113"/>
                    <a:pt x="5772594" y="388601"/>
                  </a:cubicBezTo>
                  <a:cubicBezTo>
                    <a:pt x="5747505" y="311506"/>
                    <a:pt x="5722286" y="398924"/>
                    <a:pt x="5697066" y="384682"/>
                  </a:cubicBezTo>
                  <a:cubicBezTo>
                    <a:pt x="5653554" y="387818"/>
                    <a:pt x="5609911" y="375927"/>
                    <a:pt x="5566398" y="366518"/>
                  </a:cubicBezTo>
                  <a:cubicBezTo>
                    <a:pt x="5534450" y="354105"/>
                    <a:pt x="5506944" y="350838"/>
                    <a:pt x="5479618" y="349923"/>
                  </a:cubicBezTo>
                  <a:lnTo>
                    <a:pt x="5469893" y="349642"/>
                  </a:lnTo>
                  <a:lnTo>
                    <a:pt x="5466494" y="352782"/>
                  </a:lnTo>
                  <a:cubicBezTo>
                    <a:pt x="5446061" y="370043"/>
                    <a:pt x="5425719" y="379980"/>
                    <a:pt x="5405800" y="360635"/>
                  </a:cubicBezTo>
                  <a:lnTo>
                    <a:pt x="5397145" y="347534"/>
                  </a:lnTo>
                  <a:lnTo>
                    <a:pt x="5393915" y="347440"/>
                  </a:lnTo>
                  <a:lnTo>
                    <a:pt x="5304234" y="340897"/>
                  </a:lnTo>
                  <a:lnTo>
                    <a:pt x="5287118" y="359984"/>
                  </a:lnTo>
                  <a:cubicBezTo>
                    <a:pt x="5259287" y="353452"/>
                    <a:pt x="5266473" y="428324"/>
                    <a:pt x="5228841" y="378801"/>
                  </a:cubicBezTo>
                  <a:cubicBezTo>
                    <a:pt x="5212083" y="354333"/>
                    <a:pt x="5195185" y="339747"/>
                    <a:pt x="5178209" y="332448"/>
                  </a:cubicBezTo>
                  <a:lnTo>
                    <a:pt x="5167560" y="330025"/>
                  </a:lnTo>
                  <a:lnTo>
                    <a:pt x="5126358" y="330497"/>
                  </a:lnTo>
                  <a:lnTo>
                    <a:pt x="5125259" y="330733"/>
                  </a:lnTo>
                  <a:lnTo>
                    <a:pt x="5075866" y="355336"/>
                  </a:lnTo>
                  <a:cubicBezTo>
                    <a:pt x="5058807" y="366804"/>
                    <a:pt x="5041788" y="380369"/>
                    <a:pt x="5024866" y="393436"/>
                  </a:cubicBezTo>
                  <a:lnTo>
                    <a:pt x="4956248" y="397076"/>
                  </a:lnTo>
                  <a:lnTo>
                    <a:pt x="4954223" y="398048"/>
                  </a:lnTo>
                  <a:cubicBezTo>
                    <a:pt x="4925729" y="408332"/>
                    <a:pt x="4893781" y="411762"/>
                    <a:pt x="4859480" y="422837"/>
                  </a:cubicBezTo>
                  <a:lnTo>
                    <a:pt x="4857581" y="397912"/>
                  </a:lnTo>
                  <a:lnTo>
                    <a:pt x="4848430" y="404102"/>
                  </a:lnTo>
                  <a:cubicBezTo>
                    <a:pt x="4838728" y="413526"/>
                    <a:pt x="4829321" y="425711"/>
                    <a:pt x="4820109" y="424143"/>
                  </a:cubicBezTo>
                  <a:cubicBezTo>
                    <a:pt x="4779732" y="479286"/>
                    <a:pt x="4742883" y="468308"/>
                    <a:pt x="4694405" y="444135"/>
                  </a:cubicBezTo>
                  <a:cubicBezTo>
                    <a:pt x="4634100" y="456810"/>
                    <a:pt x="4571850" y="457032"/>
                    <a:pt x="4511469" y="444788"/>
                  </a:cubicBezTo>
                  <a:cubicBezTo>
                    <a:pt x="4450707" y="475758"/>
                    <a:pt x="4389815" y="405196"/>
                    <a:pt x="4329185" y="446618"/>
                  </a:cubicBezTo>
                  <a:cubicBezTo>
                    <a:pt x="4279531" y="421399"/>
                    <a:pt x="4223344" y="471053"/>
                    <a:pt x="4170425" y="443614"/>
                  </a:cubicBezTo>
                  <a:cubicBezTo>
                    <a:pt x="4097773" y="535082"/>
                    <a:pt x="4024990" y="434204"/>
                    <a:pt x="3952207" y="443614"/>
                  </a:cubicBezTo>
                  <a:cubicBezTo>
                    <a:pt x="3890401" y="462951"/>
                    <a:pt x="3910393" y="441784"/>
                    <a:pt x="3856557" y="422967"/>
                  </a:cubicBezTo>
                  <a:cubicBezTo>
                    <a:pt x="3811379" y="423359"/>
                    <a:pt x="3759071" y="426250"/>
                    <a:pt x="3710823" y="421111"/>
                  </a:cubicBezTo>
                  <a:lnTo>
                    <a:pt x="3673903" y="414593"/>
                  </a:lnTo>
                  <a:lnTo>
                    <a:pt x="3636983" y="421111"/>
                  </a:lnTo>
                  <a:cubicBezTo>
                    <a:pt x="3588735" y="426250"/>
                    <a:pt x="3536427" y="423359"/>
                    <a:pt x="3491249" y="422967"/>
                  </a:cubicBezTo>
                  <a:cubicBezTo>
                    <a:pt x="3437413" y="441784"/>
                    <a:pt x="3457405" y="462951"/>
                    <a:pt x="3395599" y="443614"/>
                  </a:cubicBezTo>
                  <a:cubicBezTo>
                    <a:pt x="3322816" y="434204"/>
                    <a:pt x="3250033" y="535082"/>
                    <a:pt x="3177381" y="443614"/>
                  </a:cubicBezTo>
                  <a:cubicBezTo>
                    <a:pt x="3124462" y="471053"/>
                    <a:pt x="3068275" y="421399"/>
                    <a:pt x="3018621" y="446618"/>
                  </a:cubicBezTo>
                  <a:cubicBezTo>
                    <a:pt x="2957991" y="405196"/>
                    <a:pt x="2897099" y="475758"/>
                    <a:pt x="2836337" y="444788"/>
                  </a:cubicBezTo>
                  <a:cubicBezTo>
                    <a:pt x="2775956" y="457032"/>
                    <a:pt x="2713706" y="456810"/>
                    <a:pt x="2653401" y="444135"/>
                  </a:cubicBezTo>
                  <a:cubicBezTo>
                    <a:pt x="2604923" y="468308"/>
                    <a:pt x="2568074" y="479286"/>
                    <a:pt x="2527697" y="424143"/>
                  </a:cubicBezTo>
                  <a:cubicBezTo>
                    <a:pt x="2518486" y="425711"/>
                    <a:pt x="2509078" y="413526"/>
                    <a:pt x="2499376" y="404102"/>
                  </a:cubicBezTo>
                  <a:lnTo>
                    <a:pt x="2490226" y="397912"/>
                  </a:lnTo>
                  <a:lnTo>
                    <a:pt x="2488326" y="422837"/>
                  </a:lnTo>
                  <a:cubicBezTo>
                    <a:pt x="2454025" y="411762"/>
                    <a:pt x="2422077" y="408332"/>
                    <a:pt x="2393583" y="398048"/>
                  </a:cubicBezTo>
                  <a:lnTo>
                    <a:pt x="2391559" y="397076"/>
                  </a:lnTo>
                  <a:lnTo>
                    <a:pt x="2322940" y="393436"/>
                  </a:lnTo>
                  <a:cubicBezTo>
                    <a:pt x="2306019" y="380369"/>
                    <a:pt x="2288999" y="366804"/>
                    <a:pt x="2271941" y="355336"/>
                  </a:cubicBezTo>
                  <a:lnTo>
                    <a:pt x="2222548" y="330733"/>
                  </a:lnTo>
                  <a:lnTo>
                    <a:pt x="2221448" y="330497"/>
                  </a:lnTo>
                  <a:lnTo>
                    <a:pt x="2180246" y="330025"/>
                  </a:lnTo>
                  <a:lnTo>
                    <a:pt x="2169598" y="332448"/>
                  </a:lnTo>
                  <a:cubicBezTo>
                    <a:pt x="2152621" y="339747"/>
                    <a:pt x="2135724" y="354333"/>
                    <a:pt x="2118965" y="378801"/>
                  </a:cubicBezTo>
                  <a:cubicBezTo>
                    <a:pt x="2081333" y="428324"/>
                    <a:pt x="2088519" y="353452"/>
                    <a:pt x="2060688" y="359984"/>
                  </a:cubicBezTo>
                  <a:lnTo>
                    <a:pt x="2043572" y="340897"/>
                  </a:lnTo>
                  <a:lnTo>
                    <a:pt x="1953891" y="347440"/>
                  </a:lnTo>
                  <a:lnTo>
                    <a:pt x="1950661" y="347534"/>
                  </a:lnTo>
                  <a:lnTo>
                    <a:pt x="1942006" y="360635"/>
                  </a:lnTo>
                  <a:cubicBezTo>
                    <a:pt x="1922087" y="379980"/>
                    <a:pt x="1901746" y="370043"/>
                    <a:pt x="1881312" y="352782"/>
                  </a:cubicBezTo>
                  <a:lnTo>
                    <a:pt x="1877913" y="349642"/>
                  </a:lnTo>
                  <a:lnTo>
                    <a:pt x="1868188" y="349923"/>
                  </a:lnTo>
                  <a:cubicBezTo>
                    <a:pt x="1840862" y="350838"/>
                    <a:pt x="1813356" y="354105"/>
                    <a:pt x="1781408" y="366518"/>
                  </a:cubicBezTo>
                  <a:cubicBezTo>
                    <a:pt x="1737895" y="375927"/>
                    <a:pt x="1694252" y="387818"/>
                    <a:pt x="1650740" y="384682"/>
                  </a:cubicBezTo>
                  <a:cubicBezTo>
                    <a:pt x="1625520" y="398924"/>
                    <a:pt x="1600301" y="311506"/>
                    <a:pt x="1575212" y="388601"/>
                  </a:cubicBezTo>
                  <a:cubicBezTo>
                    <a:pt x="1539933" y="455113"/>
                    <a:pt x="1516412" y="404413"/>
                    <a:pt x="1485965" y="425711"/>
                  </a:cubicBezTo>
                  <a:cubicBezTo>
                    <a:pt x="1432522" y="476803"/>
                    <a:pt x="1380124" y="456681"/>
                    <a:pt x="1329163" y="408723"/>
                  </a:cubicBezTo>
                  <a:cubicBezTo>
                    <a:pt x="1286173" y="401668"/>
                    <a:pt x="1243184" y="386118"/>
                    <a:pt x="1200062" y="381153"/>
                  </a:cubicBezTo>
                  <a:cubicBezTo>
                    <a:pt x="1157072" y="348878"/>
                    <a:pt x="1114213" y="355280"/>
                    <a:pt x="1071223" y="353190"/>
                  </a:cubicBezTo>
                  <a:cubicBezTo>
                    <a:pt x="1022222" y="353190"/>
                    <a:pt x="992692" y="363513"/>
                    <a:pt x="943821" y="341821"/>
                  </a:cubicBezTo>
                  <a:cubicBezTo>
                    <a:pt x="895212" y="292821"/>
                    <a:pt x="843075" y="369915"/>
                    <a:pt x="792376" y="340123"/>
                  </a:cubicBezTo>
                  <a:cubicBezTo>
                    <a:pt x="751739" y="308632"/>
                    <a:pt x="712799" y="399838"/>
                    <a:pt x="648640" y="363513"/>
                  </a:cubicBezTo>
                  <a:cubicBezTo>
                    <a:pt x="613230" y="393828"/>
                    <a:pt x="545543" y="432898"/>
                    <a:pt x="536265" y="396049"/>
                  </a:cubicBezTo>
                  <a:cubicBezTo>
                    <a:pt x="503859" y="431853"/>
                    <a:pt x="466749" y="365081"/>
                    <a:pt x="389655" y="412252"/>
                  </a:cubicBezTo>
                  <a:cubicBezTo>
                    <a:pt x="328240" y="369915"/>
                    <a:pt x="404160" y="389778"/>
                    <a:pt x="291262" y="432506"/>
                  </a:cubicBezTo>
                  <a:cubicBezTo>
                    <a:pt x="224228" y="464912"/>
                    <a:pt x="230500" y="419178"/>
                    <a:pt x="169479" y="420092"/>
                  </a:cubicBezTo>
                  <a:cubicBezTo>
                    <a:pt x="136811" y="406242"/>
                    <a:pt x="114598" y="392260"/>
                    <a:pt x="15812" y="420092"/>
                  </a:cubicBezTo>
                  <a:cubicBezTo>
                    <a:pt x="9801" y="417871"/>
                    <a:pt x="4705" y="416173"/>
                    <a:pt x="0" y="414605"/>
                  </a:cubicBezTo>
                  <a:lnTo>
                    <a:pt x="486" y="0"/>
                  </a:lnTo>
                  <a:lnTo>
                    <a:pt x="12191480" y="0"/>
                  </a:lnTo>
                  <a:lnTo>
                    <a:pt x="12191966" y="414605"/>
                  </a:lnTo>
                  <a:cubicBezTo>
                    <a:pt x="12187261" y="416173"/>
                    <a:pt x="12182165" y="417871"/>
                    <a:pt x="12176154" y="420092"/>
                  </a:cubicBezTo>
                  <a:cubicBezTo>
                    <a:pt x="12077368" y="392260"/>
                    <a:pt x="12055155" y="406242"/>
                    <a:pt x="12022487" y="420092"/>
                  </a:cubicBezTo>
                  <a:cubicBezTo>
                    <a:pt x="11961466" y="419178"/>
                    <a:pt x="11967738" y="464912"/>
                    <a:pt x="11900704" y="432506"/>
                  </a:cubicBezTo>
                  <a:cubicBezTo>
                    <a:pt x="11787806" y="389778"/>
                    <a:pt x="11863726" y="369915"/>
                    <a:pt x="11802311" y="412252"/>
                  </a:cubicBezTo>
                  <a:cubicBezTo>
                    <a:pt x="11725217" y="365081"/>
                    <a:pt x="11688107" y="431853"/>
                    <a:pt x="11655701" y="396049"/>
                  </a:cubicBezTo>
                  <a:cubicBezTo>
                    <a:pt x="11646423" y="432898"/>
                    <a:pt x="11578736" y="393828"/>
                    <a:pt x="11543326" y="363513"/>
                  </a:cubicBezTo>
                  <a:cubicBezTo>
                    <a:pt x="11479167" y="399838"/>
                    <a:pt x="11440227" y="308632"/>
                    <a:pt x="11399590" y="340123"/>
                  </a:cubicBezTo>
                  <a:cubicBezTo>
                    <a:pt x="11348891" y="369915"/>
                    <a:pt x="11296754" y="292821"/>
                    <a:pt x="11248145" y="341821"/>
                  </a:cubicBezTo>
                  <a:cubicBezTo>
                    <a:pt x="11199274" y="363513"/>
                    <a:pt x="11169744" y="353190"/>
                    <a:pt x="11120743" y="353190"/>
                  </a:cubicBezTo>
                  <a:cubicBezTo>
                    <a:pt x="11077753" y="355280"/>
                    <a:pt x="11034894" y="348878"/>
                    <a:pt x="10991904" y="381153"/>
                  </a:cubicBezTo>
                  <a:cubicBezTo>
                    <a:pt x="10948782" y="386118"/>
                    <a:pt x="10905793" y="401668"/>
                    <a:pt x="10862803" y="408723"/>
                  </a:cubicBezTo>
                  <a:cubicBezTo>
                    <a:pt x="10811842" y="456681"/>
                    <a:pt x="10759444" y="476803"/>
                    <a:pt x="10706001" y="425711"/>
                  </a:cubicBezTo>
                  <a:cubicBezTo>
                    <a:pt x="10675554" y="404413"/>
                    <a:pt x="10652033" y="455113"/>
                    <a:pt x="10616754" y="388601"/>
                  </a:cubicBezTo>
                  <a:cubicBezTo>
                    <a:pt x="10591665" y="311506"/>
                    <a:pt x="10566446" y="398924"/>
                    <a:pt x="10541226" y="384682"/>
                  </a:cubicBezTo>
                  <a:cubicBezTo>
                    <a:pt x="10497714" y="387818"/>
                    <a:pt x="10454071" y="375927"/>
                    <a:pt x="10410558" y="366518"/>
                  </a:cubicBezTo>
                  <a:cubicBezTo>
                    <a:pt x="10346661" y="341691"/>
                    <a:pt x="10300535" y="353452"/>
                    <a:pt x="10238075" y="347440"/>
                  </a:cubicBezTo>
                  <a:cubicBezTo>
                    <a:pt x="10161373" y="337511"/>
                    <a:pt x="10109759" y="343260"/>
                    <a:pt x="10031226" y="329801"/>
                  </a:cubicBezTo>
                  <a:cubicBezTo>
                    <a:pt x="9939758" y="323267"/>
                    <a:pt x="9896768" y="348225"/>
                    <a:pt x="9825684" y="384942"/>
                  </a:cubicBezTo>
                  <a:cubicBezTo>
                    <a:pt x="9790927" y="406895"/>
                    <a:pt x="9749374" y="408070"/>
                    <a:pt x="9703640" y="422837"/>
                  </a:cubicBezTo>
                  <a:cubicBezTo>
                    <a:pt x="9696191" y="323136"/>
                    <a:pt x="9704554" y="442306"/>
                    <a:pt x="9686262" y="326403"/>
                  </a:cubicBezTo>
                  <a:cubicBezTo>
                    <a:pt x="9643793" y="371353"/>
                    <a:pt x="9599758" y="328494"/>
                    <a:pt x="9555593" y="332545"/>
                  </a:cubicBezTo>
                  <a:cubicBezTo>
                    <a:pt x="9511426" y="364035"/>
                    <a:pt x="9466999" y="350316"/>
                    <a:pt x="9424009" y="330715"/>
                  </a:cubicBezTo>
                  <a:cubicBezTo>
                    <a:pt x="9410942" y="378408"/>
                    <a:pt x="9371742" y="292952"/>
                    <a:pt x="9355016" y="331890"/>
                  </a:cubicBezTo>
                  <a:cubicBezTo>
                    <a:pt x="9314248" y="310853"/>
                    <a:pt x="9276615" y="386118"/>
                    <a:pt x="9238851" y="299484"/>
                  </a:cubicBezTo>
                  <a:cubicBezTo>
                    <a:pt x="9200695" y="252575"/>
                    <a:pt x="9162019" y="287986"/>
                    <a:pt x="9119028" y="266295"/>
                  </a:cubicBezTo>
                  <a:cubicBezTo>
                    <a:pt x="9097468" y="290861"/>
                    <a:pt x="9078521" y="233236"/>
                    <a:pt x="9057222" y="263029"/>
                  </a:cubicBezTo>
                  <a:cubicBezTo>
                    <a:pt x="8978821" y="281975"/>
                    <a:pt x="8938182" y="267994"/>
                    <a:pt x="8873110" y="288510"/>
                  </a:cubicBezTo>
                  <a:cubicBezTo>
                    <a:pt x="8827375" y="340777"/>
                    <a:pt x="8779681" y="283021"/>
                    <a:pt x="8731333" y="340777"/>
                  </a:cubicBezTo>
                  <a:cubicBezTo>
                    <a:pt x="8683117" y="371223"/>
                    <a:pt x="8634248" y="457464"/>
                    <a:pt x="8586161" y="386771"/>
                  </a:cubicBezTo>
                  <a:cubicBezTo>
                    <a:pt x="8564079" y="371483"/>
                    <a:pt x="8549836" y="360637"/>
                    <a:pt x="8527622" y="412905"/>
                  </a:cubicBezTo>
                  <a:cubicBezTo>
                    <a:pt x="8468560" y="428455"/>
                    <a:pt x="8395646" y="423490"/>
                    <a:pt x="8335409" y="422967"/>
                  </a:cubicBezTo>
                  <a:cubicBezTo>
                    <a:pt x="8281573" y="441784"/>
                    <a:pt x="8301565" y="462951"/>
                    <a:pt x="8239759" y="443614"/>
                  </a:cubicBezTo>
                  <a:cubicBezTo>
                    <a:pt x="8194270" y="437733"/>
                    <a:pt x="8148780" y="474933"/>
                    <a:pt x="8103323" y="481329"/>
                  </a:cubicBezTo>
                  <a:close/>
                </a:path>
              </a:pathLst>
            </a:custGeom>
            <a:solidFill>
              <a:srgbClr val="1F5547"/>
            </a:solidFill>
            <a:ln w="9525" cap="flat">
              <a:noFill/>
              <a:prstDash val="solid"/>
              <a:miter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</p:grpSp>
    </p:spTree>
    <p:extLst>
      <p:ext uri="{BB962C8B-B14F-4D97-AF65-F5344CB8AC3E}">
        <p14:creationId xmlns:p14="http://schemas.microsoft.com/office/powerpoint/2010/main" val="22133758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A431D43-4799-4C43-A37E-920F14D514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6959133-1EEC-4747-8B9C-5F8C7B1639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75A240D-59F3-4FAD-AEF8-D99F493905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60CE542-E1AE-46EB-BA82-34182D0252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00750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3">
            <a:extLst>
              <a:ext uri="{FF2B5EF4-FFF2-40B4-BE49-F238E27FC236}">
                <a16:creationId xmlns:a16="http://schemas.microsoft.com/office/drawing/2014/main" id="{9C7CC156-278D-4E73-BC14-B9B2A3D93FA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8" name="Freeform: Shape 33">
            <a:extLst>
              <a:ext uri="{FF2B5EF4-FFF2-40B4-BE49-F238E27FC236}">
                <a16:creationId xmlns:a16="http://schemas.microsoft.com/office/drawing/2014/main" id="{A1DFE2BD-260A-405D-92A7-092B20D3891F}"/>
              </a:ext>
            </a:extLst>
          </p:cNvPr>
          <p:cNvSpPr/>
          <p:nvPr userDrawn="1"/>
        </p:nvSpPr>
        <p:spPr>
          <a:xfrm>
            <a:off x="4933491" y="1227981"/>
            <a:ext cx="6701064" cy="5630017"/>
          </a:xfrm>
          <a:custGeom>
            <a:avLst/>
            <a:gdLst>
              <a:gd name="connsiteX0" fmla="*/ 139700 w 7764366"/>
              <a:gd name="connsiteY0" fmla="*/ 2602418 h 6523370"/>
              <a:gd name="connsiteX1" fmla="*/ 139700 w 7764366"/>
              <a:gd name="connsiteY1" fmla="*/ 6523370 h 6523370"/>
              <a:gd name="connsiteX2" fmla="*/ 0 w 7764366"/>
              <a:gd name="connsiteY2" fmla="*/ 6523370 h 6523370"/>
              <a:gd name="connsiteX3" fmla="*/ 0 w 7764366"/>
              <a:gd name="connsiteY3" fmla="*/ 3006850 h 6523370"/>
              <a:gd name="connsiteX4" fmla="*/ 23005 w 7764366"/>
              <a:gd name="connsiteY4" fmla="*/ 2925838 h 6523370"/>
              <a:gd name="connsiteX5" fmla="*/ 88500 w 7764366"/>
              <a:gd name="connsiteY5" fmla="*/ 2732273 h 6523370"/>
              <a:gd name="connsiteX6" fmla="*/ 7624666 w 7764366"/>
              <a:gd name="connsiteY6" fmla="*/ 2109273 h 6523370"/>
              <a:gd name="connsiteX7" fmla="*/ 7664720 w 7764366"/>
              <a:gd name="connsiteY7" fmla="*/ 2178933 h 6523370"/>
              <a:gd name="connsiteX8" fmla="*/ 7756719 w 7764366"/>
              <a:gd name="connsiteY8" fmla="*/ 2358559 h 6523370"/>
              <a:gd name="connsiteX9" fmla="*/ 7764366 w 7764366"/>
              <a:gd name="connsiteY9" fmla="*/ 2375474 h 6523370"/>
              <a:gd name="connsiteX10" fmla="*/ 7764366 w 7764366"/>
              <a:gd name="connsiteY10" fmla="*/ 6523370 h 6523370"/>
              <a:gd name="connsiteX11" fmla="*/ 7624666 w 7764366"/>
              <a:gd name="connsiteY11" fmla="*/ 6523370 h 6523370"/>
              <a:gd name="connsiteX12" fmla="*/ 775089 w 7764366"/>
              <a:gd name="connsiteY12" fmla="*/ 1529910 h 6523370"/>
              <a:gd name="connsiteX13" fmla="*/ 775089 w 7764366"/>
              <a:gd name="connsiteY13" fmla="*/ 6523370 h 6523370"/>
              <a:gd name="connsiteX14" fmla="*/ 635389 w 7764366"/>
              <a:gd name="connsiteY14" fmla="*/ 6523370 h 6523370"/>
              <a:gd name="connsiteX15" fmla="*/ 635389 w 7764366"/>
              <a:gd name="connsiteY15" fmla="*/ 1711418 h 6523370"/>
              <a:gd name="connsiteX16" fmla="*/ 663332 w 7764366"/>
              <a:gd name="connsiteY16" fmla="*/ 1672123 h 6523370"/>
              <a:gd name="connsiteX17" fmla="*/ 3952032 w 7764366"/>
              <a:gd name="connsiteY17" fmla="*/ 0 h 6523370"/>
              <a:gd name="connsiteX18" fmla="*/ 3952032 w 7764366"/>
              <a:gd name="connsiteY18" fmla="*/ 1116338 h 6523370"/>
              <a:gd name="connsiteX19" fmla="*/ 4447721 w 7764366"/>
              <a:gd name="connsiteY19" fmla="*/ 1116338 h 6523370"/>
              <a:gd name="connsiteX20" fmla="*/ 4447721 w 7764366"/>
              <a:gd name="connsiteY20" fmla="*/ 22816 h 6523370"/>
              <a:gd name="connsiteX21" fmla="*/ 4587421 w 7764366"/>
              <a:gd name="connsiteY21" fmla="*/ 40568 h 6523370"/>
              <a:gd name="connsiteX22" fmla="*/ 4587421 w 7764366"/>
              <a:gd name="connsiteY22" fmla="*/ 1116338 h 6523370"/>
              <a:gd name="connsiteX23" fmla="*/ 5083110 w 7764366"/>
              <a:gd name="connsiteY23" fmla="*/ 1116338 h 6523370"/>
              <a:gd name="connsiteX24" fmla="*/ 5083110 w 7764366"/>
              <a:gd name="connsiteY24" fmla="*/ 141363 h 6523370"/>
              <a:gd name="connsiteX25" fmla="*/ 5222810 w 7764366"/>
              <a:gd name="connsiteY25" fmla="*/ 181033 h 6523370"/>
              <a:gd name="connsiteX26" fmla="*/ 5222810 w 7764366"/>
              <a:gd name="connsiteY26" fmla="*/ 1116338 h 6523370"/>
              <a:gd name="connsiteX27" fmla="*/ 5718499 w 7764366"/>
              <a:gd name="connsiteY27" fmla="*/ 1116338 h 6523370"/>
              <a:gd name="connsiteX28" fmla="*/ 5718499 w 7764366"/>
              <a:gd name="connsiteY28" fmla="*/ 369218 h 6523370"/>
              <a:gd name="connsiteX29" fmla="*/ 5807710 w 7764366"/>
              <a:gd name="connsiteY29" fmla="*/ 409550 h 6523370"/>
              <a:gd name="connsiteX30" fmla="*/ 5858199 w 7764366"/>
              <a:gd name="connsiteY30" fmla="*/ 435409 h 6523370"/>
              <a:gd name="connsiteX31" fmla="*/ 5858199 w 7764366"/>
              <a:gd name="connsiteY31" fmla="*/ 1116338 h 6523370"/>
              <a:gd name="connsiteX32" fmla="*/ 6353888 w 7764366"/>
              <a:gd name="connsiteY32" fmla="*/ 1116338 h 6523370"/>
              <a:gd name="connsiteX33" fmla="*/ 6353888 w 7764366"/>
              <a:gd name="connsiteY33" fmla="*/ 727471 h 6523370"/>
              <a:gd name="connsiteX34" fmla="*/ 6493588 w 7764366"/>
              <a:gd name="connsiteY34" fmla="*/ 831937 h 6523370"/>
              <a:gd name="connsiteX35" fmla="*/ 6493588 w 7764366"/>
              <a:gd name="connsiteY35" fmla="*/ 1116338 h 6523370"/>
              <a:gd name="connsiteX36" fmla="*/ 6834498 w 7764366"/>
              <a:gd name="connsiteY36" fmla="*/ 1116338 h 6523370"/>
              <a:gd name="connsiteX37" fmla="*/ 6947357 w 7764366"/>
              <a:gd name="connsiteY37" fmla="*/ 1218911 h 6523370"/>
              <a:gd name="connsiteX38" fmla="*/ 7128977 w 7764366"/>
              <a:gd name="connsiteY38" fmla="*/ 1418744 h 6523370"/>
              <a:gd name="connsiteX39" fmla="*/ 7128977 w 7764366"/>
              <a:gd name="connsiteY39" fmla="*/ 6523370 h 6523370"/>
              <a:gd name="connsiteX40" fmla="*/ 6989277 w 7764366"/>
              <a:gd name="connsiteY40" fmla="*/ 6523370 h 6523370"/>
              <a:gd name="connsiteX41" fmla="*/ 6989277 w 7764366"/>
              <a:gd name="connsiteY41" fmla="*/ 1281691 h 6523370"/>
              <a:gd name="connsiteX42" fmla="*/ 6493588 w 7764366"/>
              <a:gd name="connsiteY42" fmla="*/ 1281691 h 6523370"/>
              <a:gd name="connsiteX43" fmla="*/ 6493588 w 7764366"/>
              <a:gd name="connsiteY43" fmla="*/ 6523370 h 6523370"/>
              <a:gd name="connsiteX44" fmla="*/ 6353888 w 7764366"/>
              <a:gd name="connsiteY44" fmla="*/ 6523370 h 6523370"/>
              <a:gd name="connsiteX45" fmla="*/ 6353888 w 7764366"/>
              <a:gd name="connsiteY45" fmla="*/ 1281691 h 6523370"/>
              <a:gd name="connsiteX46" fmla="*/ 5858199 w 7764366"/>
              <a:gd name="connsiteY46" fmla="*/ 1281691 h 6523370"/>
              <a:gd name="connsiteX47" fmla="*/ 5858199 w 7764366"/>
              <a:gd name="connsiteY47" fmla="*/ 6523370 h 6523370"/>
              <a:gd name="connsiteX48" fmla="*/ 5718499 w 7764366"/>
              <a:gd name="connsiteY48" fmla="*/ 6523370 h 6523370"/>
              <a:gd name="connsiteX49" fmla="*/ 5718499 w 7764366"/>
              <a:gd name="connsiteY49" fmla="*/ 1281691 h 6523370"/>
              <a:gd name="connsiteX50" fmla="*/ 5222810 w 7764366"/>
              <a:gd name="connsiteY50" fmla="*/ 1281691 h 6523370"/>
              <a:gd name="connsiteX51" fmla="*/ 5222810 w 7764366"/>
              <a:gd name="connsiteY51" fmla="*/ 6523370 h 6523370"/>
              <a:gd name="connsiteX52" fmla="*/ 5083110 w 7764366"/>
              <a:gd name="connsiteY52" fmla="*/ 6523370 h 6523370"/>
              <a:gd name="connsiteX53" fmla="*/ 5083110 w 7764366"/>
              <a:gd name="connsiteY53" fmla="*/ 1281691 h 6523370"/>
              <a:gd name="connsiteX54" fmla="*/ 4587421 w 7764366"/>
              <a:gd name="connsiteY54" fmla="*/ 1281691 h 6523370"/>
              <a:gd name="connsiteX55" fmla="*/ 4587421 w 7764366"/>
              <a:gd name="connsiteY55" fmla="*/ 6523370 h 6523370"/>
              <a:gd name="connsiteX56" fmla="*/ 4447721 w 7764366"/>
              <a:gd name="connsiteY56" fmla="*/ 6523370 h 6523370"/>
              <a:gd name="connsiteX57" fmla="*/ 4447721 w 7764366"/>
              <a:gd name="connsiteY57" fmla="*/ 1281691 h 6523370"/>
              <a:gd name="connsiteX58" fmla="*/ 3952032 w 7764366"/>
              <a:gd name="connsiteY58" fmla="*/ 1281691 h 6523370"/>
              <a:gd name="connsiteX59" fmla="*/ 3952032 w 7764366"/>
              <a:gd name="connsiteY59" fmla="*/ 6523370 h 6523370"/>
              <a:gd name="connsiteX60" fmla="*/ 3812332 w 7764366"/>
              <a:gd name="connsiteY60" fmla="*/ 6523370 h 6523370"/>
              <a:gd name="connsiteX61" fmla="*/ 3812332 w 7764366"/>
              <a:gd name="connsiteY61" fmla="*/ 1281691 h 6523370"/>
              <a:gd name="connsiteX62" fmla="*/ 3316643 w 7764366"/>
              <a:gd name="connsiteY62" fmla="*/ 1281691 h 6523370"/>
              <a:gd name="connsiteX63" fmla="*/ 3316643 w 7764366"/>
              <a:gd name="connsiteY63" fmla="*/ 6523370 h 6523370"/>
              <a:gd name="connsiteX64" fmla="*/ 3176943 w 7764366"/>
              <a:gd name="connsiteY64" fmla="*/ 6523370 h 6523370"/>
              <a:gd name="connsiteX65" fmla="*/ 3176943 w 7764366"/>
              <a:gd name="connsiteY65" fmla="*/ 1281691 h 6523370"/>
              <a:gd name="connsiteX66" fmla="*/ 2681254 w 7764366"/>
              <a:gd name="connsiteY66" fmla="*/ 1281691 h 6523370"/>
              <a:gd name="connsiteX67" fmla="*/ 2681254 w 7764366"/>
              <a:gd name="connsiteY67" fmla="*/ 6523370 h 6523370"/>
              <a:gd name="connsiteX68" fmla="*/ 2541554 w 7764366"/>
              <a:gd name="connsiteY68" fmla="*/ 6523370 h 6523370"/>
              <a:gd name="connsiteX69" fmla="*/ 2541554 w 7764366"/>
              <a:gd name="connsiteY69" fmla="*/ 1281691 h 6523370"/>
              <a:gd name="connsiteX70" fmla="*/ 2045867 w 7764366"/>
              <a:gd name="connsiteY70" fmla="*/ 1281691 h 6523370"/>
              <a:gd name="connsiteX71" fmla="*/ 2045867 w 7764366"/>
              <a:gd name="connsiteY71" fmla="*/ 6523370 h 6523370"/>
              <a:gd name="connsiteX72" fmla="*/ 1906167 w 7764366"/>
              <a:gd name="connsiteY72" fmla="*/ 6523370 h 6523370"/>
              <a:gd name="connsiteX73" fmla="*/ 1906167 w 7764366"/>
              <a:gd name="connsiteY73" fmla="*/ 1281691 h 6523370"/>
              <a:gd name="connsiteX74" fmla="*/ 1410478 w 7764366"/>
              <a:gd name="connsiteY74" fmla="*/ 1281691 h 6523370"/>
              <a:gd name="connsiteX75" fmla="*/ 1410478 w 7764366"/>
              <a:gd name="connsiteY75" fmla="*/ 6523370 h 6523370"/>
              <a:gd name="connsiteX76" fmla="*/ 1270778 w 7764366"/>
              <a:gd name="connsiteY76" fmla="*/ 6523370 h 6523370"/>
              <a:gd name="connsiteX77" fmla="*/ 1270778 w 7764366"/>
              <a:gd name="connsiteY77" fmla="*/ 1281691 h 6523370"/>
              <a:gd name="connsiteX78" fmla="*/ 998821 w 7764366"/>
              <a:gd name="connsiteY78" fmla="*/ 1281691 h 6523370"/>
              <a:gd name="connsiteX79" fmla="*/ 1055879 w 7764366"/>
              <a:gd name="connsiteY79" fmla="*/ 1218911 h 6523370"/>
              <a:gd name="connsiteX80" fmla="*/ 1168738 w 7764366"/>
              <a:gd name="connsiteY80" fmla="*/ 1116338 h 6523370"/>
              <a:gd name="connsiteX81" fmla="*/ 1270778 w 7764366"/>
              <a:gd name="connsiteY81" fmla="*/ 1116338 h 6523370"/>
              <a:gd name="connsiteX82" fmla="*/ 1270778 w 7764366"/>
              <a:gd name="connsiteY82" fmla="*/ 1023598 h 6523370"/>
              <a:gd name="connsiteX83" fmla="*/ 1351717 w 7764366"/>
              <a:gd name="connsiteY83" fmla="*/ 950036 h 6523370"/>
              <a:gd name="connsiteX84" fmla="*/ 1410478 w 7764366"/>
              <a:gd name="connsiteY84" fmla="*/ 906095 h 6523370"/>
              <a:gd name="connsiteX85" fmla="*/ 1410478 w 7764366"/>
              <a:gd name="connsiteY85" fmla="*/ 1116338 h 6523370"/>
              <a:gd name="connsiteX86" fmla="*/ 1906167 w 7764366"/>
              <a:gd name="connsiteY86" fmla="*/ 1116338 h 6523370"/>
              <a:gd name="connsiteX87" fmla="*/ 1906167 w 7764366"/>
              <a:gd name="connsiteY87" fmla="*/ 568213 h 6523370"/>
              <a:gd name="connsiteX88" fmla="*/ 2015901 w 7764366"/>
              <a:gd name="connsiteY88" fmla="*/ 501548 h 6523370"/>
              <a:gd name="connsiteX89" fmla="*/ 2045867 w 7764366"/>
              <a:gd name="connsiteY89" fmla="*/ 486201 h 6523370"/>
              <a:gd name="connsiteX90" fmla="*/ 2045867 w 7764366"/>
              <a:gd name="connsiteY90" fmla="*/ 1116338 h 6523370"/>
              <a:gd name="connsiteX91" fmla="*/ 2541554 w 7764366"/>
              <a:gd name="connsiteY91" fmla="*/ 1116338 h 6523370"/>
              <a:gd name="connsiteX92" fmla="*/ 2541554 w 7764366"/>
              <a:gd name="connsiteY92" fmla="*/ 262449 h 6523370"/>
              <a:gd name="connsiteX93" fmla="*/ 2569241 w 7764366"/>
              <a:gd name="connsiteY93" fmla="*/ 251532 h 6523370"/>
              <a:gd name="connsiteX94" fmla="*/ 2681254 w 7764366"/>
              <a:gd name="connsiteY94" fmla="*/ 213631 h 6523370"/>
              <a:gd name="connsiteX95" fmla="*/ 2681254 w 7764366"/>
              <a:gd name="connsiteY95" fmla="*/ 1116338 h 6523370"/>
              <a:gd name="connsiteX96" fmla="*/ 3176943 w 7764366"/>
              <a:gd name="connsiteY96" fmla="*/ 1116338 h 6523370"/>
              <a:gd name="connsiteX97" fmla="*/ 3176943 w 7764366"/>
              <a:gd name="connsiteY97" fmla="*/ 80722 h 6523370"/>
              <a:gd name="connsiteX98" fmla="*/ 3316643 w 7764366"/>
              <a:gd name="connsiteY98" fmla="*/ 55774 h 6523370"/>
              <a:gd name="connsiteX99" fmla="*/ 3316643 w 7764366"/>
              <a:gd name="connsiteY99" fmla="*/ 1116338 h 6523370"/>
              <a:gd name="connsiteX100" fmla="*/ 3812332 w 7764366"/>
              <a:gd name="connsiteY100" fmla="*/ 1116338 h 6523370"/>
              <a:gd name="connsiteX101" fmla="*/ 3812332 w 7764366"/>
              <a:gd name="connsiteY101" fmla="*/ 3532 h 6523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7764366" h="6523370">
                <a:moveTo>
                  <a:pt x="139700" y="2602418"/>
                </a:moveTo>
                <a:lnTo>
                  <a:pt x="139700" y="6523370"/>
                </a:lnTo>
                <a:lnTo>
                  <a:pt x="0" y="6523370"/>
                </a:lnTo>
                <a:lnTo>
                  <a:pt x="0" y="3006850"/>
                </a:lnTo>
                <a:lnTo>
                  <a:pt x="23005" y="2925838"/>
                </a:lnTo>
                <a:cubicBezTo>
                  <a:pt x="43292" y="2860614"/>
                  <a:pt x="65138" y="2796078"/>
                  <a:pt x="88500" y="2732273"/>
                </a:cubicBezTo>
                <a:close/>
                <a:moveTo>
                  <a:pt x="7624666" y="2109273"/>
                </a:moveTo>
                <a:lnTo>
                  <a:pt x="7664720" y="2178933"/>
                </a:lnTo>
                <a:cubicBezTo>
                  <a:pt x="7696786" y="2237961"/>
                  <a:pt x="7727467" y="2297851"/>
                  <a:pt x="7756719" y="2358559"/>
                </a:cubicBezTo>
                <a:lnTo>
                  <a:pt x="7764366" y="2375474"/>
                </a:lnTo>
                <a:lnTo>
                  <a:pt x="7764366" y="6523370"/>
                </a:lnTo>
                <a:lnTo>
                  <a:pt x="7624666" y="6523370"/>
                </a:lnTo>
                <a:close/>
                <a:moveTo>
                  <a:pt x="775089" y="1529910"/>
                </a:moveTo>
                <a:lnTo>
                  <a:pt x="775089" y="6523370"/>
                </a:lnTo>
                <a:lnTo>
                  <a:pt x="635389" y="6523370"/>
                </a:lnTo>
                <a:lnTo>
                  <a:pt x="635389" y="1711418"/>
                </a:lnTo>
                <a:lnTo>
                  <a:pt x="663332" y="1672123"/>
                </a:lnTo>
                <a:close/>
                <a:moveTo>
                  <a:pt x="3952032" y="0"/>
                </a:moveTo>
                <a:lnTo>
                  <a:pt x="3952032" y="1116338"/>
                </a:lnTo>
                <a:lnTo>
                  <a:pt x="4447721" y="1116338"/>
                </a:lnTo>
                <a:lnTo>
                  <a:pt x="4447721" y="22816"/>
                </a:lnTo>
                <a:lnTo>
                  <a:pt x="4587421" y="40568"/>
                </a:lnTo>
                <a:lnTo>
                  <a:pt x="4587421" y="1116338"/>
                </a:lnTo>
                <a:lnTo>
                  <a:pt x="5083110" y="1116338"/>
                </a:lnTo>
                <a:lnTo>
                  <a:pt x="5083110" y="141363"/>
                </a:lnTo>
                <a:lnTo>
                  <a:pt x="5222810" y="181033"/>
                </a:lnTo>
                <a:lnTo>
                  <a:pt x="5222810" y="1116338"/>
                </a:lnTo>
                <a:lnTo>
                  <a:pt x="5718499" y="1116338"/>
                </a:lnTo>
                <a:lnTo>
                  <a:pt x="5718499" y="369218"/>
                </a:lnTo>
                <a:lnTo>
                  <a:pt x="5807710" y="409550"/>
                </a:lnTo>
                <a:lnTo>
                  <a:pt x="5858199" y="435409"/>
                </a:lnTo>
                <a:lnTo>
                  <a:pt x="5858199" y="1116338"/>
                </a:lnTo>
                <a:lnTo>
                  <a:pt x="6353888" y="1116338"/>
                </a:lnTo>
                <a:lnTo>
                  <a:pt x="6353888" y="727471"/>
                </a:lnTo>
                <a:lnTo>
                  <a:pt x="6493588" y="831937"/>
                </a:lnTo>
                <a:lnTo>
                  <a:pt x="6493588" y="1116338"/>
                </a:lnTo>
                <a:lnTo>
                  <a:pt x="6834498" y="1116338"/>
                </a:lnTo>
                <a:lnTo>
                  <a:pt x="6947357" y="1218911"/>
                </a:lnTo>
                <a:lnTo>
                  <a:pt x="7128977" y="1418744"/>
                </a:lnTo>
                <a:lnTo>
                  <a:pt x="7128977" y="6523370"/>
                </a:lnTo>
                <a:lnTo>
                  <a:pt x="6989277" y="6523370"/>
                </a:lnTo>
                <a:lnTo>
                  <a:pt x="6989277" y="1281691"/>
                </a:lnTo>
                <a:lnTo>
                  <a:pt x="6493588" y="1281691"/>
                </a:lnTo>
                <a:lnTo>
                  <a:pt x="6493588" y="6523370"/>
                </a:lnTo>
                <a:lnTo>
                  <a:pt x="6353888" y="6523370"/>
                </a:lnTo>
                <a:lnTo>
                  <a:pt x="6353888" y="1281691"/>
                </a:lnTo>
                <a:lnTo>
                  <a:pt x="5858199" y="1281691"/>
                </a:lnTo>
                <a:lnTo>
                  <a:pt x="5858199" y="6523370"/>
                </a:lnTo>
                <a:lnTo>
                  <a:pt x="5718499" y="6523370"/>
                </a:lnTo>
                <a:lnTo>
                  <a:pt x="5718499" y="1281691"/>
                </a:lnTo>
                <a:lnTo>
                  <a:pt x="5222810" y="1281691"/>
                </a:lnTo>
                <a:lnTo>
                  <a:pt x="5222810" y="6523370"/>
                </a:lnTo>
                <a:lnTo>
                  <a:pt x="5083110" y="6523370"/>
                </a:lnTo>
                <a:lnTo>
                  <a:pt x="5083110" y="1281691"/>
                </a:lnTo>
                <a:lnTo>
                  <a:pt x="4587421" y="1281691"/>
                </a:lnTo>
                <a:lnTo>
                  <a:pt x="4587421" y="6523370"/>
                </a:lnTo>
                <a:lnTo>
                  <a:pt x="4447721" y="6523370"/>
                </a:lnTo>
                <a:lnTo>
                  <a:pt x="4447721" y="1281691"/>
                </a:lnTo>
                <a:lnTo>
                  <a:pt x="3952032" y="1281691"/>
                </a:lnTo>
                <a:lnTo>
                  <a:pt x="3952032" y="6523370"/>
                </a:lnTo>
                <a:lnTo>
                  <a:pt x="3812332" y="6523370"/>
                </a:lnTo>
                <a:lnTo>
                  <a:pt x="3812332" y="1281691"/>
                </a:lnTo>
                <a:lnTo>
                  <a:pt x="3316643" y="1281691"/>
                </a:lnTo>
                <a:lnTo>
                  <a:pt x="3316643" y="6523370"/>
                </a:lnTo>
                <a:lnTo>
                  <a:pt x="3176943" y="6523370"/>
                </a:lnTo>
                <a:lnTo>
                  <a:pt x="3176943" y="1281691"/>
                </a:lnTo>
                <a:lnTo>
                  <a:pt x="2681254" y="1281691"/>
                </a:lnTo>
                <a:lnTo>
                  <a:pt x="2681254" y="6523370"/>
                </a:lnTo>
                <a:lnTo>
                  <a:pt x="2541554" y="6523370"/>
                </a:lnTo>
                <a:lnTo>
                  <a:pt x="2541554" y="1281691"/>
                </a:lnTo>
                <a:lnTo>
                  <a:pt x="2045867" y="1281691"/>
                </a:lnTo>
                <a:lnTo>
                  <a:pt x="2045867" y="6523370"/>
                </a:lnTo>
                <a:lnTo>
                  <a:pt x="1906167" y="6523370"/>
                </a:lnTo>
                <a:lnTo>
                  <a:pt x="1906167" y="1281691"/>
                </a:lnTo>
                <a:lnTo>
                  <a:pt x="1410478" y="1281691"/>
                </a:lnTo>
                <a:lnTo>
                  <a:pt x="1410478" y="6523370"/>
                </a:lnTo>
                <a:lnTo>
                  <a:pt x="1270778" y="6523370"/>
                </a:lnTo>
                <a:lnTo>
                  <a:pt x="1270778" y="1281691"/>
                </a:lnTo>
                <a:lnTo>
                  <a:pt x="998821" y="1281691"/>
                </a:lnTo>
                <a:lnTo>
                  <a:pt x="1055879" y="1218911"/>
                </a:lnTo>
                <a:lnTo>
                  <a:pt x="1168738" y="1116338"/>
                </a:lnTo>
                <a:lnTo>
                  <a:pt x="1270778" y="1116338"/>
                </a:lnTo>
                <a:lnTo>
                  <a:pt x="1270778" y="1023598"/>
                </a:lnTo>
                <a:lnTo>
                  <a:pt x="1351717" y="950036"/>
                </a:lnTo>
                <a:lnTo>
                  <a:pt x="1410478" y="906095"/>
                </a:lnTo>
                <a:lnTo>
                  <a:pt x="1410478" y="1116338"/>
                </a:lnTo>
                <a:lnTo>
                  <a:pt x="1906167" y="1116338"/>
                </a:lnTo>
                <a:lnTo>
                  <a:pt x="1906167" y="568213"/>
                </a:lnTo>
                <a:lnTo>
                  <a:pt x="2015901" y="501548"/>
                </a:lnTo>
                <a:lnTo>
                  <a:pt x="2045867" y="486201"/>
                </a:lnTo>
                <a:lnTo>
                  <a:pt x="2045867" y="1116338"/>
                </a:lnTo>
                <a:lnTo>
                  <a:pt x="2541554" y="1116338"/>
                </a:lnTo>
                <a:lnTo>
                  <a:pt x="2541554" y="262449"/>
                </a:lnTo>
                <a:lnTo>
                  <a:pt x="2569241" y="251532"/>
                </a:lnTo>
                <a:lnTo>
                  <a:pt x="2681254" y="213631"/>
                </a:lnTo>
                <a:lnTo>
                  <a:pt x="2681254" y="1116338"/>
                </a:lnTo>
                <a:lnTo>
                  <a:pt x="3176943" y="1116338"/>
                </a:lnTo>
                <a:lnTo>
                  <a:pt x="3176943" y="80722"/>
                </a:lnTo>
                <a:lnTo>
                  <a:pt x="3316643" y="55774"/>
                </a:lnTo>
                <a:lnTo>
                  <a:pt x="3316643" y="1116338"/>
                </a:lnTo>
                <a:lnTo>
                  <a:pt x="3812332" y="1116338"/>
                </a:lnTo>
                <a:lnTo>
                  <a:pt x="3812332" y="3532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pic>
        <p:nvPicPr>
          <p:cNvPr id="19" name="Graphic 53">
            <a:extLst>
              <a:ext uri="{FF2B5EF4-FFF2-40B4-BE49-F238E27FC236}">
                <a16:creationId xmlns:a16="http://schemas.microsoft.com/office/drawing/2014/main" id="{DBB88D8F-3537-475C-A6A7-37A1826FF58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846155" y="579309"/>
            <a:ext cx="3275838" cy="6278690"/>
          </a:xfrm>
          <a:prstGeom prst="rect">
            <a:avLst/>
          </a:prstGeom>
        </p:spPr>
      </p:pic>
      <p:pic>
        <p:nvPicPr>
          <p:cNvPr id="20" name="Graphic 55">
            <a:extLst>
              <a:ext uri="{FF2B5EF4-FFF2-40B4-BE49-F238E27FC236}">
                <a16:creationId xmlns:a16="http://schemas.microsoft.com/office/drawing/2014/main" id="{44B6DD99-3B70-4D50-B683-76032CAB4EB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984018" y="659217"/>
            <a:ext cx="2956342" cy="6198781"/>
          </a:xfrm>
          <a:prstGeom prst="rect">
            <a:avLst/>
          </a:prstGeom>
        </p:spPr>
      </p:pic>
      <p:sp>
        <p:nvSpPr>
          <p:cNvPr id="21" name="Freeform: Shape 49">
            <a:extLst>
              <a:ext uri="{FF2B5EF4-FFF2-40B4-BE49-F238E27FC236}">
                <a16:creationId xmlns:a16="http://schemas.microsoft.com/office/drawing/2014/main" id="{6ACCC0C0-1C2B-450D-A72C-2BA3C0BFE103}"/>
              </a:ext>
            </a:extLst>
          </p:cNvPr>
          <p:cNvSpPr/>
          <p:nvPr userDrawn="1"/>
        </p:nvSpPr>
        <p:spPr>
          <a:xfrm>
            <a:off x="-798" y="8466"/>
            <a:ext cx="12192000" cy="6858000"/>
          </a:xfrm>
          <a:custGeom>
            <a:avLst/>
            <a:gdLst>
              <a:gd name="connsiteX0" fmla="*/ 8389839 w 12192000"/>
              <a:gd name="connsiteY0" fmla="*/ 1226897 h 6858000"/>
              <a:gd name="connsiteX1" fmla="*/ 4794441 w 12192000"/>
              <a:gd name="connsiteY1" fmla="*/ 4822295 h 6858000"/>
              <a:gd name="connsiteX2" fmla="*/ 4794441 w 12192000"/>
              <a:gd name="connsiteY2" fmla="*/ 6857998 h 6858000"/>
              <a:gd name="connsiteX3" fmla="*/ 11985238 w 12192000"/>
              <a:gd name="connsiteY3" fmla="*/ 6857998 h 6858000"/>
              <a:gd name="connsiteX4" fmla="*/ 11985238 w 12192000"/>
              <a:gd name="connsiteY4" fmla="*/ 4822295 h 6858000"/>
              <a:gd name="connsiteX5" fmla="*/ 8389839 w 12192000"/>
              <a:gd name="connsiteY5" fmla="*/ 1226897 h 6858000"/>
              <a:gd name="connsiteX6" fmla="*/ 0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0 w 12192000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8389839" y="1226897"/>
                </a:moveTo>
                <a:cubicBezTo>
                  <a:pt x="6404156" y="1226897"/>
                  <a:pt x="4794441" y="2836611"/>
                  <a:pt x="4794441" y="4822295"/>
                </a:cubicBezTo>
                <a:lnTo>
                  <a:pt x="4794441" y="6857998"/>
                </a:lnTo>
                <a:lnTo>
                  <a:pt x="11985238" y="6857998"/>
                </a:lnTo>
                <a:lnTo>
                  <a:pt x="11985238" y="4822295"/>
                </a:lnTo>
                <a:cubicBezTo>
                  <a:pt x="11985238" y="2836611"/>
                  <a:pt x="10375523" y="1226897"/>
                  <a:pt x="8389839" y="1226897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2" name="Freeform: Shape 4">
            <a:extLst>
              <a:ext uri="{FF2B5EF4-FFF2-40B4-BE49-F238E27FC236}">
                <a16:creationId xmlns:a16="http://schemas.microsoft.com/office/drawing/2014/main" id="{CF483073-A1A7-4359-8F78-4560E7A22576}"/>
              </a:ext>
            </a:extLst>
          </p:cNvPr>
          <p:cNvSpPr/>
          <p:nvPr userDrawn="1"/>
        </p:nvSpPr>
        <p:spPr>
          <a:xfrm flipH="1">
            <a:off x="15" y="-6"/>
            <a:ext cx="12191966" cy="1189488"/>
          </a:xfrm>
          <a:custGeom>
            <a:avLst/>
            <a:gdLst>
              <a:gd name="connsiteX0" fmla="*/ 12191149 w 12191966"/>
              <a:gd name="connsiteY0" fmla="*/ 0 h 765280"/>
              <a:gd name="connsiteX1" fmla="*/ 7346989 w 12191966"/>
              <a:gd name="connsiteY1" fmla="*/ 0 h 765280"/>
              <a:gd name="connsiteX2" fmla="*/ 6815873 w 12191966"/>
              <a:gd name="connsiteY2" fmla="*/ 0 h 765280"/>
              <a:gd name="connsiteX3" fmla="*/ 6095983 w 12191966"/>
              <a:gd name="connsiteY3" fmla="*/ 0 h 765280"/>
              <a:gd name="connsiteX4" fmla="*/ 5376093 w 12191966"/>
              <a:gd name="connsiteY4" fmla="*/ 0 h 765280"/>
              <a:gd name="connsiteX5" fmla="*/ 1971713 w 12191966"/>
              <a:gd name="connsiteY5" fmla="*/ 0 h 765280"/>
              <a:gd name="connsiteX6" fmla="*/ 1504931 w 12191966"/>
              <a:gd name="connsiteY6" fmla="*/ 0 h 765280"/>
              <a:gd name="connsiteX7" fmla="*/ 817 w 12191966"/>
              <a:gd name="connsiteY7" fmla="*/ 0 h 765280"/>
              <a:gd name="connsiteX8" fmla="*/ 0 w 12191966"/>
              <a:gd name="connsiteY8" fmla="*/ 697631 h 765280"/>
              <a:gd name="connsiteX9" fmla="*/ 15812 w 12191966"/>
              <a:gd name="connsiteY9" fmla="*/ 703118 h 765280"/>
              <a:gd name="connsiteX10" fmla="*/ 169479 w 12191966"/>
              <a:gd name="connsiteY10" fmla="*/ 703118 h 765280"/>
              <a:gd name="connsiteX11" fmla="*/ 291262 w 12191966"/>
              <a:gd name="connsiteY11" fmla="*/ 715532 h 765280"/>
              <a:gd name="connsiteX12" fmla="*/ 389655 w 12191966"/>
              <a:gd name="connsiteY12" fmla="*/ 695278 h 765280"/>
              <a:gd name="connsiteX13" fmla="*/ 536265 w 12191966"/>
              <a:gd name="connsiteY13" fmla="*/ 679075 h 765280"/>
              <a:gd name="connsiteX14" fmla="*/ 648640 w 12191966"/>
              <a:gd name="connsiteY14" fmla="*/ 646539 h 765280"/>
              <a:gd name="connsiteX15" fmla="*/ 792376 w 12191966"/>
              <a:gd name="connsiteY15" fmla="*/ 623149 h 765280"/>
              <a:gd name="connsiteX16" fmla="*/ 943821 w 12191966"/>
              <a:gd name="connsiteY16" fmla="*/ 624847 h 765280"/>
              <a:gd name="connsiteX17" fmla="*/ 1071223 w 12191966"/>
              <a:gd name="connsiteY17" fmla="*/ 636216 h 765280"/>
              <a:gd name="connsiteX18" fmla="*/ 1200062 w 12191966"/>
              <a:gd name="connsiteY18" fmla="*/ 664179 h 765280"/>
              <a:gd name="connsiteX19" fmla="*/ 1329163 w 12191966"/>
              <a:gd name="connsiteY19" fmla="*/ 691749 h 765280"/>
              <a:gd name="connsiteX20" fmla="*/ 1485965 w 12191966"/>
              <a:gd name="connsiteY20" fmla="*/ 708737 h 765280"/>
              <a:gd name="connsiteX21" fmla="*/ 1575212 w 12191966"/>
              <a:gd name="connsiteY21" fmla="*/ 671627 h 765280"/>
              <a:gd name="connsiteX22" fmla="*/ 1650740 w 12191966"/>
              <a:gd name="connsiteY22" fmla="*/ 667708 h 765280"/>
              <a:gd name="connsiteX23" fmla="*/ 1781408 w 12191966"/>
              <a:gd name="connsiteY23" fmla="*/ 649544 h 765280"/>
              <a:gd name="connsiteX24" fmla="*/ 1868188 w 12191966"/>
              <a:gd name="connsiteY24" fmla="*/ 632949 h 765280"/>
              <a:gd name="connsiteX25" fmla="*/ 1877913 w 12191966"/>
              <a:gd name="connsiteY25" fmla="*/ 632668 h 765280"/>
              <a:gd name="connsiteX26" fmla="*/ 1881312 w 12191966"/>
              <a:gd name="connsiteY26" fmla="*/ 635808 h 765280"/>
              <a:gd name="connsiteX27" fmla="*/ 1942006 w 12191966"/>
              <a:gd name="connsiteY27" fmla="*/ 643661 h 765280"/>
              <a:gd name="connsiteX28" fmla="*/ 1950661 w 12191966"/>
              <a:gd name="connsiteY28" fmla="*/ 630560 h 765280"/>
              <a:gd name="connsiteX29" fmla="*/ 1953891 w 12191966"/>
              <a:gd name="connsiteY29" fmla="*/ 630466 h 765280"/>
              <a:gd name="connsiteX30" fmla="*/ 2043572 w 12191966"/>
              <a:gd name="connsiteY30" fmla="*/ 623923 h 765280"/>
              <a:gd name="connsiteX31" fmla="*/ 2060688 w 12191966"/>
              <a:gd name="connsiteY31" fmla="*/ 643010 h 765280"/>
              <a:gd name="connsiteX32" fmla="*/ 2118965 w 12191966"/>
              <a:gd name="connsiteY32" fmla="*/ 661827 h 765280"/>
              <a:gd name="connsiteX33" fmla="*/ 2169598 w 12191966"/>
              <a:gd name="connsiteY33" fmla="*/ 615474 h 765280"/>
              <a:gd name="connsiteX34" fmla="*/ 2180246 w 12191966"/>
              <a:gd name="connsiteY34" fmla="*/ 613051 h 765280"/>
              <a:gd name="connsiteX35" fmla="*/ 2221448 w 12191966"/>
              <a:gd name="connsiteY35" fmla="*/ 613523 h 765280"/>
              <a:gd name="connsiteX36" fmla="*/ 2222548 w 12191966"/>
              <a:gd name="connsiteY36" fmla="*/ 613759 h 765280"/>
              <a:gd name="connsiteX37" fmla="*/ 2271941 w 12191966"/>
              <a:gd name="connsiteY37" fmla="*/ 638362 h 765280"/>
              <a:gd name="connsiteX38" fmla="*/ 2322940 w 12191966"/>
              <a:gd name="connsiteY38" fmla="*/ 676462 h 765280"/>
              <a:gd name="connsiteX39" fmla="*/ 2391559 w 12191966"/>
              <a:gd name="connsiteY39" fmla="*/ 680102 h 765280"/>
              <a:gd name="connsiteX40" fmla="*/ 2393583 w 12191966"/>
              <a:gd name="connsiteY40" fmla="*/ 681074 h 765280"/>
              <a:gd name="connsiteX41" fmla="*/ 2488326 w 12191966"/>
              <a:gd name="connsiteY41" fmla="*/ 705863 h 765280"/>
              <a:gd name="connsiteX42" fmla="*/ 2490226 w 12191966"/>
              <a:gd name="connsiteY42" fmla="*/ 680938 h 765280"/>
              <a:gd name="connsiteX43" fmla="*/ 2499376 w 12191966"/>
              <a:gd name="connsiteY43" fmla="*/ 687128 h 765280"/>
              <a:gd name="connsiteX44" fmla="*/ 2527697 w 12191966"/>
              <a:gd name="connsiteY44" fmla="*/ 707169 h 765280"/>
              <a:gd name="connsiteX45" fmla="*/ 2653401 w 12191966"/>
              <a:gd name="connsiteY45" fmla="*/ 727161 h 765280"/>
              <a:gd name="connsiteX46" fmla="*/ 2836337 w 12191966"/>
              <a:gd name="connsiteY46" fmla="*/ 727814 h 765280"/>
              <a:gd name="connsiteX47" fmla="*/ 3018621 w 12191966"/>
              <a:gd name="connsiteY47" fmla="*/ 729644 h 765280"/>
              <a:gd name="connsiteX48" fmla="*/ 3177381 w 12191966"/>
              <a:gd name="connsiteY48" fmla="*/ 726640 h 765280"/>
              <a:gd name="connsiteX49" fmla="*/ 3395599 w 12191966"/>
              <a:gd name="connsiteY49" fmla="*/ 726640 h 765280"/>
              <a:gd name="connsiteX50" fmla="*/ 3491249 w 12191966"/>
              <a:gd name="connsiteY50" fmla="*/ 705993 h 765280"/>
              <a:gd name="connsiteX51" fmla="*/ 3636983 w 12191966"/>
              <a:gd name="connsiteY51" fmla="*/ 704137 h 765280"/>
              <a:gd name="connsiteX52" fmla="*/ 3673903 w 12191966"/>
              <a:gd name="connsiteY52" fmla="*/ 697619 h 765280"/>
              <a:gd name="connsiteX53" fmla="*/ 3710823 w 12191966"/>
              <a:gd name="connsiteY53" fmla="*/ 704137 h 765280"/>
              <a:gd name="connsiteX54" fmla="*/ 3856557 w 12191966"/>
              <a:gd name="connsiteY54" fmla="*/ 705993 h 765280"/>
              <a:gd name="connsiteX55" fmla="*/ 3952207 w 12191966"/>
              <a:gd name="connsiteY55" fmla="*/ 726640 h 765280"/>
              <a:gd name="connsiteX56" fmla="*/ 4170425 w 12191966"/>
              <a:gd name="connsiteY56" fmla="*/ 726640 h 765280"/>
              <a:gd name="connsiteX57" fmla="*/ 4329185 w 12191966"/>
              <a:gd name="connsiteY57" fmla="*/ 729644 h 765280"/>
              <a:gd name="connsiteX58" fmla="*/ 4511469 w 12191966"/>
              <a:gd name="connsiteY58" fmla="*/ 727814 h 765280"/>
              <a:gd name="connsiteX59" fmla="*/ 4694405 w 12191966"/>
              <a:gd name="connsiteY59" fmla="*/ 727161 h 765280"/>
              <a:gd name="connsiteX60" fmla="*/ 4820109 w 12191966"/>
              <a:gd name="connsiteY60" fmla="*/ 707169 h 765280"/>
              <a:gd name="connsiteX61" fmla="*/ 4848430 w 12191966"/>
              <a:gd name="connsiteY61" fmla="*/ 687128 h 765280"/>
              <a:gd name="connsiteX62" fmla="*/ 4857581 w 12191966"/>
              <a:gd name="connsiteY62" fmla="*/ 680938 h 765280"/>
              <a:gd name="connsiteX63" fmla="*/ 4859480 w 12191966"/>
              <a:gd name="connsiteY63" fmla="*/ 705863 h 765280"/>
              <a:gd name="connsiteX64" fmla="*/ 4954223 w 12191966"/>
              <a:gd name="connsiteY64" fmla="*/ 681074 h 765280"/>
              <a:gd name="connsiteX65" fmla="*/ 4956248 w 12191966"/>
              <a:gd name="connsiteY65" fmla="*/ 680102 h 765280"/>
              <a:gd name="connsiteX66" fmla="*/ 5024866 w 12191966"/>
              <a:gd name="connsiteY66" fmla="*/ 676462 h 765280"/>
              <a:gd name="connsiteX67" fmla="*/ 5075866 w 12191966"/>
              <a:gd name="connsiteY67" fmla="*/ 638362 h 765280"/>
              <a:gd name="connsiteX68" fmla="*/ 5125259 w 12191966"/>
              <a:gd name="connsiteY68" fmla="*/ 613759 h 765280"/>
              <a:gd name="connsiteX69" fmla="*/ 5126358 w 12191966"/>
              <a:gd name="connsiteY69" fmla="*/ 613523 h 765280"/>
              <a:gd name="connsiteX70" fmla="*/ 5167560 w 12191966"/>
              <a:gd name="connsiteY70" fmla="*/ 613051 h 765280"/>
              <a:gd name="connsiteX71" fmla="*/ 5178209 w 12191966"/>
              <a:gd name="connsiteY71" fmla="*/ 615474 h 765280"/>
              <a:gd name="connsiteX72" fmla="*/ 5228841 w 12191966"/>
              <a:gd name="connsiteY72" fmla="*/ 661827 h 765280"/>
              <a:gd name="connsiteX73" fmla="*/ 5287118 w 12191966"/>
              <a:gd name="connsiteY73" fmla="*/ 643010 h 765280"/>
              <a:gd name="connsiteX74" fmla="*/ 5304234 w 12191966"/>
              <a:gd name="connsiteY74" fmla="*/ 623923 h 765280"/>
              <a:gd name="connsiteX75" fmla="*/ 5393915 w 12191966"/>
              <a:gd name="connsiteY75" fmla="*/ 630466 h 765280"/>
              <a:gd name="connsiteX76" fmla="*/ 5397145 w 12191966"/>
              <a:gd name="connsiteY76" fmla="*/ 630560 h 765280"/>
              <a:gd name="connsiteX77" fmla="*/ 5405800 w 12191966"/>
              <a:gd name="connsiteY77" fmla="*/ 643661 h 765280"/>
              <a:gd name="connsiteX78" fmla="*/ 5466494 w 12191966"/>
              <a:gd name="connsiteY78" fmla="*/ 635808 h 765280"/>
              <a:gd name="connsiteX79" fmla="*/ 5469893 w 12191966"/>
              <a:gd name="connsiteY79" fmla="*/ 632668 h 765280"/>
              <a:gd name="connsiteX80" fmla="*/ 5479618 w 12191966"/>
              <a:gd name="connsiteY80" fmla="*/ 632949 h 765280"/>
              <a:gd name="connsiteX81" fmla="*/ 5566398 w 12191966"/>
              <a:gd name="connsiteY81" fmla="*/ 649544 h 765280"/>
              <a:gd name="connsiteX82" fmla="*/ 5697066 w 12191966"/>
              <a:gd name="connsiteY82" fmla="*/ 667708 h 765280"/>
              <a:gd name="connsiteX83" fmla="*/ 5772594 w 12191966"/>
              <a:gd name="connsiteY83" fmla="*/ 671627 h 765280"/>
              <a:gd name="connsiteX84" fmla="*/ 5861841 w 12191966"/>
              <a:gd name="connsiteY84" fmla="*/ 708737 h 765280"/>
              <a:gd name="connsiteX85" fmla="*/ 6018643 w 12191966"/>
              <a:gd name="connsiteY85" fmla="*/ 691749 h 765280"/>
              <a:gd name="connsiteX86" fmla="*/ 6147744 w 12191966"/>
              <a:gd name="connsiteY86" fmla="*/ 664179 h 765280"/>
              <a:gd name="connsiteX87" fmla="*/ 6212164 w 12191966"/>
              <a:gd name="connsiteY87" fmla="*/ 638878 h 765280"/>
              <a:gd name="connsiteX88" fmla="*/ 6220245 w 12191966"/>
              <a:gd name="connsiteY88" fmla="*/ 638544 h 765280"/>
              <a:gd name="connsiteX89" fmla="*/ 6244121 w 12191966"/>
              <a:gd name="connsiteY89" fmla="*/ 639277 h 765280"/>
              <a:gd name="connsiteX90" fmla="*/ 6277162 w 12191966"/>
              <a:gd name="connsiteY90" fmla="*/ 636238 h 765280"/>
              <a:gd name="connsiteX91" fmla="*/ 6340333 w 12191966"/>
              <a:gd name="connsiteY91" fmla="*/ 638666 h 765280"/>
              <a:gd name="connsiteX92" fmla="*/ 6403985 w 12191966"/>
              <a:gd name="connsiteY92" fmla="*/ 624847 h 765280"/>
              <a:gd name="connsiteX93" fmla="*/ 6555430 w 12191966"/>
              <a:gd name="connsiteY93" fmla="*/ 623149 h 765280"/>
              <a:gd name="connsiteX94" fmla="*/ 6699166 w 12191966"/>
              <a:gd name="connsiteY94" fmla="*/ 646539 h 765280"/>
              <a:gd name="connsiteX95" fmla="*/ 6811541 w 12191966"/>
              <a:gd name="connsiteY95" fmla="*/ 679075 h 765280"/>
              <a:gd name="connsiteX96" fmla="*/ 6958151 w 12191966"/>
              <a:gd name="connsiteY96" fmla="*/ 695278 h 765280"/>
              <a:gd name="connsiteX97" fmla="*/ 7056544 w 12191966"/>
              <a:gd name="connsiteY97" fmla="*/ 715532 h 765280"/>
              <a:gd name="connsiteX98" fmla="*/ 7178327 w 12191966"/>
              <a:gd name="connsiteY98" fmla="*/ 703118 h 765280"/>
              <a:gd name="connsiteX99" fmla="*/ 7331994 w 12191966"/>
              <a:gd name="connsiteY99" fmla="*/ 703118 h 765280"/>
              <a:gd name="connsiteX100" fmla="*/ 7347806 w 12191966"/>
              <a:gd name="connsiteY100" fmla="*/ 697631 h 765280"/>
              <a:gd name="connsiteX101" fmla="*/ 7347799 w 12191966"/>
              <a:gd name="connsiteY101" fmla="*/ 691331 h 765280"/>
              <a:gd name="connsiteX102" fmla="*/ 7357880 w 12191966"/>
              <a:gd name="connsiteY102" fmla="*/ 701271 h 765280"/>
              <a:gd name="connsiteX103" fmla="*/ 7371857 w 12191966"/>
              <a:gd name="connsiteY103" fmla="*/ 707169 h 765280"/>
              <a:gd name="connsiteX104" fmla="*/ 7497561 w 12191966"/>
              <a:gd name="connsiteY104" fmla="*/ 727161 h 765280"/>
              <a:gd name="connsiteX105" fmla="*/ 7680497 w 12191966"/>
              <a:gd name="connsiteY105" fmla="*/ 727814 h 765280"/>
              <a:gd name="connsiteX106" fmla="*/ 7862781 w 12191966"/>
              <a:gd name="connsiteY106" fmla="*/ 729644 h 765280"/>
              <a:gd name="connsiteX107" fmla="*/ 8021541 w 12191966"/>
              <a:gd name="connsiteY107" fmla="*/ 726640 h 765280"/>
              <a:gd name="connsiteX108" fmla="*/ 8239759 w 12191966"/>
              <a:gd name="connsiteY108" fmla="*/ 726640 h 765280"/>
              <a:gd name="connsiteX109" fmla="*/ 8335409 w 12191966"/>
              <a:gd name="connsiteY109" fmla="*/ 705993 h 765280"/>
              <a:gd name="connsiteX110" fmla="*/ 8527622 w 12191966"/>
              <a:gd name="connsiteY110" fmla="*/ 695931 h 765280"/>
              <a:gd name="connsiteX111" fmla="*/ 8586161 w 12191966"/>
              <a:gd name="connsiteY111" fmla="*/ 669797 h 765280"/>
              <a:gd name="connsiteX112" fmla="*/ 8731333 w 12191966"/>
              <a:gd name="connsiteY112" fmla="*/ 623803 h 765280"/>
              <a:gd name="connsiteX113" fmla="*/ 8873110 w 12191966"/>
              <a:gd name="connsiteY113" fmla="*/ 571536 h 765280"/>
              <a:gd name="connsiteX114" fmla="*/ 9057222 w 12191966"/>
              <a:gd name="connsiteY114" fmla="*/ 546055 h 765280"/>
              <a:gd name="connsiteX115" fmla="*/ 9119028 w 12191966"/>
              <a:gd name="connsiteY115" fmla="*/ 549321 h 765280"/>
              <a:gd name="connsiteX116" fmla="*/ 9238851 w 12191966"/>
              <a:gd name="connsiteY116" fmla="*/ 582510 h 765280"/>
              <a:gd name="connsiteX117" fmla="*/ 9355016 w 12191966"/>
              <a:gd name="connsiteY117" fmla="*/ 614916 h 765280"/>
              <a:gd name="connsiteX118" fmla="*/ 9424009 w 12191966"/>
              <a:gd name="connsiteY118" fmla="*/ 613741 h 765280"/>
              <a:gd name="connsiteX119" fmla="*/ 9555593 w 12191966"/>
              <a:gd name="connsiteY119" fmla="*/ 615571 h 765280"/>
              <a:gd name="connsiteX120" fmla="*/ 9686262 w 12191966"/>
              <a:gd name="connsiteY120" fmla="*/ 609429 h 765280"/>
              <a:gd name="connsiteX121" fmla="*/ 9703640 w 12191966"/>
              <a:gd name="connsiteY121" fmla="*/ 705863 h 765280"/>
              <a:gd name="connsiteX122" fmla="*/ 9825684 w 12191966"/>
              <a:gd name="connsiteY122" fmla="*/ 667968 h 765280"/>
              <a:gd name="connsiteX123" fmla="*/ 10031226 w 12191966"/>
              <a:gd name="connsiteY123" fmla="*/ 612827 h 765280"/>
              <a:gd name="connsiteX124" fmla="*/ 10238075 w 12191966"/>
              <a:gd name="connsiteY124" fmla="*/ 630466 h 765280"/>
              <a:gd name="connsiteX125" fmla="*/ 10410558 w 12191966"/>
              <a:gd name="connsiteY125" fmla="*/ 649544 h 765280"/>
              <a:gd name="connsiteX126" fmla="*/ 10541226 w 12191966"/>
              <a:gd name="connsiteY126" fmla="*/ 667708 h 765280"/>
              <a:gd name="connsiteX127" fmla="*/ 10616754 w 12191966"/>
              <a:gd name="connsiteY127" fmla="*/ 671627 h 765280"/>
              <a:gd name="connsiteX128" fmla="*/ 10706001 w 12191966"/>
              <a:gd name="connsiteY128" fmla="*/ 708737 h 765280"/>
              <a:gd name="connsiteX129" fmla="*/ 10862803 w 12191966"/>
              <a:gd name="connsiteY129" fmla="*/ 691749 h 765280"/>
              <a:gd name="connsiteX130" fmla="*/ 10991904 w 12191966"/>
              <a:gd name="connsiteY130" fmla="*/ 664179 h 765280"/>
              <a:gd name="connsiteX131" fmla="*/ 11120743 w 12191966"/>
              <a:gd name="connsiteY131" fmla="*/ 636216 h 765280"/>
              <a:gd name="connsiteX132" fmla="*/ 11248145 w 12191966"/>
              <a:gd name="connsiteY132" fmla="*/ 624847 h 765280"/>
              <a:gd name="connsiteX133" fmla="*/ 11399590 w 12191966"/>
              <a:gd name="connsiteY133" fmla="*/ 623149 h 765280"/>
              <a:gd name="connsiteX134" fmla="*/ 11543326 w 12191966"/>
              <a:gd name="connsiteY134" fmla="*/ 646539 h 765280"/>
              <a:gd name="connsiteX135" fmla="*/ 11655701 w 12191966"/>
              <a:gd name="connsiteY135" fmla="*/ 679075 h 765280"/>
              <a:gd name="connsiteX136" fmla="*/ 11802311 w 12191966"/>
              <a:gd name="connsiteY136" fmla="*/ 695278 h 765280"/>
              <a:gd name="connsiteX137" fmla="*/ 11900704 w 12191966"/>
              <a:gd name="connsiteY137" fmla="*/ 715532 h 765280"/>
              <a:gd name="connsiteX138" fmla="*/ 12022487 w 12191966"/>
              <a:gd name="connsiteY138" fmla="*/ 703118 h 765280"/>
              <a:gd name="connsiteX139" fmla="*/ 12176154 w 12191966"/>
              <a:gd name="connsiteY139" fmla="*/ 703118 h 765280"/>
              <a:gd name="connsiteX140" fmla="*/ 12191966 w 12191966"/>
              <a:gd name="connsiteY140" fmla="*/ 697631 h 76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1966" h="765280">
                <a:moveTo>
                  <a:pt x="12191149" y="0"/>
                </a:moveTo>
                <a:lnTo>
                  <a:pt x="7346989" y="0"/>
                </a:lnTo>
                <a:lnTo>
                  <a:pt x="6815873" y="0"/>
                </a:lnTo>
                <a:lnTo>
                  <a:pt x="6095983" y="0"/>
                </a:lnTo>
                <a:lnTo>
                  <a:pt x="5376093" y="0"/>
                </a:lnTo>
                <a:lnTo>
                  <a:pt x="1971713" y="0"/>
                </a:lnTo>
                <a:lnTo>
                  <a:pt x="1504931" y="0"/>
                </a:lnTo>
                <a:lnTo>
                  <a:pt x="817" y="0"/>
                </a:lnTo>
                <a:lnTo>
                  <a:pt x="0" y="697631"/>
                </a:lnTo>
                <a:cubicBezTo>
                  <a:pt x="4705" y="699199"/>
                  <a:pt x="9801" y="700897"/>
                  <a:pt x="15812" y="703118"/>
                </a:cubicBezTo>
                <a:cubicBezTo>
                  <a:pt x="114598" y="675286"/>
                  <a:pt x="136811" y="689268"/>
                  <a:pt x="169479" y="703118"/>
                </a:cubicBezTo>
                <a:cubicBezTo>
                  <a:pt x="230500" y="702204"/>
                  <a:pt x="224228" y="747938"/>
                  <a:pt x="291262" y="715532"/>
                </a:cubicBezTo>
                <a:cubicBezTo>
                  <a:pt x="404160" y="672804"/>
                  <a:pt x="328240" y="652941"/>
                  <a:pt x="389655" y="695278"/>
                </a:cubicBezTo>
                <a:cubicBezTo>
                  <a:pt x="466749" y="648107"/>
                  <a:pt x="503859" y="714879"/>
                  <a:pt x="536265" y="679075"/>
                </a:cubicBezTo>
                <a:cubicBezTo>
                  <a:pt x="545543" y="715924"/>
                  <a:pt x="613230" y="676854"/>
                  <a:pt x="648640" y="646539"/>
                </a:cubicBezTo>
                <a:cubicBezTo>
                  <a:pt x="712799" y="682864"/>
                  <a:pt x="751739" y="591658"/>
                  <a:pt x="792376" y="623149"/>
                </a:cubicBezTo>
                <a:cubicBezTo>
                  <a:pt x="843075" y="652941"/>
                  <a:pt x="895212" y="575847"/>
                  <a:pt x="943821" y="624847"/>
                </a:cubicBezTo>
                <a:cubicBezTo>
                  <a:pt x="992692" y="646539"/>
                  <a:pt x="1022222" y="636216"/>
                  <a:pt x="1071223" y="636216"/>
                </a:cubicBezTo>
                <a:cubicBezTo>
                  <a:pt x="1114213" y="638306"/>
                  <a:pt x="1157072" y="631904"/>
                  <a:pt x="1200062" y="664179"/>
                </a:cubicBezTo>
                <a:cubicBezTo>
                  <a:pt x="1243184" y="669144"/>
                  <a:pt x="1286173" y="684694"/>
                  <a:pt x="1329163" y="691749"/>
                </a:cubicBezTo>
                <a:cubicBezTo>
                  <a:pt x="1380124" y="739707"/>
                  <a:pt x="1432522" y="759829"/>
                  <a:pt x="1485965" y="708737"/>
                </a:cubicBezTo>
                <a:cubicBezTo>
                  <a:pt x="1516412" y="687439"/>
                  <a:pt x="1539933" y="738139"/>
                  <a:pt x="1575212" y="671627"/>
                </a:cubicBezTo>
                <a:cubicBezTo>
                  <a:pt x="1600301" y="594532"/>
                  <a:pt x="1625520" y="681950"/>
                  <a:pt x="1650740" y="667708"/>
                </a:cubicBezTo>
                <a:cubicBezTo>
                  <a:pt x="1694252" y="670844"/>
                  <a:pt x="1737895" y="658953"/>
                  <a:pt x="1781408" y="649544"/>
                </a:cubicBezTo>
                <a:cubicBezTo>
                  <a:pt x="1813356" y="637131"/>
                  <a:pt x="1840862" y="633864"/>
                  <a:pt x="1868188" y="632949"/>
                </a:cubicBezTo>
                <a:lnTo>
                  <a:pt x="1877913" y="632668"/>
                </a:lnTo>
                <a:lnTo>
                  <a:pt x="1881312" y="635808"/>
                </a:lnTo>
                <a:cubicBezTo>
                  <a:pt x="1901746" y="653069"/>
                  <a:pt x="1922087" y="663006"/>
                  <a:pt x="1942006" y="643661"/>
                </a:cubicBezTo>
                <a:lnTo>
                  <a:pt x="1950661" y="630560"/>
                </a:lnTo>
                <a:lnTo>
                  <a:pt x="1953891" y="630466"/>
                </a:lnTo>
                <a:lnTo>
                  <a:pt x="2043572" y="623923"/>
                </a:lnTo>
                <a:lnTo>
                  <a:pt x="2060688" y="643010"/>
                </a:lnTo>
                <a:cubicBezTo>
                  <a:pt x="2088519" y="636478"/>
                  <a:pt x="2081333" y="711350"/>
                  <a:pt x="2118965" y="661827"/>
                </a:cubicBezTo>
                <a:cubicBezTo>
                  <a:pt x="2135724" y="637359"/>
                  <a:pt x="2152621" y="622773"/>
                  <a:pt x="2169598" y="615474"/>
                </a:cubicBezTo>
                <a:lnTo>
                  <a:pt x="2180246" y="613051"/>
                </a:lnTo>
                <a:lnTo>
                  <a:pt x="2221448" y="613523"/>
                </a:lnTo>
                <a:lnTo>
                  <a:pt x="2222548" y="613759"/>
                </a:lnTo>
                <a:lnTo>
                  <a:pt x="2271941" y="638362"/>
                </a:lnTo>
                <a:cubicBezTo>
                  <a:pt x="2288999" y="649830"/>
                  <a:pt x="2306019" y="663395"/>
                  <a:pt x="2322940" y="676462"/>
                </a:cubicBezTo>
                <a:lnTo>
                  <a:pt x="2391559" y="680102"/>
                </a:lnTo>
                <a:lnTo>
                  <a:pt x="2393583" y="681074"/>
                </a:lnTo>
                <a:cubicBezTo>
                  <a:pt x="2422077" y="691358"/>
                  <a:pt x="2454025" y="694788"/>
                  <a:pt x="2488326" y="705863"/>
                </a:cubicBezTo>
                <a:lnTo>
                  <a:pt x="2490226" y="680938"/>
                </a:lnTo>
                <a:lnTo>
                  <a:pt x="2499376" y="687128"/>
                </a:lnTo>
                <a:cubicBezTo>
                  <a:pt x="2509078" y="696552"/>
                  <a:pt x="2518486" y="708737"/>
                  <a:pt x="2527697" y="707169"/>
                </a:cubicBezTo>
                <a:cubicBezTo>
                  <a:pt x="2568074" y="762312"/>
                  <a:pt x="2604923" y="751334"/>
                  <a:pt x="2653401" y="727161"/>
                </a:cubicBezTo>
                <a:cubicBezTo>
                  <a:pt x="2713706" y="739836"/>
                  <a:pt x="2775956" y="740058"/>
                  <a:pt x="2836337" y="727814"/>
                </a:cubicBezTo>
                <a:cubicBezTo>
                  <a:pt x="2897099" y="758784"/>
                  <a:pt x="2957991" y="688222"/>
                  <a:pt x="3018621" y="729644"/>
                </a:cubicBezTo>
                <a:cubicBezTo>
                  <a:pt x="3068275" y="704425"/>
                  <a:pt x="3124462" y="754079"/>
                  <a:pt x="3177381" y="726640"/>
                </a:cubicBezTo>
                <a:cubicBezTo>
                  <a:pt x="3250033" y="818108"/>
                  <a:pt x="3322816" y="717230"/>
                  <a:pt x="3395599" y="726640"/>
                </a:cubicBezTo>
                <a:cubicBezTo>
                  <a:pt x="3457405" y="745977"/>
                  <a:pt x="3437413" y="724810"/>
                  <a:pt x="3491249" y="705993"/>
                </a:cubicBezTo>
                <a:cubicBezTo>
                  <a:pt x="3536427" y="706385"/>
                  <a:pt x="3588735" y="709276"/>
                  <a:pt x="3636983" y="704137"/>
                </a:cubicBezTo>
                <a:lnTo>
                  <a:pt x="3673903" y="697619"/>
                </a:lnTo>
                <a:lnTo>
                  <a:pt x="3710823" y="704137"/>
                </a:lnTo>
                <a:cubicBezTo>
                  <a:pt x="3759071" y="709276"/>
                  <a:pt x="3811379" y="706385"/>
                  <a:pt x="3856557" y="705993"/>
                </a:cubicBezTo>
                <a:cubicBezTo>
                  <a:pt x="3910393" y="724810"/>
                  <a:pt x="3890401" y="745977"/>
                  <a:pt x="3952207" y="726640"/>
                </a:cubicBezTo>
                <a:cubicBezTo>
                  <a:pt x="4024990" y="717230"/>
                  <a:pt x="4097773" y="818108"/>
                  <a:pt x="4170425" y="726640"/>
                </a:cubicBezTo>
                <a:cubicBezTo>
                  <a:pt x="4223344" y="754079"/>
                  <a:pt x="4279531" y="704425"/>
                  <a:pt x="4329185" y="729644"/>
                </a:cubicBezTo>
                <a:cubicBezTo>
                  <a:pt x="4389815" y="688222"/>
                  <a:pt x="4450707" y="758784"/>
                  <a:pt x="4511469" y="727814"/>
                </a:cubicBezTo>
                <a:cubicBezTo>
                  <a:pt x="4571850" y="740058"/>
                  <a:pt x="4634100" y="739836"/>
                  <a:pt x="4694405" y="727161"/>
                </a:cubicBezTo>
                <a:cubicBezTo>
                  <a:pt x="4742883" y="751334"/>
                  <a:pt x="4779732" y="762312"/>
                  <a:pt x="4820109" y="707169"/>
                </a:cubicBezTo>
                <a:cubicBezTo>
                  <a:pt x="4829321" y="708737"/>
                  <a:pt x="4838728" y="696552"/>
                  <a:pt x="4848430" y="687128"/>
                </a:cubicBezTo>
                <a:lnTo>
                  <a:pt x="4857581" y="680938"/>
                </a:lnTo>
                <a:lnTo>
                  <a:pt x="4859480" y="705863"/>
                </a:lnTo>
                <a:cubicBezTo>
                  <a:pt x="4893781" y="694788"/>
                  <a:pt x="4925729" y="691358"/>
                  <a:pt x="4954223" y="681074"/>
                </a:cubicBezTo>
                <a:lnTo>
                  <a:pt x="4956248" y="680102"/>
                </a:lnTo>
                <a:lnTo>
                  <a:pt x="5024866" y="676462"/>
                </a:lnTo>
                <a:cubicBezTo>
                  <a:pt x="5041788" y="663395"/>
                  <a:pt x="5058807" y="649830"/>
                  <a:pt x="5075866" y="638362"/>
                </a:cubicBezTo>
                <a:lnTo>
                  <a:pt x="5125259" y="613759"/>
                </a:lnTo>
                <a:lnTo>
                  <a:pt x="5126358" y="613523"/>
                </a:lnTo>
                <a:lnTo>
                  <a:pt x="5167560" y="613051"/>
                </a:lnTo>
                <a:lnTo>
                  <a:pt x="5178209" y="615474"/>
                </a:lnTo>
                <a:cubicBezTo>
                  <a:pt x="5195185" y="622773"/>
                  <a:pt x="5212083" y="637359"/>
                  <a:pt x="5228841" y="661827"/>
                </a:cubicBezTo>
                <a:cubicBezTo>
                  <a:pt x="5266473" y="711350"/>
                  <a:pt x="5259287" y="636478"/>
                  <a:pt x="5287118" y="643010"/>
                </a:cubicBezTo>
                <a:lnTo>
                  <a:pt x="5304234" y="623923"/>
                </a:lnTo>
                <a:lnTo>
                  <a:pt x="5393915" y="630466"/>
                </a:lnTo>
                <a:lnTo>
                  <a:pt x="5397145" y="630560"/>
                </a:lnTo>
                <a:lnTo>
                  <a:pt x="5405800" y="643661"/>
                </a:lnTo>
                <a:cubicBezTo>
                  <a:pt x="5425719" y="663006"/>
                  <a:pt x="5446061" y="653069"/>
                  <a:pt x="5466494" y="635808"/>
                </a:cubicBezTo>
                <a:lnTo>
                  <a:pt x="5469893" y="632668"/>
                </a:lnTo>
                <a:lnTo>
                  <a:pt x="5479618" y="632949"/>
                </a:lnTo>
                <a:cubicBezTo>
                  <a:pt x="5506944" y="633864"/>
                  <a:pt x="5534450" y="637131"/>
                  <a:pt x="5566398" y="649544"/>
                </a:cubicBezTo>
                <a:cubicBezTo>
                  <a:pt x="5609911" y="658953"/>
                  <a:pt x="5653554" y="670844"/>
                  <a:pt x="5697066" y="667708"/>
                </a:cubicBezTo>
                <a:cubicBezTo>
                  <a:pt x="5722286" y="681950"/>
                  <a:pt x="5747505" y="594532"/>
                  <a:pt x="5772594" y="671627"/>
                </a:cubicBezTo>
                <a:cubicBezTo>
                  <a:pt x="5807873" y="738139"/>
                  <a:pt x="5831394" y="687439"/>
                  <a:pt x="5861841" y="708737"/>
                </a:cubicBezTo>
                <a:cubicBezTo>
                  <a:pt x="5915284" y="759829"/>
                  <a:pt x="5967682" y="739707"/>
                  <a:pt x="6018643" y="691749"/>
                </a:cubicBezTo>
                <a:cubicBezTo>
                  <a:pt x="6061633" y="684694"/>
                  <a:pt x="6104622" y="669144"/>
                  <a:pt x="6147744" y="664179"/>
                </a:cubicBezTo>
                <a:cubicBezTo>
                  <a:pt x="6169239" y="648042"/>
                  <a:pt x="6190701" y="641573"/>
                  <a:pt x="6212164" y="638878"/>
                </a:cubicBezTo>
                <a:lnTo>
                  <a:pt x="6220245" y="638544"/>
                </a:lnTo>
                <a:lnTo>
                  <a:pt x="6244121" y="639277"/>
                </a:lnTo>
                <a:lnTo>
                  <a:pt x="6277162" y="636238"/>
                </a:lnTo>
                <a:lnTo>
                  <a:pt x="6340333" y="638666"/>
                </a:lnTo>
                <a:cubicBezTo>
                  <a:pt x="6359949" y="638535"/>
                  <a:pt x="6379550" y="635693"/>
                  <a:pt x="6403985" y="624847"/>
                </a:cubicBezTo>
                <a:cubicBezTo>
                  <a:pt x="6452594" y="575847"/>
                  <a:pt x="6504731" y="652941"/>
                  <a:pt x="6555430" y="623149"/>
                </a:cubicBezTo>
                <a:cubicBezTo>
                  <a:pt x="6596067" y="591658"/>
                  <a:pt x="6635007" y="682864"/>
                  <a:pt x="6699166" y="646539"/>
                </a:cubicBezTo>
                <a:cubicBezTo>
                  <a:pt x="6734576" y="676854"/>
                  <a:pt x="6802263" y="715924"/>
                  <a:pt x="6811541" y="679075"/>
                </a:cubicBezTo>
                <a:cubicBezTo>
                  <a:pt x="6843947" y="714879"/>
                  <a:pt x="6881057" y="648107"/>
                  <a:pt x="6958151" y="695278"/>
                </a:cubicBezTo>
                <a:cubicBezTo>
                  <a:pt x="7019566" y="652941"/>
                  <a:pt x="6943646" y="672804"/>
                  <a:pt x="7056544" y="715532"/>
                </a:cubicBezTo>
                <a:cubicBezTo>
                  <a:pt x="7123578" y="747938"/>
                  <a:pt x="7117306" y="702204"/>
                  <a:pt x="7178327" y="703118"/>
                </a:cubicBezTo>
                <a:cubicBezTo>
                  <a:pt x="7210995" y="689268"/>
                  <a:pt x="7233208" y="675286"/>
                  <a:pt x="7331994" y="703118"/>
                </a:cubicBezTo>
                <a:cubicBezTo>
                  <a:pt x="7338005" y="700897"/>
                  <a:pt x="7343101" y="699199"/>
                  <a:pt x="7347806" y="697631"/>
                </a:cubicBezTo>
                <a:lnTo>
                  <a:pt x="7347799" y="691331"/>
                </a:lnTo>
                <a:lnTo>
                  <a:pt x="7357880" y="701271"/>
                </a:lnTo>
                <a:cubicBezTo>
                  <a:pt x="7362597" y="705299"/>
                  <a:pt x="7367251" y="707953"/>
                  <a:pt x="7371857" y="707169"/>
                </a:cubicBezTo>
                <a:cubicBezTo>
                  <a:pt x="7412234" y="762312"/>
                  <a:pt x="7449083" y="751334"/>
                  <a:pt x="7497561" y="727161"/>
                </a:cubicBezTo>
                <a:cubicBezTo>
                  <a:pt x="7557866" y="739836"/>
                  <a:pt x="7620116" y="740058"/>
                  <a:pt x="7680497" y="727814"/>
                </a:cubicBezTo>
                <a:cubicBezTo>
                  <a:pt x="7741259" y="758784"/>
                  <a:pt x="7802151" y="688222"/>
                  <a:pt x="7862781" y="729644"/>
                </a:cubicBezTo>
                <a:cubicBezTo>
                  <a:pt x="7912435" y="704425"/>
                  <a:pt x="7968622" y="754079"/>
                  <a:pt x="8021541" y="726640"/>
                </a:cubicBezTo>
                <a:cubicBezTo>
                  <a:pt x="8094193" y="818108"/>
                  <a:pt x="8166976" y="717230"/>
                  <a:pt x="8239759" y="726640"/>
                </a:cubicBezTo>
                <a:cubicBezTo>
                  <a:pt x="8301565" y="745977"/>
                  <a:pt x="8281573" y="724810"/>
                  <a:pt x="8335409" y="705993"/>
                </a:cubicBezTo>
                <a:cubicBezTo>
                  <a:pt x="8395646" y="706516"/>
                  <a:pt x="8468560" y="711481"/>
                  <a:pt x="8527622" y="695931"/>
                </a:cubicBezTo>
                <a:cubicBezTo>
                  <a:pt x="8549836" y="643663"/>
                  <a:pt x="8564079" y="654509"/>
                  <a:pt x="8586161" y="669797"/>
                </a:cubicBezTo>
                <a:cubicBezTo>
                  <a:pt x="8634248" y="740490"/>
                  <a:pt x="8683117" y="654249"/>
                  <a:pt x="8731333" y="623803"/>
                </a:cubicBezTo>
                <a:cubicBezTo>
                  <a:pt x="8779681" y="566047"/>
                  <a:pt x="8827375" y="623803"/>
                  <a:pt x="8873110" y="571536"/>
                </a:cubicBezTo>
                <a:cubicBezTo>
                  <a:pt x="8938182" y="551020"/>
                  <a:pt x="8978821" y="565001"/>
                  <a:pt x="9057222" y="546055"/>
                </a:cubicBezTo>
                <a:cubicBezTo>
                  <a:pt x="9078521" y="516262"/>
                  <a:pt x="9097468" y="573887"/>
                  <a:pt x="9119028" y="549321"/>
                </a:cubicBezTo>
                <a:cubicBezTo>
                  <a:pt x="9162019" y="571012"/>
                  <a:pt x="9200695" y="535601"/>
                  <a:pt x="9238851" y="582510"/>
                </a:cubicBezTo>
                <a:cubicBezTo>
                  <a:pt x="9276615" y="669144"/>
                  <a:pt x="9314248" y="593879"/>
                  <a:pt x="9355016" y="614916"/>
                </a:cubicBezTo>
                <a:cubicBezTo>
                  <a:pt x="9371742" y="575978"/>
                  <a:pt x="9410942" y="661434"/>
                  <a:pt x="9424009" y="613741"/>
                </a:cubicBezTo>
                <a:cubicBezTo>
                  <a:pt x="9466999" y="633342"/>
                  <a:pt x="9511426" y="647061"/>
                  <a:pt x="9555593" y="615571"/>
                </a:cubicBezTo>
                <a:cubicBezTo>
                  <a:pt x="9599758" y="611520"/>
                  <a:pt x="9643793" y="654379"/>
                  <a:pt x="9686262" y="609429"/>
                </a:cubicBezTo>
                <a:cubicBezTo>
                  <a:pt x="9704554" y="725332"/>
                  <a:pt x="9696191" y="606162"/>
                  <a:pt x="9703640" y="705863"/>
                </a:cubicBezTo>
                <a:cubicBezTo>
                  <a:pt x="9749374" y="691096"/>
                  <a:pt x="9790927" y="689921"/>
                  <a:pt x="9825684" y="667968"/>
                </a:cubicBezTo>
                <a:cubicBezTo>
                  <a:pt x="9896768" y="631251"/>
                  <a:pt x="9939758" y="606293"/>
                  <a:pt x="10031226" y="612827"/>
                </a:cubicBezTo>
                <a:cubicBezTo>
                  <a:pt x="10109759" y="626286"/>
                  <a:pt x="10161373" y="620537"/>
                  <a:pt x="10238075" y="630466"/>
                </a:cubicBezTo>
                <a:cubicBezTo>
                  <a:pt x="10300535" y="636478"/>
                  <a:pt x="10346661" y="624717"/>
                  <a:pt x="10410558" y="649544"/>
                </a:cubicBezTo>
                <a:cubicBezTo>
                  <a:pt x="10454071" y="658953"/>
                  <a:pt x="10497714" y="670844"/>
                  <a:pt x="10541226" y="667708"/>
                </a:cubicBezTo>
                <a:cubicBezTo>
                  <a:pt x="10566446" y="681950"/>
                  <a:pt x="10591665" y="594532"/>
                  <a:pt x="10616754" y="671627"/>
                </a:cubicBezTo>
                <a:cubicBezTo>
                  <a:pt x="10652033" y="738139"/>
                  <a:pt x="10675554" y="687439"/>
                  <a:pt x="10706001" y="708737"/>
                </a:cubicBezTo>
                <a:cubicBezTo>
                  <a:pt x="10759444" y="759829"/>
                  <a:pt x="10811842" y="739707"/>
                  <a:pt x="10862803" y="691749"/>
                </a:cubicBezTo>
                <a:cubicBezTo>
                  <a:pt x="10905793" y="684694"/>
                  <a:pt x="10948782" y="669144"/>
                  <a:pt x="10991904" y="664179"/>
                </a:cubicBezTo>
                <a:cubicBezTo>
                  <a:pt x="11034894" y="631904"/>
                  <a:pt x="11077753" y="638306"/>
                  <a:pt x="11120743" y="636216"/>
                </a:cubicBezTo>
                <a:cubicBezTo>
                  <a:pt x="11169744" y="636216"/>
                  <a:pt x="11199274" y="646539"/>
                  <a:pt x="11248145" y="624847"/>
                </a:cubicBezTo>
                <a:cubicBezTo>
                  <a:pt x="11296754" y="575847"/>
                  <a:pt x="11348891" y="652941"/>
                  <a:pt x="11399590" y="623149"/>
                </a:cubicBezTo>
                <a:cubicBezTo>
                  <a:pt x="11440227" y="591658"/>
                  <a:pt x="11479167" y="682864"/>
                  <a:pt x="11543326" y="646539"/>
                </a:cubicBezTo>
                <a:cubicBezTo>
                  <a:pt x="11578736" y="676854"/>
                  <a:pt x="11646423" y="715924"/>
                  <a:pt x="11655701" y="679075"/>
                </a:cubicBezTo>
                <a:cubicBezTo>
                  <a:pt x="11688107" y="714879"/>
                  <a:pt x="11725217" y="648107"/>
                  <a:pt x="11802311" y="695278"/>
                </a:cubicBezTo>
                <a:cubicBezTo>
                  <a:pt x="11863726" y="652941"/>
                  <a:pt x="11787806" y="672804"/>
                  <a:pt x="11900704" y="715532"/>
                </a:cubicBezTo>
                <a:cubicBezTo>
                  <a:pt x="11967738" y="747938"/>
                  <a:pt x="11961466" y="702204"/>
                  <a:pt x="12022487" y="703118"/>
                </a:cubicBezTo>
                <a:cubicBezTo>
                  <a:pt x="12055155" y="689268"/>
                  <a:pt x="12077368" y="675286"/>
                  <a:pt x="12176154" y="703118"/>
                </a:cubicBezTo>
                <a:cubicBezTo>
                  <a:pt x="12182165" y="700897"/>
                  <a:pt x="12187261" y="699199"/>
                  <a:pt x="12191966" y="69763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  <a:effectLst>
            <a:outerShdw blurRad="50800" dist="88900" dir="5400000" algn="ctr" rotWithShape="0">
              <a:prstClr val="black">
                <a:alpha val="21000"/>
              </a:prstClr>
            </a:outerShdw>
          </a:effectLst>
        </p:spPr>
        <p:txBody>
          <a:bodyPr rtlCol="0" anchor="ctr"/>
          <a:lstStyle/>
          <a:p>
            <a:endParaRPr lang="en-ID"/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774BBAAD-C871-4EA7-BE99-FF0111B846E1}"/>
              </a:ext>
            </a:extLst>
          </p:cNvPr>
          <p:cNvSpPr/>
          <p:nvPr userDrawn="1"/>
        </p:nvSpPr>
        <p:spPr>
          <a:xfrm flipH="1" flipV="1">
            <a:off x="15" y="6377386"/>
            <a:ext cx="12191966" cy="482254"/>
          </a:xfrm>
          <a:custGeom>
            <a:avLst/>
            <a:gdLst>
              <a:gd name="connsiteX0" fmla="*/ 8103323 w 12191966"/>
              <a:gd name="connsiteY0" fmla="*/ 481329 h 482254"/>
              <a:gd name="connsiteX1" fmla="*/ 8021541 w 12191966"/>
              <a:gd name="connsiteY1" fmla="*/ 443614 h 482254"/>
              <a:gd name="connsiteX2" fmla="*/ 7862781 w 12191966"/>
              <a:gd name="connsiteY2" fmla="*/ 446618 h 482254"/>
              <a:gd name="connsiteX3" fmla="*/ 7680497 w 12191966"/>
              <a:gd name="connsiteY3" fmla="*/ 444788 h 482254"/>
              <a:gd name="connsiteX4" fmla="*/ 7497561 w 12191966"/>
              <a:gd name="connsiteY4" fmla="*/ 444135 h 482254"/>
              <a:gd name="connsiteX5" fmla="*/ 7371857 w 12191966"/>
              <a:gd name="connsiteY5" fmla="*/ 424143 h 482254"/>
              <a:gd name="connsiteX6" fmla="*/ 7357880 w 12191966"/>
              <a:gd name="connsiteY6" fmla="*/ 418245 h 482254"/>
              <a:gd name="connsiteX7" fmla="*/ 7347799 w 12191966"/>
              <a:gd name="connsiteY7" fmla="*/ 408305 h 482254"/>
              <a:gd name="connsiteX8" fmla="*/ 7347806 w 12191966"/>
              <a:gd name="connsiteY8" fmla="*/ 414605 h 482254"/>
              <a:gd name="connsiteX9" fmla="*/ 7331994 w 12191966"/>
              <a:gd name="connsiteY9" fmla="*/ 420092 h 482254"/>
              <a:gd name="connsiteX10" fmla="*/ 7178327 w 12191966"/>
              <a:gd name="connsiteY10" fmla="*/ 420092 h 482254"/>
              <a:gd name="connsiteX11" fmla="*/ 7056544 w 12191966"/>
              <a:gd name="connsiteY11" fmla="*/ 432506 h 482254"/>
              <a:gd name="connsiteX12" fmla="*/ 6958151 w 12191966"/>
              <a:gd name="connsiteY12" fmla="*/ 412252 h 482254"/>
              <a:gd name="connsiteX13" fmla="*/ 6811541 w 12191966"/>
              <a:gd name="connsiteY13" fmla="*/ 396049 h 482254"/>
              <a:gd name="connsiteX14" fmla="*/ 6699166 w 12191966"/>
              <a:gd name="connsiteY14" fmla="*/ 363513 h 482254"/>
              <a:gd name="connsiteX15" fmla="*/ 6555430 w 12191966"/>
              <a:gd name="connsiteY15" fmla="*/ 340123 h 482254"/>
              <a:gd name="connsiteX16" fmla="*/ 6403985 w 12191966"/>
              <a:gd name="connsiteY16" fmla="*/ 341821 h 482254"/>
              <a:gd name="connsiteX17" fmla="*/ 6340333 w 12191966"/>
              <a:gd name="connsiteY17" fmla="*/ 355640 h 482254"/>
              <a:gd name="connsiteX18" fmla="*/ 6277162 w 12191966"/>
              <a:gd name="connsiteY18" fmla="*/ 353212 h 482254"/>
              <a:gd name="connsiteX19" fmla="*/ 6244121 w 12191966"/>
              <a:gd name="connsiteY19" fmla="*/ 356251 h 482254"/>
              <a:gd name="connsiteX20" fmla="*/ 6220245 w 12191966"/>
              <a:gd name="connsiteY20" fmla="*/ 355518 h 482254"/>
              <a:gd name="connsiteX21" fmla="*/ 6212164 w 12191966"/>
              <a:gd name="connsiteY21" fmla="*/ 355852 h 482254"/>
              <a:gd name="connsiteX22" fmla="*/ 6147744 w 12191966"/>
              <a:gd name="connsiteY22" fmla="*/ 381153 h 482254"/>
              <a:gd name="connsiteX23" fmla="*/ 6018643 w 12191966"/>
              <a:gd name="connsiteY23" fmla="*/ 408723 h 482254"/>
              <a:gd name="connsiteX24" fmla="*/ 5861841 w 12191966"/>
              <a:gd name="connsiteY24" fmla="*/ 425711 h 482254"/>
              <a:gd name="connsiteX25" fmla="*/ 5772594 w 12191966"/>
              <a:gd name="connsiteY25" fmla="*/ 388601 h 482254"/>
              <a:gd name="connsiteX26" fmla="*/ 5697066 w 12191966"/>
              <a:gd name="connsiteY26" fmla="*/ 384682 h 482254"/>
              <a:gd name="connsiteX27" fmla="*/ 5566398 w 12191966"/>
              <a:gd name="connsiteY27" fmla="*/ 366518 h 482254"/>
              <a:gd name="connsiteX28" fmla="*/ 5479618 w 12191966"/>
              <a:gd name="connsiteY28" fmla="*/ 349923 h 482254"/>
              <a:gd name="connsiteX29" fmla="*/ 5469893 w 12191966"/>
              <a:gd name="connsiteY29" fmla="*/ 349642 h 482254"/>
              <a:gd name="connsiteX30" fmla="*/ 5466494 w 12191966"/>
              <a:gd name="connsiteY30" fmla="*/ 352782 h 482254"/>
              <a:gd name="connsiteX31" fmla="*/ 5405800 w 12191966"/>
              <a:gd name="connsiteY31" fmla="*/ 360635 h 482254"/>
              <a:gd name="connsiteX32" fmla="*/ 5397145 w 12191966"/>
              <a:gd name="connsiteY32" fmla="*/ 347534 h 482254"/>
              <a:gd name="connsiteX33" fmla="*/ 5393915 w 12191966"/>
              <a:gd name="connsiteY33" fmla="*/ 347440 h 482254"/>
              <a:gd name="connsiteX34" fmla="*/ 5304234 w 12191966"/>
              <a:gd name="connsiteY34" fmla="*/ 340897 h 482254"/>
              <a:gd name="connsiteX35" fmla="*/ 5287118 w 12191966"/>
              <a:gd name="connsiteY35" fmla="*/ 359984 h 482254"/>
              <a:gd name="connsiteX36" fmla="*/ 5228841 w 12191966"/>
              <a:gd name="connsiteY36" fmla="*/ 378801 h 482254"/>
              <a:gd name="connsiteX37" fmla="*/ 5178209 w 12191966"/>
              <a:gd name="connsiteY37" fmla="*/ 332448 h 482254"/>
              <a:gd name="connsiteX38" fmla="*/ 5167560 w 12191966"/>
              <a:gd name="connsiteY38" fmla="*/ 330025 h 482254"/>
              <a:gd name="connsiteX39" fmla="*/ 5126358 w 12191966"/>
              <a:gd name="connsiteY39" fmla="*/ 330497 h 482254"/>
              <a:gd name="connsiteX40" fmla="*/ 5125259 w 12191966"/>
              <a:gd name="connsiteY40" fmla="*/ 330733 h 482254"/>
              <a:gd name="connsiteX41" fmla="*/ 5075866 w 12191966"/>
              <a:gd name="connsiteY41" fmla="*/ 355336 h 482254"/>
              <a:gd name="connsiteX42" fmla="*/ 5024866 w 12191966"/>
              <a:gd name="connsiteY42" fmla="*/ 393436 h 482254"/>
              <a:gd name="connsiteX43" fmla="*/ 4956248 w 12191966"/>
              <a:gd name="connsiteY43" fmla="*/ 397076 h 482254"/>
              <a:gd name="connsiteX44" fmla="*/ 4954223 w 12191966"/>
              <a:gd name="connsiteY44" fmla="*/ 398048 h 482254"/>
              <a:gd name="connsiteX45" fmla="*/ 4859480 w 12191966"/>
              <a:gd name="connsiteY45" fmla="*/ 422837 h 482254"/>
              <a:gd name="connsiteX46" fmla="*/ 4857581 w 12191966"/>
              <a:gd name="connsiteY46" fmla="*/ 397912 h 482254"/>
              <a:gd name="connsiteX47" fmla="*/ 4848430 w 12191966"/>
              <a:gd name="connsiteY47" fmla="*/ 404102 h 482254"/>
              <a:gd name="connsiteX48" fmla="*/ 4820109 w 12191966"/>
              <a:gd name="connsiteY48" fmla="*/ 424143 h 482254"/>
              <a:gd name="connsiteX49" fmla="*/ 4694405 w 12191966"/>
              <a:gd name="connsiteY49" fmla="*/ 444135 h 482254"/>
              <a:gd name="connsiteX50" fmla="*/ 4511469 w 12191966"/>
              <a:gd name="connsiteY50" fmla="*/ 444788 h 482254"/>
              <a:gd name="connsiteX51" fmla="*/ 4329185 w 12191966"/>
              <a:gd name="connsiteY51" fmla="*/ 446618 h 482254"/>
              <a:gd name="connsiteX52" fmla="*/ 4170425 w 12191966"/>
              <a:gd name="connsiteY52" fmla="*/ 443614 h 482254"/>
              <a:gd name="connsiteX53" fmla="*/ 3952207 w 12191966"/>
              <a:gd name="connsiteY53" fmla="*/ 443614 h 482254"/>
              <a:gd name="connsiteX54" fmla="*/ 3856557 w 12191966"/>
              <a:gd name="connsiteY54" fmla="*/ 422967 h 482254"/>
              <a:gd name="connsiteX55" fmla="*/ 3710823 w 12191966"/>
              <a:gd name="connsiteY55" fmla="*/ 421111 h 482254"/>
              <a:gd name="connsiteX56" fmla="*/ 3673903 w 12191966"/>
              <a:gd name="connsiteY56" fmla="*/ 414593 h 482254"/>
              <a:gd name="connsiteX57" fmla="*/ 3636983 w 12191966"/>
              <a:gd name="connsiteY57" fmla="*/ 421111 h 482254"/>
              <a:gd name="connsiteX58" fmla="*/ 3491249 w 12191966"/>
              <a:gd name="connsiteY58" fmla="*/ 422967 h 482254"/>
              <a:gd name="connsiteX59" fmla="*/ 3395599 w 12191966"/>
              <a:gd name="connsiteY59" fmla="*/ 443614 h 482254"/>
              <a:gd name="connsiteX60" fmla="*/ 3177381 w 12191966"/>
              <a:gd name="connsiteY60" fmla="*/ 443614 h 482254"/>
              <a:gd name="connsiteX61" fmla="*/ 3018621 w 12191966"/>
              <a:gd name="connsiteY61" fmla="*/ 446618 h 482254"/>
              <a:gd name="connsiteX62" fmla="*/ 2836337 w 12191966"/>
              <a:gd name="connsiteY62" fmla="*/ 444788 h 482254"/>
              <a:gd name="connsiteX63" fmla="*/ 2653401 w 12191966"/>
              <a:gd name="connsiteY63" fmla="*/ 444135 h 482254"/>
              <a:gd name="connsiteX64" fmla="*/ 2527697 w 12191966"/>
              <a:gd name="connsiteY64" fmla="*/ 424143 h 482254"/>
              <a:gd name="connsiteX65" fmla="*/ 2499376 w 12191966"/>
              <a:gd name="connsiteY65" fmla="*/ 404102 h 482254"/>
              <a:gd name="connsiteX66" fmla="*/ 2490226 w 12191966"/>
              <a:gd name="connsiteY66" fmla="*/ 397912 h 482254"/>
              <a:gd name="connsiteX67" fmla="*/ 2488326 w 12191966"/>
              <a:gd name="connsiteY67" fmla="*/ 422837 h 482254"/>
              <a:gd name="connsiteX68" fmla="*/ 2393583 w 12191966"/>
              <a:gd name="connsiteY68" fmla="*/ 398048 h 482254"/>
              <a:gd name="connsiteX69" fmla="*/ 2391559 w 12191966"/>
              <a:gd name="connsiteY69" fmla="*/ 397076 h 482254"/>
              <a:gd name="connsiteX70" fmla="*/ 2322940 w 12191966"/>
              <a:gd name="connsiteY70" fmla="*/ 393436 h 482254"/>
              <a:gd name="connsiteX71" fmla="*/ 2271941 w 12191966"/>
              <a:gd name="connsiteY71" fmla="*/ 355336 h 482254"/>
              <a:gd name="connsiteX72" fmla="*/ 2222548 w 12191966"/>
              <a:gd name="connsiteY72" fmla="*/ 330733 h 482254"/>
              <a:gd name="connsiteX73" fmla="*/ 2221448 w 12191966"/>
              <a:gd name="connsiteY73" fmla="*/ 330497 h 482254"/>
              <a:gd name="connsiteX74" fmla="*/ 2180246 w 12191966"/>
              <a:gd name="connsiteY74" fmla="*/ 330025 h 482254"/>
              <a:gd name="connsiteX75" fmla="*/ 2169598 w 12191966"/>
              <a:gd name="connsiteY75" fmla="*/ 332448 h 482254"/>
              <a:gd name="connsiteX76" fmla="*/ 2118965 w 12191966"/>
              <a:gd name="connsiteY76" fmla="*/ 378801 h 482254"/>
              <a:gd name="connsiteX77" fmla="*/ 2060688 w 12191966"/>
              <a:gd name="connsiteY77" fmla="*/ 359984 h 482254"/>
              <a:gd name="connsiteX78" fmla="*/ 2043572 w 12191966"/>
              <a:gd name="connsiteY78" fmla="*/ 340897 h 482254"/>
              <a:gd name="connsiteX79" fmla="*/ 1953891 w 12191966"/>
              <a:gd name="connsiteY79" fmla="*/ 347440 h 482254"/>
              <a:gd name="connsiteX80" fmla="*/ 1950661 w 12191966"/>
              <a:gd name="connsiteY80" fmla="*/ 347534 h 482254"/>
              <a:gd name="connsiteX81" fmla="*/ 1942006 w 12191966"/>
              <a:gd name="connsiteY81" fmla="*/ 360635 h 482254"/>
              <a:gd name="connsiteX82" fmla="*/ 1881312 w 12191966"/>
              <a:gd name="connsiteY82" fmla="*/ 352782 h 482254"/>
              <a:gd name="connsiteX83" fmla="*/ 1877913 w 12191966"/>
              <a:gd name="connsiteY83" fmla="*/ 349642 h 482254"/>
              <a:gd name="connsiteX84" fmla="*/ 1868188 w 12191966"/>
              <a:gd name="connsiteY84" fmla="*/ 349923 h 482254"/>
              <a:gd name="connsiteX85" fmla="*/ 1781408 w 12191966"/>
              <a:gd name="connsiteY85" fmla="*/ 366518 h 482254"/>
              <a:gd name="connsiteX86" fmla="*/ 1650740 w 12191966"/>
              <a:gd name="connsiteY86" fmla="*/ 384682 h 482254"/>
              <a:gd name="connsiteX87" fmla="*/ 1575212 w 12191966"/>
              <a:gd name="connsiteY87" fmla="*/ 388601 h 482254"/>
              <a:gd name="connsiteX88" fmla="*/ 1485965 w 12191966"/>
              <a:gd name="connsiteY88" fmla="*/ 425711 h 482254"/>
              <a:gd name="connsiteX89" fmla="*/ 1329163 w 12191966"/>
              <a:gd name="connsiteY89" fmla="*/ 408723 h 482254"/>
              <a:gd name="connsiteX90" fmla="*/ 1200062 w 12191966"/>
              <a:gd name="connsiteY90" fmla="*/ 381153 h 482254"/>
              <a:gd name="connsiteX91" fmla="*/ 1071223 w 12191966"/>
              <a:gd name="connsiteY91" fmla="*/ 353190 h 482254"/>
              <a:gd name="connsiteX92" fmla="*/ 943821 w 12191966"/>
              <a:gd name="connsiteY92" fmla="*/ 341821 h 482254"/>
              <a:gd name="connsiteX93" fmla="*/ 792376 w 12191966"/>
              <a:gd name="connsiteY93" fmla="*/ 340123 h 482254"/>
              <a:gd name="connsiteX94" fmla="*/ 648640 w 12191966"/>
              <a:gd name="connsiteY94" fmla="*/ 363513 h 482254"/>
              <a:gd name="connsiteX95" fmla="*/ 536265 w 12191966"/>
              <a:gd name="connsiteY95" fmla="*/ 396049 h 482254"/>
              <a:gd name="connsiteX96" fmla="*/ 389655 w 12191966"/>
              <a:gd name="connsiteY96" fmla="*/ 412252 h 482254"/>
              <a:gd name="connsiteX97" fmla="*/ 291262 w 12191966"/>
              <a:gd name="connsiteY97" fmla="*/ 432506 h 482254"/>
              <a:gd name="connsiteX98" fmla="*/ 169479 w 12191966"/>
              <a:gd name="connsiteY98" fmla="*/ 420092 h 482254"/>
              <a:gd name="connsiteX99" fmla="*/ 15812 w 12191966"/>
              <a:gd name="connsiteY99" fmla="*/ 420092 h 482254"/>
              <a:gd name="connsiteX100" fmla="*/ 0 w 12191966"/>
              <a:gd name="connsiteY100" fmla="*/ 414605 h 482254"/>
              <a:gd name="connsiteX101" fmla="*/ 486 w 12191966"/>
              <a:gd name="connsiteY101" fmla="*/ 0 h 482254"/>
              <a:gd name="connsiteX102" fmla="*/ 12191480 w 12191966"/>
              <a:gd name="connsiteY102" fmla="*/ 0 h 482254"/>
              <a:gd name="connsiteX103" fmla="*/ 12191966 w 12191966"/>
              <a:gd name="connsiteY103" fmla="*/ 414605 h 482254"/>
              <a:gd name="connsiteX104" fmla="*/ 12176154 w 12191966"/>
              <a:gd name="connsiteY104" fmla="*/ 420092 h 482254"/>
              <a:gd name="connsiteX105" fmla="*/ 12022487 w 12191966"/>
              <a:gd name="connsiteY105" fmla="*/ 420092 h 482254"/>
              <a:gd name="connsiteX106" fmla="*/ 11900704 w 12191966"/>
              <a:gd name="connsiteY106" fmla="*/ 432506 h 482254"/>
              <a:gd name="connsiteX107" fmla="*/ 11802311 w 12191966"/>
              <a:gd name="connsiteY107" fmla="*/ 412252 h 482254"/>
              <a:gd name="connsiteX108" fmla="*/ 11655701 w 12191966"/>
              <a:gd name="connsiteY108" fmla="*/ 396049 h 482254"/>
              <a:gd name="connsiteX109" fmla="*/ 11543326 w 12191966"/>
              <a:gd name="connsiteY109" fmla="*/ 363513 h 482254"/>
              <a:gd name="connsiteX110" fmla="*/ 11399590 w 12191966"/>
              <a:gd name="connsiteY110" fmla="*/ 340123 h 482254"/>
              <a:gd name="connsiteX111" fmla="*/ 11248145 w 12191966"/>
              <a:gd name="connsiteY111" fmla="*/ 341821 h 482254"/>
              <a:gd name="connsiteX112" fmla="*/ 11120743 w 12191966"/>
              <a:gd name="connsiteY112" fmla="*/ 353190 h 482254"/>
              <a:gd name="connsiteX113" fmla="*/ 10991904 w 12191966"/>
              <a:gd name="connsiteY113" fmla="*/ 381153 h 482254"/>
              <a:gd name="connsiteX114" fmla="*/ 10862803 w 12191966"/>
              <a:gd name="connsiteY114" fmla="*/ 408723 h 482254"/>
              <a:gd name="connsiteX115" fmla="*/ 10706001 w 12191966"/>
              <a:gd name="connsiteY115" fmla="*/ 425711 h 482254"/>
              <a:gd name="connsiteX116" fmla="*/ 10616754 w 12191966"/>
              <a:gd name="connsiteY116" fmla="*/ 388601 h 482254"/>
              <a:gd name="connsiteX117" fmla="*/ 10541226 w 12191966"/>
              <a:gd name="connsiteY117" fmla="*/ 384682 h 482254"/>
              <a:gd name="connsiteX118" fmla="*/ 10410558 w 12191966"/>
              <a:gd name="connsiteY118" fmla="*/ 366518 h 482254"/>
              <a:gd name="connsiteX119" fmla="*/ 10238075 w 12191966"/>
              <a:gd name="connsiteY119" fmla="*/ 347440 h 482254"/>
              <a:gd name="connsiteX120" fmla="*/ 10031226 w 12191966"/>
              <a:gd name="connsiteY120" fmla="*/ 329801 h 482254"/>
              <a:gd name="connsiteX121" fmla="*/ 9825684 w 12191966"/>
              <a:gd name="connsiteY121" fmla="*/ 384942 h 482254"/>
              <a:gd name="connsiteX122" fmla="*/ 9703640 w 12191966"/>
              <a:gd name="connsiteY122" fmla="*/ 422837 h 482254"/>
              <a:gd name="connsiteX123" fmla="*/ 9686262 w 12191966"/>
              <a:gd name="connsiteY123" fmla="*/ 326403 h 482254"/>
              <a:gd name="connsiteX124" fmla="*/ 9555593 w 12191966"/>
              <a:gd name="connsiteY124" fmla="*/ 332545 h 482254"/>
              <a:gd name="connsiteX125" fmla="*/ 9424009 w 12191966"/>
              <a:gd name="connsiteY125" fmla="*/ 330715 h 482254"/>
              <a:gd name="connsiteX126" fmla="*/ 9355016 w 12191966"/>
              <a:gd name="connsiteY126" fmla="*/ 331890 h 482254"/>
              <a:gd name="connsiteX127" fmla="*/ 9238851 w 12191966"/>
              <a:gd name="connsiteY127" fmla="*/ 299484 h 482254"/>
              <a:gd name="connsiteX128" fmla="*/ 9119028 w 12191966"/>
              <a:gd name="connsiteY128" fmla="*/ 266295 h 482254"/>
              <a:gd name="connsiteX129" fmla="*/ 9057222 w 12191966"/>
              <a:gd name="connsiteY129" fmla="*/ 263029 h 482254"/>
              <a:gd name="connsiteX130" fmla="*/ 8873110 w 12191966"/>
              <a:gd name="connsiteY130" fmla="*/ 288510 h 482254"/>
              <a:gd name="connsiteX131" fmla="*/ 8731333 w 12191966"/>
              <a:gd name="connsiteY131" fmla="*/ 340777 h 482254"/>
              <a:gd name="connsiteX132" fmla="*/ 8586161 w 12191966"/>
              <a:gd name="connsiteY132" fmla="*/ 386771 h 482254"/>
              <a:gd name="connsiteX133" fmla="*/ 8527622 w 12191966"/>
              <a:gd name="connsiteY133" fmla="*/ 412905 h 482254"/>
              <a:gd name="connsiteX134" fmla="*/ 8335409 w 12191966"/>
              <a:gd name="connsiteY134" fmla="*/ 422967 h 482254"/>
              <a:gd name="connsiteX135" fmla="*/ 8239759 w 12191966"/>
              <a:gd name="connsiteY135" fmla="*/ 443614 h 482254"/>
              <a:gd name="connsiteX136" fmla="*/ 8103323 w 12191966"/>
              <a:gd name="connsiteY136" fmla="*/ 481329 h 48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2191966" h="482254">
                <a:moveTo>
                  <a:pt x="8103323" y="481329"/>
                </a:moveTo>
                <a:cubicBezTo>
                  <a:pt x="8076048" y="485167"/>
                  <a:pt x="8048785" y="477915"/>
                  <a:pt x="8021541" y="443614"/>
                </a:cubicBezTo>
                <a:cubicBezTo>
                  <a:pt x="7968622" y="471053"/>
                  <a:pt x="7912435" y="421399"/>
                  <a:pt x="7862781" y="446618"/>
                </a:cubicBezTo>
                <a:cubicBezTo>
                  <a:pt x="7802151" y="405196"/>
                  <a:pt x="7741259" y="475758"/>
                  <a:pt x="7680497" y="444788"/>
                </a:cubicBezTo>
                <a:cubicBezTo>
                  <a:pt x="7620116" y="457032"/>
                  <a:pt x="7557866" y="456810"/>
                  <a:pt x="7497561" y="444135"/>
                </a:cubicBezTo>
                <a:cubicBezTo>
                  <a:pt x="7449083" y="468308"/>
                  <a:pt x="7412234" y="479286"/>
                  <a:pt x="7371857" y="424143"/>
                </a:cubicBezTo>
                <a:cubicBezTo>
                  <a:pt x="7367251" y="424927"/>
                  <a:pt x="7362597" y="422273"/>
                  <a:pt x="7357880" y="418245"/>
                </a:cubicBezTo>
                <a:lnTo>
                  <a:pt x="7347799" y="408305"/>
                </a:lnTo>
                <a:lnTo>
                  <a:pt x="7347806" y="414605"/>
                </a:lnTo>
                <a:cubicBezTo>
                  <a:pt x="7343101" y="416173"/>
                  <a:pt x="7338005" y="417871"/>
                  <a:pt x="7331994" y="420092"/>
                </a:cubicBezTo>
                <a:cubicBezTo>
                  <a:pt x="7233208" y="392260"/>
                  <a:pt x="7210995" y="406242"/>
                  <a:pt x="7178327" y="420092"/>
                </a:cubicBezTo>
                <a:cubicBezTo>
                  <a:pt x="7117306" y="419178"/>
                  <a:pt x="7123578" y="464912"/>
                  <a:pt x="7056544" y="432506"/>
                </a:cubicBezTo>
                <a:cubicBezTo>
                  <a:pt x="6943646" y="389778"/>
                  <a:pt x="7019566" y="369915"/>
                  <a:pt x="6958151" y="412252"/>
                </a:cubicBezTo>
                <a:cubicBezTo>
                  <a:pt x="6881057" y="365081"/>
                  <a:pt x="6843947" y="431853"/>
                  <a:pt x="6811541" y="396049"/>
                </a:cubicBezTo>
                <a:cubicBezTo>
                  <a:pt x="6802263" y="432898"/>
                  <a:pt x="6734576" y="393828"/>
                  <a:pt x="6699166" y="363513"/>
                </a:cubicBezTo>
                <a:cubicBezTo>
                  <a:pt x="6635007" y="399838"/>
                  <a:pt x="6596067" y="308632"/>
                  <a:pt x="6555430" y="340123"/>
                </a:cubicBezTo>
                <a:cubicBezTo>
                  <a:pt x="6504731" y="369915"/>
                  <a:pt x="6452594" y="292821"/>
                  <a:pt x="6403985" y="341821"/>
                </a:cubicBezTo>
                <a:cubicBezTo>
                  <a:pt x="6379550" y="352667"/>
                  <a:pt x="6359949" y="355509"/>
                  <a:pt x="6340333" y="355640"/>
                </a:cubicBezTo>
                <a:lnTo>
                  <a:pt x="6277162" y="353212"/>
                </a:lnTo>
                <a:lnTo>
                  <a:pt x="6244121" y="356251"/>
                </a:lnTo>
                <a:lnTo>
                  <a:pt x="6220245" y="355518"/>
                </a:lnTo>
                <a:lnTo>
                  <a:pt x="6212164" y="355852"/>
                </a:lnTo>
                <a:cubicBezTo>
                  <a:pt x="6190701" y="358547"/>
                  <a:pt x="6169239" y="365016"/>
                  <a:pt x="6147744" y="381153"/>
                </a:cubicBezTo>
                <a:cubicBezTo>
                  <a:pt x="6104622" y="386118"/>
                  <a:pt x="6061633" y="401668"/>
                  <a:pt x="6018643" y="408723"/>
                </a:cubicBezTo>
                <a:cubicBezTo>
                  <a:pt x="5967682" y="456681"/>
                  <a:pt x="5915284" y="476803"/>
                  <a:pt x="5861841" y="425711"/>
                </a:cubicBezTo>
                <a:cubicBezTo>
                  <a:pt x="5831394" y="404413"/>
                  <a:pt x="5807873" y="455113"/>
                  <a:pt x="5772594" y="388601"/>
                </a:cubicBezTo>
                <a:cubicBezTo>
                  <a:pt x="5747505" y="311506"/>
                  <a:pt x="5722286" y="398924"/>
                  <a:pt x="5697066" y="384682"/>
                </a:cubicBezTo>
                <a:cubicBezTo>
                  <a:pt x="5653554" y="387818"/>
                  <a:pt x="5609911" y="375927"/>
                  <a:pt x="5566398" y="366518"/>
                </a:cubicBezTo>
                <a:cubicBezTo>
                  <a:pt x="5534450" y="354105"/>
                  <a:pt x="5506944" y="350838"/>
                  <a:pt x="5479618" y="349923"/>
                </a:cubicBezTo>
                <a:lnTo>
                  <a:pt x="5469893" y="349642"/>
                </a:lnTo>
                <a:lnTo>
                  <a:pt x="5466494" y="352782"/>
                </a:lnTo>
                <a:cubicBezTo>
                  <a:pt x="5446061" y="370043"/>
                  <a:pt x="5425719" y="379980"/>
                  <a:pt x="5405800" y="360635"/>
                </a:cubicBezTo>
                <a:lnTo>
                  <a:pt x="5397145" y="347534"/>
                </a:lnTo>
                <a:lnTo>
                  <a:pt x="5393915" y="347440"/>
                </a:lnTo>
                <a:lnTo>
                  <a:pt x="5304234" y="340897"/>
                </a:lnTo>
                <a:lnTo>
                  <a:pt x="5287118" y="359984"/>
                </a:lnTo>
                <a:cubicBezTo>
                  <a:pt x="5259287" y="353452"/>
                  <a:pt x="5266473" y="428324"/>
                  <a:pt x="5228841" y="378801"/>
                </a:cubicBezTo>
                <a:cubicBezTo>
                  <a:pt x="5212083" y="354333"/>
                  <a:pt x="5195185" y="339747"/>
                  <a:pt x="5178209" y="332448"/>
                </a:cubicBezTo>
                <a:lnTo>
                  <a:pt x="5167560" y="330025"/>
                </a:lnTo>
                <a:lnTo>
                  <a:pt x="5126358" y="330497"/>
                </a:lnTo>
                <a:lnTo>
                  <a:pt x="5125259" y="330733"/>
                </a:lnTo>
                <a:lnTo>
                  <a:pt x="5075866" y="355336"/>
                </a:lnTo>
                <a:cubicBezTo>
                  <a:pt x="5058807" y="366804"/>
                  <a:pt x="5041788" y="380369"/>
                  <a:pt x="5024866" y="393436"/>
                </a:cubicBezTo>
                <a:lnTo>
                  <a:pt x="4956248" y="397076"/>
                </a:lnTo>
                <a:lnTo>
                  <a:pt x="4954223" y="398048"/>
                </a:lnTo>
                <a:cubicBezTo>
                  <a:pt x="4925729" y="408332"/>
                  <a:pt x="4893781" y="411762"/>
                  <a:pt x="4859480" y="422837"/>
                </a:cubicBezTo>
                <a:lnTo>
                  <a:pt x="4857581" y="397912"/>
                </a:lnTo>
                <a:lnTo>
                  <a:pt x="4848430" y="404102"/>
                </a:lnTo>
                <a:cubicBezTo>
                  <a:pt x="4838728" y="413526"/>
                  <a:pt x="4829321" y="425711"/>
                  <a:pt x="4820109" y="424143"/>
                </a:cubicBezTo>
                <a:cubicBezTo>
                  <a:pt x="4779732" y="479286"/>
                  <a:pt x="4742883" y="468308"/>
                  <a:pt x="4694405" y="444135"/>
                </a:cubicBezTo>
                <a:cubicBezTo>
                  <a:pt x="4634100" y="456810"/>
                  <a:pt x="4571850" y="457032"/>
                  <a:pt x="4511469" y="444788"/>
                </a:cubicBezTo>
                <a:cubicBezTo>
                  <a:pt x="4450707" y="475758"/>
                  <a:pt x="4389815" y="405196"/>
                  <a:pt x="4329185" y="446618"/>
                </a:cubicBezTo>
                <a:cubicBezTo>
                  <a:pt x="4279531" y="421399"/>
                  <a:pt x="4223344" y="471053"/>
                  <a:pt x="4170425" y="443614"/>
                </a:cubicBezTo>
                <a:cubicBezTo>
                  <a:pt x="4097773" y="535082"/>
                  <a:pt x="4024990" y="434204"/>
                  <a:pt x="3952207" y="443614"/>
                </a:cubicBezTo>
                <a:cubicBezTo>
                  <a:pt x="3890401" y="462951"/>
                  <a:pt x="3910393" y="441784"/>
                  <a:pt x="3856557" y="422967"/>
                </a:cubicBezTo>
                <a:cubicBezTo>
                  <a:pt x="3811379" y="423359"/>
                  <a:pt x="3759071" y="426250"/>
                  <a:pt x="3710823" y="421111"/>
                </a:cubicBezTo>
                <a:lnTo>
                  <a:pt x="3673903" y="414593"/>
                </a:lnTo>
                <a:lnTo>
                  <a:pt x="3636983" y="421111"/>
                </a:lnTo>
                <a:cubicBezTo>
                  <a:pt x="3588735" y="426250"/>
                  <a:pt x="3536427" y="423359"/>
                  <a:pt x="3491249" y="422967"/>
                </a:cubicBezTo>
                <a:cubicBezTo>
                  <a:pt x="3437413" y="441784"/>
                  <a:pt x="3457405" y="462951"/>
                  <a:pt x="3395599" y="443614"/>
                </a:cubicBezTo>
                <a:cubicBezTo>
                  <a:pt x="3322816" y="434204"/>
                  <a:pt x="3250033" y="535082"/>
                  <a:pt x="3177381" y="443614"/>
                </a:cubicBezTo>
                <a:cubicBezTo>
                  <a:pt x="3124462" y="471053"/>
                  <a:pt x="3068275" y="421399"/>
                  <a:pt x="3018621" y="446618"/>
                </a:cubicBezTo>
                <a:cubicBezTo>
                  <a:pt x="2957991" y="405196"/>
                  <a:pt x="2897099" y="475758"/>
                  <a:pt x="2836337" y="444788"/>
                </a:cubicBezTo>
                <a:cubicBezTo>
                  <a:pt x="2775956" y="457032"/>
                  <a:pt x="2713706" y="456810"/>
                  <a:pt x="2653401" y="444135"/>
                </a:cubicBezTo>
                <a:cubicBezTo>
                  <a:pt x="2604923" y="468308"/>
                  <a:pt x="2568074" y="479286"/>
                  <a:pt x="2527697" y="424143"/>
                </a:cubicBezTo>
                <a:cubicBezTo>
                  <a:pt x="2518486" y="425711"/>
                  <a:pt x="2509078" y="413526"/>
                  <a:pt x="2499376" y="404102"/>
                </a:cubicBezTo>
                <a:lnTo>
                  <a:pt x="2490226" y="397912"/>
                </a:lnTo>
                <a:lnTo>
                  <a:pt x="2488326" y="422837"/>
                </a:lnTo>
                <a:cubicBezTo>
                  <a:pt x="2454025" y="411762"/>
                  <a:pt x="2422077" y="408332"/>
                  <a:pt x="2393583" y="398048"/>
                </a:cubicBezTo>
                <a:lnTo>
                  <a:pt x="2391559" y="397076"/>
                </a:lnTo>
                <a:lnTo>
                  <a:pt x="2322940" y="393436"/>
                </a:lnTo>
                <a:cubicBezTo>
                  <a:pt x="2306019" y="380369"/>
                  <a:pt x="2288999" y="366804"/>
                  <a:pt x="2271941" y="355336"/>
                </a:cubicBezTo>
                <a:lnTo>
                  <a:pt x="2222548" y="330733"/>
                </a:lnTo>
                <a:lnTo>
                  <a:pt x="2221448" y="330497"/>
                </a:lnTo>
                <a:lnTo>
                  <a:pt x="2180246" y="330025"/>
                </a:lnTo>
                <a:lnTo>
                  <a:pt x="2169598" y="332448"/>
                </a:lnTo>
                <a:cubicBezTo>
                  <a:pt x="2152621" y="339747"/>
                  <a:pt x="2135724" y="354333"/>
                  <a:pt x="2118965" y="378801"/>
                </a:cubicBezTo>
                <a:cubicBezTo>
                  <a:pt x="2081333" y="428324"/>
                  <a:pt x="2088519" y="353452"/>
                  <a:pt x="2060688" y="359984"/>
                </a:cubicBezTo>
                <a:lnTo>
                  <a:pt x="2043572" y="340897"/>
                </a:lnTo>
                <a:lnTo>
                  <a:pt x="1953891" y="347440"/>
                </a:lnTo>
                <a:lnTo>
                  <a:pt x="1950661" y="347534"/>
                </a:lnTo>
                <a:lnTo>
                  <a:pt x="1942006" y="360635"/>
                </a:lnTo>
                <a:cubicBezTo>
                  <a:pt x="1922087" y="379980"/>
                  <a:pt x="1901746" y="370043"/>
                  <a:pt x="1881312" y="352782"/>
                </a:cubicBezTo>
                <a:lnTo>
                  <a:pt x="1877913" y="349642"/>
                </a:lnTo>
                <a:lnTo>
                  <a:pt x="1868188" y="349923"/>
                </a:lnTo>
                <a:cubicBezTo>
                  <a:pt x="1840862" y="350838"/>
                  <a:pt x="1813356" y="354105"/>
                  <a:pt x="1781408" y="366518"/>
                </a:cubicBezTo>
                <a:cubicBezTo>
                  <a:pt x="1737895" y="375927"/>
                  <a:pt x="1694252" y="387818"/>
                  <a:pt x="1650740" y="384682"/>
                </a:cubicBezTo>
                <a:cubicBezTo>
                  <a:pt x="1625520" y="398924"/>
                  <a:pt x="1600301" y="311506"/>
                  <a:pt x="1575212" y="388601"/>
                </a:cubicBezTo>
                <a:cubicBezTo>
                  <a:pt x="1539933" y="455113"/>
                  <a:pt x="1516412" y="404413"/>
                  <a:pt x="1485965" y="425711"/>
                </a:cubicBezTo>
                <a:cubicBezTo>
                  <a:pt x="1432522" y="476803"/>
                  <a:pt x="1380124" y="456681"/>
                  <a:pt x="1329163" y="408723"/>
                </a:cubicBezTo>
                <a:cubicBezTo>
                  <a:pt x="1286173" y="401668"/>
                  <a:pt x="1243184" y="386118"/>
                  <a:pt x="1200062" y="381153"/>
                </a:cubicBezTo>
                <a:cubicBezTo>
                  <a:pt x="1157072" y="348878"/>
                  <a:pt x="1114213" y="355280"/>
                  <a:pt x="1071223" y="353190"/>
                </a:cubicBezTo>
                <a:cubicBezTo>
                  <a:pt x="1022222" y="353190"/>
                  <a:pt x="992692" y="363513"/>
                  <a:pt x="943821" y="341821"/>
                </a:cubicBezTo>
                <a:cubicBezTo>
                  <a:pt x="895212" y="292821"/>
                  <a:pt x="843075" y="369915"/>
                  <a:pt x="792376" y="340123"/>
                </a:cubicBezTo>
                <a:cubicBezTo>
                  <a:pt x="751739" y="308632"/>
                  <a:pt x="712799" y="399838"/>
                  <a:pt x="648640" y="363513"/>
                </a:cubicBezTo>
                <a:cubicBezTo>
                  <a:pt x="613230" y="393828"/>
                  <a:pt x="545543" y="432898"/>
                  <a:pt x="536265" y="396049"/>
                </a:cubicBezTo>
                <a:cubicBezTo>
                  <a:pt x="503859" y="431853"/>
                  <a:pt x="466749" y="365081"/>
                  <a:pt x="389655" y="412252"/>
                </a:cubicBezTo>
                <a:cubicBezTo>
                  <a:pt x="328240" y="369915"/>
                  <a:pt x="404160" y="389778"/>
                  <a:pt x="291262" y="432506"/>
                </a:cubicBezTo>
                <a:cubicBezTo>
                  <a:pt x="224228" y="464912"/>
                  <a:pt x="230500" y="419178"/>
                  <a:pt x="169479" y="420092"/>
                </a:cubicBezTo>
                <a:cubicBezTo>
                  <a:pt x="136811" y="406242"/>
                  <a:pt x="114598" y="392260"/>
                  <a:pt x="15812" y="420092"/>
                </a:cubicBezTo>
                <a:cubicBezTo>
                  <a:pt x="9801" y="417871"/>
                  <a:pt x="4705" y="416173"/>
                  <a:pt x="0" y="414605"/>
                </a:cubicBezTo>
                <a:lnTo>
                  <a:pt x="486" y="0"/>
                </a:lnTo>
                <a:lnTo>
                  <a:pt x="12191480" y="0"/>
                </a:lnTo>
                <a:lnTo>
                  <a:pt x="12191966" y="414605"/>
                </a:lnTo>
                <a:cubicBezTo>
                  <a:pt x="12187261" y="416173"/>
                  <a:pt x="12182165" y="417871"/>
                  <a:pt x="12176154" y="420092"/>
                </a:cubicBezTo>
                <a:cubicBezTo>
                  <a:pt x="12077368" y="392260"/>
                  <a:pt x="12055155" y="406242"/>
                  <a:pt x="12022487" y="420092"/>
                </a:cubicBezTo>
                <a:cubicBezTo>
                  <a:pt x="11961466" y="419178"/>
                  <a:pt x="11967738" y="464912"/>
                  <a:pt x="11900704" y="432506"/>
                </a:cubicBezTo>
                <a:cubicBezTo>
                  <a:pt x="11787806" y="389778"/>
                  <a:pt x="11863726" y="369915"/>
                  <a:pt x="11802311" y="412252"/>
                </a:cubicBezTo>
                <a:cubicBezTo>
                  <a:pt x="11725217" y="365081"/>
                  <a:pt x="11688107" y="431853"/>
                  <a:pt x="11655701" y="396049"/>
                </a:cubicBezTo>
                <a:cubicBezTo>
                  <a:pt x="11646423" y="432898"/>
                  <a:pt x="11578736" y="393828"/>
                  <a:pt x="11543326" y="363513"/>
                </a:cubicBezTo>
                <a:cubicBezTo>
                  <a:pt x="11479167" y="399838"/>
                  <a:pt x="11440227" y="308632"/>
                  <a:pt x="11399590" y="340123"/>
                </a:cubicBezTo>
                <a:cubicBezTo>
                  <a:pt x="11348891" y="369915"/>
                  <a:pt x="11296754" y="292821"/>
                  <a:pt x="11248145" y="341821"/>
                </a:cubicBezTo>
                <a:cubicBezTo>
                  <a:pt x="11199274" y="363513"/>
                  <a:pt x="11169744" y="353190"/>
                  <a:pt x="11120743" y="353190"/>
                </a:cubicBezTo>
                <a:cubicBezTo>
                  <a:pt x="11077753" y="355280"/>
                  <a:pt x="11034894" y="348878"/>
                  <a:pt x="10991904" y="381153"/>
                </a:cubicBezTo>
                <a:cubicBezTo>
                  <a:pt x="10948782" y="386118"/>
                  <a:pt x="10905793" y="401668"/>
                  <a:pt x="10862803" y="408723"/>
                </a:cubicBezTo>
                <a:cubicBezTo>
                  <a:pt x="10811842" y="456681"/>
                  <a:pt x="10759444" y="476803"/>
                  <a:pt x="10706001" y="425711"/>
                </a:cubicBezTo>
                <a:cubicBezTo>
                  <a:pt x="10675554" y="404413"/>
                  <a:pt x="10652033" y="455113"/>
                  <a:pt x="10616754" y="388601"/>
                </a:cubicBezTo>
                <a:cubicBezTo>
                  <a:pt x="10591665" y="311506"/>
                  <a:pt x="10566446" y="398924"/>
                  <a:pt x="10541226" y="384682"/>
                </a:cubicBezTo>
                <a:cubicBezTo>
                  <a:pt x="10497714" y="387818"/>
                  <a:pt x="10454071" y="375927"/>
                  <a:pt x="10410558" y="366518"/>
                </a:cubicBezTo>
                <a:cubicBezTo>
                  <a:pt x="10346661" y="341691"/>
                  <a:pt x="10300535" y="353452"/>
                  <a:pt x="10238075" y="347440"/>
                </a:cubicBezTo>
                <a:cubicBezTo>
                  <a:pt x="10161373" y="337511"/>
                  <a:pt x="10109759" y="343260"/>
                  <a:pt x="10031226" y="329801"/>
                </a:cubicBezTo>
                <a:cubicBezTo>
                  <a:pt x="9939758" y="323267"/>
                  <a:pt x="9896768" y="348225"/>
                  <a:pt x="9825684" y="384942"/>
                </a:cubicBezTo>
                <a:cubicBezTo>
                  <a:pt x="9790927" y="406895"/>
                  <a:pt x="9749374" y="408070"/>
                  <a:pt x="9703640" y="422837"/>
                </a:cubicBezTo>
                <a:cubicBezTo>
                  <a:pt x="9696191" y="323136"/>
                  <a:pt x="9704554" y="442306"/>
                  <a:pt x="9686262" y="326403"/>
                </a:cubicBezTo>
                <a:cubicBezTo>
                  <a:pt x="9643793" y="371353"/>
                  <a:pt x="9599758" y="328494"/>
                  <a:pt x="9555593" y="332545"/>
                </a:cubicBezTo>
                <a:cubicBezTo>
                  <a:pt x="9511426" y="364035"/>
                  <a:pt x="9466999" y="350316"/>
                  <a:pt x="9424009" y="330715"/>
                </a:cubicBezTo>
                <a:cubicBezTo>
                  <a:pt x="9410942" y="378408"/>
                  <a:pt x="9371742" y="292952"/>
                  <a:pt x="9355016" y="331890"/>
                </a:cubicBezTo>
                <a:cubicBezTo>
                  <a:pt x="9314248" y="310853"/>
                  <a:pt x="9276615" y="386118"/>
                  <a:pt x="9238851" y="299484"/>
                </a:cubicBezTo>
                <a:cubicBezTo>
                  <a:pt x="9200695" y="252575"/>
                  <a:pt x="9162019" y="287986"/>
                  <a:pt x="9119028" y="266295"/>
                </a:cubicBezTo>
                <a:cubicBezTo>
                  <a:pt x="9097468" y="290861"/>
                  <a:pt x="9078521" y="233236"/>
                  <a:pt x="9057222" y="263029"/>
                </a:cubicBezTo>
                <a:cubicBezTo>
                  <a:pt x="8978821" y="281975"/>
                  <a:pt x="8938182" y="267994"/>
                  <a:pt x="8873110" y="288510"/>
                </a:cubicBezTo>
                <a:cubicBezTo>
                  <a:pt x="8827375" y="340777"/>
                  <a:pt x="8779681" y="283021"/>
                  <a:pt x="8731333" y="340777"/>
                </a:cubicBezTo>
                <a:cubicBezTo>
                  <a:pt x="8683117" y="371223"/>
                  <a:pt x="8634248" y="457464"/>
                  <a:pt x="8586161" y="386771"/>
                </a:cubicBezTo>
                <a:cubicBezTo>
                  <a:pt x="8564079" y="371483"/>
                  <a:pt x="8549836" y="360637"/>
                  <a:pt x="8527622" y="412905"/>
                </a:cubicBezTo>
                <a:cubicBezTo>
                  <a:pt x="8468560" y="428455"/>
                  <a:pt x="8395646" y="423490"/>
                  <a:pt x="8335409" y="422967"/>
                </a:cubicBezTo>
                <a:cubicBezTo>
                  <a:pt x="8281573" y="441784"/>
                  <a:pt x="8301565" y="462951"/>
                  <a:pt x="8239759" y="443614"/>
                </a:cubicBezTo>
                <a:cubicBezTo>
                  <a:pt x="8194270" y="437733"/>
                  <a:pt x="8148780" y="474933"/>
                  <a:pt x="8103323" y="48132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  <a:effectLst>
            <a:outerShdw blurRad="50800" dist="127000" dir="16200000" rotWithShape="0">
              <a:prstClr val="black">
                <a:alpha val="27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37370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3A5226-7E13-488D-A6F6-EC2DDACDF6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617C656B-20F1-4E41-934F-ABE32822B5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2CC9F87C-C52E-4484-B5BC-0A454FD1F3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5B4F4850-77CE-47BD-B57E-CDDCEBF14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CB814FE-D24F-4B30-A19C-A553CD58D2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A568E1D-F3B6-45CB-9CBB-6EAB745B3D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66087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4D03844-1FF7-47F3-AEE9-5C85D0269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b="8795"/>
          <a:stretch/>
        </p:blipFill>
        <p:spPr>
          <a:xfrm>
            <a:off x="0" y="5111224"/>
            <a:ext cx="12192000" cy="1746776"/>
          </a:xfrm>
          <a:prstGeom prst="rect">
            <a:avLst/>
          </a:prstGeom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4466B60-9490-411C-85F1-F28DFE652F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t="27395"/>
          <a:stretch/>
        </p:blipFill>
        <p:spPr>
          <a:xfrm>
            <a:off x="0" y="-1"/>
            <a:ext cx="12192000" cy="1391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17579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424C41A-FB68-41FD-B8D8-8CFB1C67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GB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8948EAB5-2697-488E-BAAA-303D2346DB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GB"/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92250F36-44E2-4C8B-B1EC-7606402D7DB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767F1F-54CD-4FAC-A78F-15037390E660}" type="datetimeFigureOut">
              <a:rPr lang="en-GB" smtClean="0"/>
              <a:t>30/10/2024</a:t>
            </a:fld>
            <a:endParaRPr lang="en-GB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68C0088A-D8E6-4F73-8581-55D6619A8CD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A9EFE75-3518-44E3-9CF8-13CF569377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373B56-DA07-4FEA-9C95-DFEECB534E7F}" type="slidenum">
              <a:rPr lang="en-GB" smtClean="0"/>
              <a:t>‹#›</a:t>
            </a:fld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CCF274-E32C-4D55-BD3D-726E2A79FB87}"/>
              </a:ext>
            </a:extLst>
          </p:cNvPr>
          <p:cNvSpPr txBox="1"/>
          <p:nvPr userDrawn="1"/>
        </p:nvSpPr>
        <p:spPr>
          <a:xfrm>
            <a:off x="11143315" y="0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Arial Black" panose="020B0A04020102020204" pitchFamily="34" charset="0"/>
              </a:rPr>
              <a:t>MAECHEU</a:t>
            </a:r>
            <a:endParaRPr lang="en-GB" sz="1200" dirty="0">
              <a:solidFill>
                <a:schemeClr val="bg2">
                  <a:lumMod val="5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C1EAFD-C31F-4BC4-AFF5-9E9D4467E917}"/>
              </a:ext>
            </a:extLst>
          </p:cNvPr>
          <p:cNvSpPr txBox="1"/>
          <p:nvPr userDrawn="1"/>
        </p:nvSpPr>
        <p:spPr>
          <a:xfrm>
            <a:off x="4780479" y="-461665"/>
            <a:ext cx="26310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tx1"/>
                </a:solidFill>
                <a:latin typeface="Arial Black" panose="020B0A04020102020204" pitchFamily="34" charset="0"/>
              </a:rPr>
              <a:t>GAME BY</a:t>
            </a:r>
          </a:p>
          <a:p>
            <a:pPr algn="ctr"/>
            <a:r>
              <a:rPr lang="en-US" sz="1200" dirty="0">
                <a:solidFill>
                  <a:schemeClr val="tx1"/>
                </a:solidFill>
                <a:latin typeface="Arial Black" panose="020B0A04020102020204" pitchFamily="34" charset="0"/>
              </a:rPr>
              <a:t>maecheu-teachers-tools.com</a:t>
            </a:r>
            <a:endParaRPr lang="en-GB" sz="1200" dirty="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377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6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7.xml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8.xml"/><Relationship Id="rId4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3.xml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9.xml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0.xml"/><Relationship Id="rId4" Type="http://schemas.openxmlformats.org/officeDocument/2006/relationships/image" Target="../media/image2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3.xml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7.xml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1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2.xml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3.xml"/><Relationship Id="rId4" Type="http://schemas.openxmlformats.org/officeDocument/2006/relationships/image" Target="../media/image2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4.xml"/><Relationship Id="rId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3.xml"/><Relationship Id="rId4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7.xml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7.xml"/><Relationship Id="rId4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5.xml"/><Relationship Id="rId4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6.xml"/><Relationship Id="rId4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7.xml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7.xml"/><Relationship Id="rId4" Type="http://schemas.openxmlformats.org/officeDocument/2006/relationships/image" Target="../media/image2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48.xml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13" Type="http://schemas.openxmlformats.org/officeDocument/2006/relationships/slide" Target="slide9.xml"/><Relationship Id="rId18" Type="http://schemas.openxmlformats.org/officeDocument/2006/relationships/slide" Target="slide14.xml"/><Relationship Id="rId26" Type="http://schemas.openxmlformats.org/officeDocument/2006/relationships/slide" Target="slide21.xml"/><Relationship Id="rId3" Type="http://schemas.openxmlformats.org/officeDocument/2006/relationships/image" Target="../media/image11.svg"/><Relationship Id="rId21" Type="http://schemas.openxmlformats.org/officeDocument/2006/relationships/slide" Target="slide16.xml"/><Relationship Id="rId7" Type="http://schemas.openxmlformats.org/officeDocument/2006/relationships/slide" Target="slide24.xml"/><Relationship Id="rId12" Type="http://schemas.openxmlformats.org/officeDocument/2006/relationships/slide" Target="slide27.xml"/><Relationship Id="rId17" Type="http://schemas.openxmlformats.org/officeDocument/2006/relationships/slide" Target="slide13.xml"/><Relationship Id="rId25" Type="http://schemas.openxmlformats.org/officeDocument/2006/relationships/slide" Target="slide20.xml"/><Relationship Id="rId2" Type="http://schemas.openxmlformats.org/officeDocument/2006/relationships/image" Target="../media/image10.png"/><Relationship Id="rId16" Type="http://schemas.openxmlformats.org/officeDocument/2006/relationships/slide" Target="slide12.xml"/><Relationship Id="rId20" Type="http://schemas.openxmlformats.org/officeDocument/2006/relationships/slide" Target="slide28.xml"/><Relationship Id="rId29" Type="http://schemas.openxmlformats.org/officeDocument/2006/relationships/slide" Target="slide25.xml"/><Relationship Id="rId1" Type="http://schemas.openxmlformats.org/officeDocument/2006/relationships/slideLayout" Target="../slideLayouts/slideLayout8.xml"/><Relationship Id="rId6" Type="http://schemas.openxmlformats.org/officeDocument/2006/relationships/slide" Target="slide23.xml"/><Relationship Id="rId11" Type="http://schemas.openxmlformats.org/officeDocument/2006/relationships/slide" Target="slide8.xml"/><Relationship Id="rId24" Type="http://schemas.openxmlformats.org/officeDocument/2006/relationships/slide" Target="slide19.xml"/><Relationship Id="rId32" Type="http://schemas.openxmlformats.org/officeDocument/2006/relationships/image" Target="../media/image22.png"/><Relationship Id="rId5" Type="http://schemas.openxmlformats.org/officeDocument/2006/relationships/image" Target="../media/image21.png"/><Relationship Id="rId15" Type="http://schemas.openxmlformats.org/officeDocument/2006/relationships/slide" Target="slide11.xml"/><Relationship Id="rId23" Type="http://schemas.openxmlformats.org/officeDocument/2006/relationships/slide" Target="slide18.xml"/><Relationship Id="rId28" Type="http://schemas.openxmlformats.org/officeDocument/2006/relationships/slide" Target="slide29.xml"/><Relationship Id="rId10" Type="http://schemas.openxmlformats.org/officeDocument/2006/relationships/slide" Target="slide7.xml"/><Relationship Id="rId19" Type="http://schemas.openxmlformats.org/officeDocument/2006/relationships/slide" Target="slide15.xml"/><Relationship Id="rId31" Type="http://schemas.openxmlformats.org/officeDocument/2006/relationships/slide" Target="slide4.xml"/><Relationship Id="rId4" Type="http://schemas.openxmlformats.org/officeDocument/2006/relationships/image" Target="../media/image20.png"/><Relationship Id="rId9" Type="http://schemas.openxmlformats.org/officeDocument/2006/relationships/slide" Target="slide6.xml"/><Relationship Id="rId14" Type="http://schemas.openxmlformats.org/officeDocument/2006/relationships/slide" Target="slide10.xml"/><Relationship Id="rId22" Type="http://schemas.openxmlformats.org/officeDocument/2006/relationships/slide" Target="slide17.xml"/><Relationship Id="rId27" Type="http://schemas.openxmlformats.org/officeDocument/2006/relationships/slide" Target="slide22.xml"/><Relationship Id="rId30" Type="http://schemas.openxmlformats.org/officeDocument/2006/relationships/slide" Target="slide2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1.wav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5.png"/><Relationship Id="rId5" Type="http://schemas.openxmlformats.org/officeDocument/2006/relationships/image" Target="../media/image12.png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2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audio" Target="../media/audio2.wav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10" Type="http://schemas.openxmlformats.org/officeDocument/2006/relationships/image" Target="../media/image22.png"/><Relationship Id="rId4" Type="http://schemas.openxmlformats.org/officeDocument/2006/relationships/audio" Target="../media/audio3.wav"/><Relationship Id="rId9" Type="http://schemas.openxmlformats.org/officeDocument/2006/relationships/slide" Target="slide3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audio" Target="../media/audio4.wav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6.png"/><Relationship Id="rId11" Type="http://schemas.openxmlformats.org/officeDocument/2006/relationships/image" Target="../media/image22.png"/><Relationship Id="rId5" Type="http://schemas.microsoft.com/office/2007/relationships/hdphoto" Target="../media/hdphoto1.wdp"/><Relationship Id="rId10" Type="http://schemas.openxmlformats.org/officeDocument/2006/relationships/slide" Target="slide3.xml"/><Relationship Id="rId4" Type="http://schemas.openxmlformats.org/officeDocument/2006/relationships/image" Target="../media/image35.png"/><Relationship Id="rId9" Type="http://schemas.openxmlformats.org/officeDocument/2006/relationships/image" Target="../media/image3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2.png"/><Relationship Id="rId11" Type="http://schemas.openxmlformats.org/officeDocument/2006/relationships/image" Target="../media/image22.png"/><Relationship Id="rId5" Type="http://schemas.openxmlformats.org/officeDocument/2006/relationships/image" Target="../media/image41.png"/><Relationship Id="rId10" Type="http://schemas.openxmlformats.org/officeDocument/2006/relationships/slide" Target="slide3.xml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audio" Target="../media/audio2.wav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6.png"/><Relationship Id="rId11" Type="http://schemas.openxmlformats.org/officeDocument/2006/relationships/image" Target="../media/image22.png"/><Relationship Id="rId5" Type="http://schemas.openxmlformats.org/officeDocument/2006/relationships/image" Target="../media/image28.png"/><Relationship Id="rId10" Type="http://schemas.openxmlformats.org/officeDocument/2006/relationships/slide" Target="slide3.xml"/><Relationship Id="rId4" Type="http://schemas.openxmlformats.org/officeDocument/2006/relationships/image" Target="../media/image27.png"/><Relationship Id="rId9" Type="http://schemas.openxmlformats.org/officeDocument/2006/relationships/image" Target="../media/image30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svg"/><Relationship Id="rId13" Type="http://schemas.openxmlformats.org/officeDocument/2006/relationships/image" Target="../media/image22.png"/><Relationship Id="rId3" Type="http://schemas.openxmlformats.org/officeDocument/2006/relationships/audio" Target="../media/audio4.wav"/><Relationship Id="rId7" Type="http://schemas.openxmlformats.org/officeDocument/2006/relationships/image" Target="../media/image52.png"/><Relationship Id="rId12" Type="http://schemas.openxmlformats.org/officeDocument/2006/relationships/slide" Target="slide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1.svg"/><Relationship Id="rId11" Type="http://schemas.openxmlformats.org/officeDocument/2006/relationships/image" Target="../media/image55.png"/><Relationship Id="rId5" Type="http://schemas.openxmlformats.org/officeDocument/2006/relationships/image" Target="../media/image50.png"/><Relationship Id="rId10" Type="http://schemas.openxmlformats.org/officeDocument/2006/relationships/image" Target="../media/image54.png"/><Relationship Id="rId4" Type="http://schemas.openxmlformats.org/officeDocument/2006/relationships/image" Target="../media/image49.png"/><Relationship Id="rId9" Type="http://schemas.openxmlformats.org/officeDocument/2006/relationships/image" Target="../media/image39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2.png"/><Relationship Id="rId11" Type="http://schemas.openxmlformats.org/officeDocument/2006/relationships/image" Target="../media/image22.png"/><Relationship Id="rId5" Type="http://schemas.openxmlformats.org/officeDocument/2006/relationships/image" Target="../media/image41.png"/><Relationship Id="rId10" Type="http://schemas.openxmlformats.org/officeDocument/2006/relationships/slide" Target="slide3.xml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audio" Target="../media/audio2.wav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11" Type="http://schemas.openxmlformats.org/officeDocument/2006/relationships/image" Target="../media/image22.png"/><Relationship Id="rId5" Type="http://schemas.openxmlformats.org/officeDocument/2006/relationships/image" Target="../media/image31.png"/><Relationship Id="rId10" Type="http://schemas.openxmlformats.org/officeDocument/2006/relationships/slide" Target="slide3.xml"/><Relationship Id="rId4" Type="http://schemas.openxmlformats.org/officeDocument/2006/relationships/audio" Target="../media/audio3.wav"/><Relationship Id="rId9" Type="http://schemas.openxmlformats.org/officeDocument/2006/relationships/image" Target="../media/image3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0.xml"/><Relationship Id="rId4" Type="http://schemas.openxmlformats.org/officeDocument/2006/relationships/image" Target="../media/image2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2.png"/><Relationship Id="rId11" Type="http://schemas.openxmlformats.org/officeDocument/2006/relationships/image" Target="../media/image22.png"/><Relationship Id="rId5" Type="http://schemas.openxmlformats.org/officeDocument/2006/relationships/image" Target="../media/image41.png"/><Relationship Id="rId10" Type="http://schemas.openxmlformats.org/officeDocument/2006/relationships/slide" Target="slide3.xml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1.wav"/><Relationship Id="rId7" Type="http://schemas.openxmlformats.org/officeDocument/2006/relationships/image" Target="../media/image6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Relationship Id="rId9" Type="http://schemas.openxmlformats.org/officeDocument/2006/relationships/image" Target="../media/image2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2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5" Type="http://schemas.openxmlformats.org/officeDocument/2006/relationships/image" Target="../media/image31.png"/><Relationship Id="rId4" Type="http://schemas.openxmlformats.org/officeDocument/2006/relationships/audio" Target="../media/audio3.wav"/><Relationship Id="rId9" Type="http://schemas.openxmlformats.org/officeDocument/2006/relationships/image" Target="../media/image2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audio" Target="../media/audio2.wav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png"/><Relationship Id="rId5" Type="http://schemas.openxmlformats.org/officeDocument/2006/relationships/image" Target="../media/image31.png"/><Relationship Id="rId10" Type="http://schemas.openxmlformats.org/officeDocument/2006/relationships/image" Target="../media/image22.png"/><Relationship Id="rId4" Type="http://schemas.openxmlformats.org/officeDocument/2006/relationships/audio" Target="../media/audio3.wav"/><Relationship Id="rId9" Type="http://schemas.openxmlformats.org/officeDocument/2006/relationships/slide" Target="slide3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1.wav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5.png"/><Relationship Id="rId5" Type="http://schemas.openxmlformats.org/officeDocument/2006/relationships/image" Target="../media/image12.png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audio" Target="../media/audio1.wav"/><Relationship Id="rId7" Type="http://schemas.openxmlformats.org/officeDocument/2006/relationships/image" Target="../media/image6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Relationship Id="rId9" Type="http://schemas.openxmlformats.org/officeDocument/2006/relationships/image" Target="../media/image2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1.xml"/><Relationship Id="rId4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2.xml"/><Relationship Id="rId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3.xml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4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2.png"/><Relationship Id="rId5" Type="http://schemas.openxmlformats.org/officeDocument/2006/relationships/slide" Target="slide35.xml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Tanjiro Kamado Render/PNG 1 by KarmicRaze on DeviantArt">
            <a:extLst>
              <a:ext uri="{FF2B5EF4-FFF2-40B4-BE49-F238E27FC236}">
                <a16:creationId xmlns:a16="http://schemas.microsoft.com/office/drawing/2014/main" id="{311D4D99-FEA8-47B0-A33D-4A3B6A3459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972" y="3429000"/>
            <a:ext cx="4839493" cy="3429000"/>
          </a:xfrm>
          <a:prstGeom prst="rect">
            <a:avLst/>
          </a:prstGeom>
          <a:noFill/>
          <a:effectLst>
            <a:outerShdw blurRad="50800" dist="342900" dir="10800000" algn="r" rotWithShape="0">
              <a:prstClr val="black">
                <a:alpha val="21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DD9D328-D7A6-4C17-9658-7FCFF027590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552" t="3720" r="2761"/>
          <a:stretch/>
        </p:blipFill>
        <p:spPr>
          <a:xfrm>
            <a:off x="0" y="0"/>
            <a:ext cx="12192000" cy="6103345"/>
          </a:xfrm>
          <a:prstGeom prst="rect">
            <a:avLst/>
          </a:prstGeom>
        </p:spPr>
      </p:pic>
      <p:pic>
        <p:nvPicPr>
          <p:cNvPr id="7" name="Picture 54">
            <a:extLst>
              <a:ext uri="{FF2B5EF4-FFF2-40B4-BE49-F238E27FC236}">
                <a16:creationId xmlns:a16="http://schemas.microsoft.com/office/drawing/2014/main" id="{E479CA51-EA49-41EF-802F-B5773D75DFEB}"/>
              </a:ext>
            </a:extLst>
          </p:cNvPr>
          <p:cNvPicPr>
            <a:picLocks noChangeAspect="1"/>
          </p:cNvPicPr>
          <p:nvPr/>
        </p:nvPicPr>
        <p:blipFill>
          <a:blip r:embed="rId5">
            <a:biLevel thresh="25000"/>
          </a:blip>
          <a:stretch>
            <a:fillRect/>
          </a:stretch>
        </p:blipFill>
        <p:spPr>
          <a:xfrm>
            <a:off x="3866921" y="4924498"/>
            <a:ext cx="3405458" cy="1933502"/>
          </a:xfrm>
          <a:prstGeom prst="rect">
            <a:avLst/>
          </a:prstGeom>
          <a:ln>
            <a:noFill/>
          </a:ln>
        </p:spPr>
      </p:pic>
      <p:pic>
        <p:nvPicPr>
          <p:cNvPr id="8" name="Picture 10" descr="Demon Slayer Logo Transparent">
            <a:extLst>
              <a:ext uri="{FF2B5EF4-FFF2-40B4-BE49-F238E27FC236}">
                <a16:creationId xmlns:a16="http://schemas.microsoft.com/office/drawing/2014/main" id="{9E924E06-C252-4EC9-A4DA-7BC3590D2B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610" y="155172"/>
            <a:ext cx="3141525" cy="2951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Instructions Text">
            <a:extLst>
              <a:ext uri="{FF2B5EF4-FFF2-40B4-BE49-F238E27FC236}">
                <a16:creationId xmlns:a16="http://schemas.microsoft.com/office/drawing/2014/main" id="{ED633E1D-6892-4A7F-BBE3-4C44944C6590}"/>
              </a:ext>
            </a:extLst>
          </p:cNvPr>
          <p:cNvSpPr txBox="1"/>
          <p:nvPr/>
        </p:nvSpPr>
        <p:spPr>
          <a:xfrm>
            <a:off x="3273135" y="338052"/>
            <a:ext cx="9999764" cy="2923877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1500" b="0" i="0" u="none" strike="noStrike" kern="1200" cap="none" spc="0" normalizeH="0" baseline="0" noProof="0" dirty="0">
                <a:ln w="0"/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Review </a:t>
            </a:r>
            <a:br>
              <a:rPr kumimoji="0" lang="en-US" altLang="ko-KR" sz="11500" b="0" i="0" u="none" strike="noStrike" kern="1200" cap="none" spc="0" normalizeH="0" baseline="0" noProof="0" dirty="0">
                <a:ln w="0"/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</a:br>
            <a:r>
              <a:rPr kumimoji="0" lang="en-US" altLang="ko-KR" sz="11500" b="0" i="0" u="none" strike="noStrike" kern="1200" cap="none" spc="0" normalizeH="0" baseline="0" noProof="0" dirty="0">
                <a:ln w="0"/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Game</a:t>
            </a:r>
            <a:endParaRPr kumimoji="0" lang="en-US" sz="11500" b="0" i="0" u="none" strike="noStrike" kern="1200" cap="none" spc="0" normalizeH="0" baseline="0" noProof="0" dirty="0">
              <a:ln w="0"/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pic>
        <p:nvPicPr>
          <p:cNvPr id="10" name="Picture 12" descr="Demon Slayer Kozo Kanamori and Hyottoko Mask Cursor">
            <a:extLst>
              <a:ext uri="{FF2B5EF4-FFF2-40B4-BE49-F238E27FC236}">
                <a16:creationId xmlns:a16="http://schemas.microsoft.com/office/drawing/2014/main" id="{628AE081-D822-429F-AF16-91BAA5494E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1757"/>
          <a:stretch/>
        </p:blipFill>
        <p:spPr bwMode="auto">
          <a:xfrm>
            <a:off x="8472411" y="861961"/>
            <a:ext cx="2030614" cy="2107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DD28856-AAC2-43E0-84B5-CD3F7E90C33F}"/>
              </a:ext>
            </a:extLst>
          </p:cNvPr>
          <p:cNvSpPr txBox="1"/>
          <p:nvPr/>
        </p:nvSpPr>
        <p:spPr>
          <a:xfrm>
            <a:off x="11143315" y="0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>
                <a:solidFill>
                  <a:schemeClr val="bg2">
                    <a:lumMod val="50000"/>
                  </a:schemeClr>
                </a:solidFill>
                <a:latin typeface="Arial Black" panose="020B0A04020102020204" pitchFamily="34" charset="0"/>
              </a:rPr>
              <a:t>MAECHEU</a:t>
            </a:r>
            <a:endParaRPr lang="en-GB" sz="1200" dirty="0">
              <a:solidFill>
                <a:schemeClr val="bg2">
                  <a:lumMod val="50000"/>
                </a:schemeClr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88290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96E151C7-E74A-437E-B932-6E8116CBCF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A7C21EB8-7C7C-414F-84F6-31C8453CB75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141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B5CF550B-FD14-4E37-86E8-44CD0EB5EA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0ACD48F1-E25A-4C47-ABBB-B14BF5F98AE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8836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B53BA8E0-690B-49A2-98DC-AFF4EFFBE8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0792DB8F-B5AF-4409-B887-A7F58765BCD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7671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3C73B9A5-06A3-4E4B-8702-8C8FB08A07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DEDDE6E0-356D-4930-A1BC-062608EB102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4537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102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E13C3CBA-5986-4CFA-8F27-CAF9614A57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317642" y="556828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99040339-0092-4F8D-BB5D-033B3217191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47A8FDB9-E323-4CF3-B0F7-E792F3C41F4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4243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3DE950B3-6474-45C1-A811-418EA466ACA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303C1B0D-9BC1-4949-949C-DEDD7E5BC47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008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900D7082-91BE-41EE-994D-DBBBF5959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DFD8C66B-914E-4DFE-90A5-EA8D543B7CC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3229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9BAF70EA-FA53-4AD9-9CAB-2A0D4EC890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98CB02E2-C3CE-472B-BEC9-74C8A02BAB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670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58DF3CE5-F569-4545-88D2-5CE341A93B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55B9533D-2124-43C1-8ED4-36163B8B7B7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9310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D735AF9F-D7D3-4DC7-ACF3-2DE3A1431BD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6DD038CA-3B02-42CF-ABF9-8FA3ED521E3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628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7">
            <a:extLst>
              <a:ext uri="{FF2B5EF4-FFF2-40B4-BE49-F238E27FC236}">
                <a16:creationId xmlns:a16="http://schemas.microsoft.com/office/drawing/2014/main" id="{44F47E82-98DC-4F2D-9A0B-169F50BD71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-29131"/>
            <a:ext cx="12189677" cy="6858000"/>
          </a:xfrm>
          <a:prstGeom prst="rect">
            <a:avLst/>
          </a:prstGeom>
        </p:spPr>
      </p:pic>
      <p:sp>
        <p:nvSpPr>
          <p:cNvPr id="12" name="Freeform: Shape 8">
            <a:extLst>
              <a:ext uri="{FF2B5EF4-FFF2-40B4-BE49-F238E27FC236}">
                <a16:creationId xmlns:a16="http://schemas.microsoft.com/office/drawing/2014/main" id="{3C892789-AD4C-44E8-A153-515042BA01C3}"/>
              </a:ext>
            </a:extLst>
          </p:cNvPr>
          <p:cNvSpPr/>
          <p:nvPr/>
        </p:nvSpPr>
        <p:spPr>
          <a:xfrm>
            <a:off x="662996" y="1061992"/>
            <a:ext cx="10863684" cy="4675754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EDD69B">
              <a:alpha val="69804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erlin Sans FB Demi" panose="020E0802020502020306" pitchFamily="34" charset="0"/>
              <a:ea typeface="+mn-ea"/>
              <a:cs typeface="+mn-cs"/>
            </a:endParaRP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7F230096-E0D6-4F95-AB17-7F731670526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227" y="2425148"/>
            <a:ext cx="1579437" cy="4432852"/>
          </a:xfrm>
          <a:prstGeom prst="rect">
            <a:avLst/>
          </a:prstGeom>
        </p:spPr>
      </p:pic>
      <p:pic>
        <p:nvPicPr>
          <p:cNvPr id="2052" name="Picture 4" descr="Demon Slayer Sabito Cursor">
            <a:extLst>
              <a:ext uri="{FF2B5EF4-FFF2-40B4-BE49-F238E27FC236}">
                <a16:creationId xmlns:a16="http://schemas.microsoft.com/office/drawing/2014/main" id="{5E87A09F-3783-415C-90D3-5553E11DC6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94" r="54381"/>
          <a:stretch/>
        </p:blipFill>
        <p:spPr bwMode="auto">
          <a:xfrm rot="20739704">
            <a:off x="10199561" y="176370"/>
            <a:ext cx="1724166" cy="2383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Instructions Text">
            <a:extLst>
              <a:ext uri="{FF2B5EF4-FFF2-40B4-BE49-F238E27FC236}">
                <a16:creationId xmlns:a16="http://schemas.microsoft.com/office/drawing/2014/main" id="{8F9EE07C-210E-4BEC-A5D3-BD26DEC0BB50}"/>
              </a:ext>
            </a:extLst>
          </p:cNvPr>
          <p:cNvSpPr txBox="1"/>
          <p:nvPr/>
        </p:nvSpPr>
        <p:spPr>
          <a:xfrm>
            <a:off x="1094956" y="844660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How to play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35" name="Instructions Text">
            <a:extLst>
              <a:ext uri="{FF2B5EF4-FFF2-40B4-BE49-F238E27FC236}">
                <a16:creationId xmlns:a16="http://schemas.microsoft.com/office/drawing/2014/main" id="{3822CF22-11B4-4D8D-A28D-A169EFD897FC}"/>
              </a:ext>
            </a:extLst>
          </p:cNvPr>
          <p:cNvSpPr txBox="1"/>
          <p:nvPr/>
        </p:nvSpPr>
        <p:spPr>
          <a:xfrm>
            <a:off x="1094956" y="2063749"/>
            <a:ext cx="9999764" cy="1274195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8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Choose a letter and</a:t>
            </a:r>
            <a:r>
              <a:rPr kumimoji="0" lang="en-US" altLang="ko-KR" sz="4800" b="0" i="0" u="none" strike="noStrike" kern="1200" cap="none" spc="0" normalizeH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 answer a question.</a:t>
            </a:r>
            <a:endParaRPr kumimoji="0" lang="en-US" sz="48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36" name="Instructions Text">
            <a:extLst>
              <a:ext uri="{FF2B5EF4-FFF2-40B4-BE49-F238E27FC236}">
                <a16:creationId xmlns:a16="http://schemas.microsoft.com/office/drawing/2014/main" id="{C0D197DB-25CD-4F0E-B6FE-64525F1A5EAD}"/>
              </a:ext>
            </a:extLst>
          </p:cNvPr>
          <p:cNvSpPr txBox="1"/>
          <p:nvPr/>
        </p:nvSpPr>
        <p:spPr>
          <a:xfrm>
            <a:off x="1468802" y="4004476"/>
            <a:ext cx="9252072" cy="1274195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ln w="0"/>
                <a:solidFill>
                  <a:srgbClr val="443C29"/>
                </a:solidFill>
                <a:latin typeface="Blood Crow" pitchFamily="2" charset="0"/>
                <a:ea typeface="맑은 고딕" panose="020B0503020000020004" pitchFamily="50" charset="-127"/>
              </a:rPr>
              <a:t>If you get the answer correct, go to the challenge page.</a:t>
            </a:r>
            <a:endParaRPr kumimoji="0" lang="en-US" sz="48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9604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CE8D9BE3-9661-40E7-A89D-C14806FF93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86A8C1EF-C686-409F-BBF3-80CBB37F43C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427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C6ECE39D-8C9C-4D9A-94B8-4F08928E9F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ACA729CA-FA64-41F9-9599-BC6A7040920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738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7A2C22E1-D722-4294-8BB6-D0522327CA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204A529E-D89D-4782-B18C-451AC3EE8F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735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F62164E9-4E81-4D35-8FFB-A8D75228478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A8CA0C53-73EA-4E0B-AA08-94F755EC8F2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191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C9966534-57AC-4D12-99C8-FAF3516229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EB156A5E-9C18-48DA-8C28-766798F7F06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2859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ED140C03-BB25-46E8-8256-D6D6947F07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DB30FDCA-C04C-40DA-BC39-8A045C46685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74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4787B0C8-0EE4-4BA6-A060-B447CEBC69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093E90E1-ACF3-43CF-81BE-97A4C4EBC37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8489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FDA38FEF-EF7E-44C4-8389-7407D7258A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97E1857B-9E74-4A63-8837-949B09A6DF6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37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FDBDB8DF-4A96-4635-9E34-37B6C7D9AA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B41F39D5-5E23-4CEE-B023-7B01B6D3382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378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B2CD21B8-FBDE-44E0-B2ED-439CD5C9B1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3C364CAC-D379-4DEF-A5FF-23C5C0A925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522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7">
            <a:extLst>
              <a:ext uri="{FF2B5EF4-FFF2-40B4-BE49-F238E27FC236}">
                <a16:creationId xmlns:a16="http://schemas.microsoft.com/office/drawing/2014/main" id="{44F47E82-98DC-4F2D-9A0B-169F50BD71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-29131"/>
            <a:ext cx="12189677" cy="6858000"/>
          </a:xfrm>
          <a:prstGeom prst="rect">
            <a:avLst/>
          </a:prstGeom>
        </p:spPr>
      </p:pic>
      <p:sp>
        <p:nvSpPr>
          <p:cNvPr id="12" name="Freeform: Shape 8">
            <a:extLst>
              <a:ext uri="{FF2B5EF4-FFF2-40B4-BE49-F238E27FC236}">
                <a16:creationId xmlns:a16="http://schemas.microsoft.com/office/drawing/2014/main" id="{3C892789-AD4C-44E8-A153-515042BA01C3}"/>
              </a:ext>
            </a:extLst>
          </p:cNvPr>
          <p:cNvSpPr/>
          <p:nvPr/>
        </p:nvSpPr>
        <p:spPr>
          <a:xfrm>
            <a:off x="664158" y="537564"/>
            <a:ext cx="10863684" cy="5782872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EDD69B">
              <a:alpha val="69804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erlin Sans FB Demi" panose="020E0802020502020306" pitchFamily="34" charset="0"/>
              <a:ea typeface="+mn-ea"/>
              <a:cs typeface="+mn-cs"/>
            </a:endParaRP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7F230096-E0D6-4F95-AB17-7F731670526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211" y="2425148"/>
            <a:ext cx="1579437" cy="4432852"/>
          </a:xfrm>
          <a:prstGeom prst="rect">
            <a:avLst/>
          </a:prstGeom>
        </p:spPr>
      </p:pic>
      <p:pic>
        <p:nvPicPr>
          <p:cNvPr id="2052" name="Picture 4" descr="Demon Slayer Sabito Cursor">
            <a:extLst>
              <a:ext uri="{FF2B5EF4-FFF2-40B4-BE49-F238E27FC236}">
                <a16:creationId xmlns:a16="http://schemas.microsoft.com/office/drawing/2014/main" id="{5E87A09F-3783-415C-90D3-5553E11DC6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94" r="54381"/>
          <a:stretch/>
        </p:blipFill>
        <p:spPr bwMode="auto">
          <a:xfrm rot="20739704">
            <a:off x="10199561" y="176370"/>
            <a:ext cx="1724166" cy="23834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Button">
            <a:hlinkClick r:id="rId6" action="ppaction://hlinksldjump"/>
            <a:extLst>
              <a:ext uri="{FF2B5EF4-FFF2-40B4-BE49-F238E27FC236}">
                <a16:creationId xmlns:a16="http://schemas.microsoft.com/office/drawing/2014/main" id="{5AEBFDC5-1C8D-4F25-A13A-12ED01ED7169}"/>
              </a:ext>
            </a:extLst>
          </p:cNvPr>
          <p:cNvSpPr>
            <a:spLocks noChangeAspect="1"/>
          </p:cNvSpPr>
          <p:nvPr/>
        </p:nvSpPr>
        <p:spPr>
          <a:xfrm>
            <a:off x="8046856" y="3502032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T</a:t>
            </a:r>
          </a:p>
        </p:txBody>
      </p:sp>
      <p:sp>
        <p:nvSpPr>
          <p:cNvPr id="72" name="Button">
            <a:hlinkClick r:id="rId7" action="ppaction://hlinksldjump"/>
            <a:extLst>
              <a:ext uri="{FF2B5EF4-FFF2-40B4-BE49-F238E27FC236}">
                <a16:creationId xmlns:a16="http://schemas.microsoft.com/office/drawing/2014/main" id="{F5ED1F46-38D1-4184-87A4-5E4021F3A5DE}"/>
              </a:ext>
            </a:extLst>
          </p:cNvPr>
          <p:cNvSpPr>
            <a:spLocks noChangeAspect="1"/>
          </p:cNvSpPr>
          <p:nvPr/>
        </p:nvSpPr>
        <p:spPr>
          <a:xfrm>
            <a:off x="9213299" y="3502032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U</a:t>
            </a:r>
          </a:p>
        </p:txBody>
      </p:sp>
      <p:sp>
        <p:nvSpPr>
          <p:cNvPr id="73" name="Button">
            <a:hlinkClick r:id="rId8" action="ppaction://hlinksldjump"/>
            <a:extLst>
              <a:ext uri="{FF2B5EF4-FFF2-40B4-BE49-F238E27FC236}">
                <a16:creationId xmlns:a16="http://schemas.microsoft.com/office/drawing/2014/main" id="{BE77957F-4B1E-447C-8B39-CE50A1776877}"/>
              </a:ext>
            </a:extLst>
          </p:cNvPr>
          <p:cNvSpPr>
            <a:spLocks noChangeAspect="1"/>
          </p:cNvSpPr>
          <p:nvPr/>
        </p:nvSpPr>
        <p:spPr>
          <a:xfrm>
            <a:off x="3380182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B</a:t>
            </a:r>
          </a:p>
        </p:txBody>
      </p:sp>
      <p:sp>
        <p:nvSpPr>
          <p:cNvPr id="74" name="Button">
            <a:hlinkClick r:id="rId9" action="ppaction://hlinksldjump"/>
            <a:extLst>
              <a:ext uri="{FF2B5EF4-FFF2-40B4-BE49-F238E27FC236}">
                <a16:creationId xmlns:a16="http://schemas.microsoft.com/office/drawing/2014/main" id="{CF917CC4-DFF7-4986-A495-750328CB3F8F}"/>
              </a:ext>
            </a:extLst>
          </p:cNvPr>
          <p:cNvSpPr>
            <a:spLocks noChangeAspect="1"/>
          </p:cNvSpPr>
          <p:nvPr/>
        </p:nvSpPr>
        <p:spPr>
          <a:xfrm>
            <a:off x="4546627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C</a:t>
            </a:r>
          </a:p>
        </p:txBody>
      </p:sp>
      <p:sp>
        <p:nvSpPr>
          <p:cNvPr id="75" name="Button">
            <a:hlinkClick r:id="rId10" action="ppaction://hlinksldjump"/>
            <a:extLst>
              <a:ext uri="{FF2B5EF4-FFF2-40B4-BE49-F238E27FC236}">
                <a16:creationId xmlns:a16="http://schemas.microsoft.com/office/drawing/2014/main" id="{672059FC-8D1D-481B-B410-EEE86F496B8C}"/>
              </a:ext>
            </a:extLst>
          </p:cNvPr>
          <p:cNvSpPr>
            <a:spLocks noChangeAspect="1"/>
          </p:cNvSpPr>
          <p:nvPr/>
        </p:nvSpPr>
        <p:spPr>
          <a:xfrm>
            <a:off x="5713072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D</a:t>
            </a:r>
          </a:p>
        </p:txBody>
      </p:sp>
      <p:sp>
        <p:nvSpPr>
          <p:cNvPr id="76" name="Button">
            <a:hlinkClick r:id="rId11" action="ppaction://hlinksldjump"/>
            <a:extLst>
              <a:ext uri="{FF2B5EF4-FFF2-40B4-BE49-F238E27FC236}">
                <a16:creationId xmlns:a16="http://schemas.microsoft.com/office/drawing/2014/main" id="{0D497A7A-5309-431E-A2C3-170F93C6C28D}"/>
              </a:ext>
            </a:extLst>
          </p:cNvPr>
          <p:cNvSpPr>
            <a:spLocks noChangeAspect="1"/>
          </p:cNvSpPr>
          <p:nvPr/>
        </p:nvSpPr>
        <p:spPr>
          <a:xfrm>
            <a:off x="6879517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E</a:t>
            </a:r>
          </a:p>
        </p:txBody>
      </p:sp>
      <p:sp>
        <p:nvSpPr>
          <p:cNvPr id="77" name="Button">
            <a:hlinkClick r:id="rId12" action="ppaction://hlinksldjump"/>
            <a:extLst>
              <a:ext uri="{FF2B5EF4-FFF2-40B4-BE49-F238E27FC236}">
                <a16:creationId xmlns:a16="http://schemas.microsoft.com/office/drawing/2014/main" id="{79A3E6CD-828B-48E5-8E04-93B298558981}"/>
              </a:ext>
            </a:extLst>
          </p:cNvPr>
          <p:cNvSpPr>
            <a:spLocks noChangeAspect="1"/>
          </p:cNvSpPr>
          <p:nvPr/>
        </p:nvSpPr>
        <p:spPr>
          <a:xfrm>
            <a:off x="5676016" y="4554441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X</a:t>
            </a:r>
          </a:p>
        </p:txBody>
      </p:sp>
      <p:sp>
        <p:nvSpPr>
          <p:cNvPr id="78" name="Button">
            <a:hlinkClick r:id="rId13" action="ppaction://hlinksldjump"/>
            <a:extLst>
              <a:ext uri="{FF2B5EF4-FFF2-40B4-BE49-F238E27FC236}">
                <a16:creationId xmlns:a16="http://schemas.microsoft.com/office/drawing/2014/main" id="{CA5E89E7-9838-48EC-A425-EC09C1C2258D}"/>
              </a:ext>
            </a:extLst>
          </p:cNvPr>
          <p:cNvSpPr>
            <a:spLocks noChangeAspect="1"/>
          </p:cNvSpPr>
          <p:nvPr/>
        </p:nvSpPr>
        <p:spPr>
          <a:xfrm>
            <a:off x="8045962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F</a:t>
            </a:r>
          </a:p>
        </p:txBody>
      </p:sp>
      <p:sp>
        <p:nvSpPr>
          <p:cNvPr id="79" name="Button">
            <a:hlinkClick r:id="rId14" action="ppaction://hlinksldjump"/>
            <a:extLst>
              <a:ext uri="{FF2B5EF4-FFF2-40B4-BE49-F238E27FC236}">
                <a16:creationId xmlns:a16="http://schemas.microsoft.com/office/drawing/2014/main" id="{AB537049-A3FD-4FCA-A1C1-E5C0120DD053}"/>
              </a:ext>
            </a:extLst>
          </p:cNvPr>
          <p:cNvSpPr>
            <a:spLocks noChangeAspect="1"/>
          </p:cNvSpPr>
          <p:nvPr/>
        </p:nvSpPr>
        <p:spPr>
          <a:xfrm>
            <a:off x="9212407" y="143711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G</a:t>
            </a:r>
          </a:p>
        </p:txBody>
      </p:sp>
      <p:sp>
        <p:nvSpPr>
          <p:cNvPr id="80" name="Button">
            <a:hlinkClick r:id="rId15" action="ppaction://hlinksldjump"/>
            <a:extLst>
              <a:ext uri="{FF2B5EF4-FFF2-40B4-BE49-F238E27FC236}">
                <a16:creationId xmlns:a16="http://schemas.microsoft.com/office/drawing/2014/main" id="{FFB482E2-320B-440C-B3FE-0D9F42915FA6}"/>
              </a:ext>
            </a:extLst>
          </p:cNvPr>
          <p:cNvSpPr>
            <a:spLocks noChangeAspect="1"/>
          </p:cNvSpPr>
          <p:nvPr/>
        </p:nvSpPr>
        <p:spPr>
          <a:xfrm>
            <a:off x="2213737" y="246292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H</a:t>
            </a:r>
          </a:p>
        </p:txBody>
      </p:sp>
      <p:sp>
        <p:nvSpPr>
          <p:cNvPr id="81" name="Button">
            <a:hlinkClick r:id="rId16" action="ppaction://hlinksldjump"/>
            <a:extLst>
              <a:ext uri="{FF2B5EF4-FFF2-40B4-BE49-F238E27FC236}">
                <a16:creationId xmlns:a16="http://schemas.microsoft.com/office/drawing/2014/main" id="{0AE89BB9-C1F5-4753-80A5-6385E293D395}"/>
              </a:ext>
            </a:extLst>
          </p:cNvPr>
          <p:cNvSpPr>
            <a:spLocks noChangeAspect="1"/>
          </p:cNvSpPr>
          <p:nvPr/>
        </p:nvSpPr>
        <p:spPr>
          <a:xfrm>
            <a:off x="3380178" y="246292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I</a:t>
            </a:r>
          </a:p>
        </p:txBody>
      </p:sp>
      <p:sp>
        <p:nvSpPr>
          <p:cNvPr id="82" name="Button">
            <a:hlinkClick r:id="rId17" action="ppaction://hlinksldjump"/>
            <a:extLst>
              <a:ext uri="{FF2B5EF4-FFF2-40B4-BE49-F238E27FC236}">
                <a16:creationId xmlns:a16="http://schemas.microsoft.com/office/drawing/2014/main" id="{258E70EE-0002-4295-9201-290403922B0C}"/>
              </a:ext>
            </a:extLst>
          </p:cNvPr>
          <p:cNvSpPr>
            <a:spLocks noChangeAspect="1"/>
          </p:cNvSpPr>
          <p:nvPr/>
        </p:nvSpPr>
        <p:spPr>
          <a:xfrm>
            <a:off x="4546620" y="246292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J</a:t>
            </a:r>
          </a:p>
        </p:txBody>
      </p:sp>
      <p:sp>
        <p:nvSpPr>
          <p:cNvPr id="83" name="Button">
            <a:hlinkClick r:id="rId18" action="ppaction://hlinksldjump"/>
            <a:extLst>
              <a:ext uri="{FF2B5EF4-FFF2-40B4-BE49-F238E27FC236}">
                <a16:creationId xmlns:a16="http://schemas.microsoft.com/office/drawing/2014/main" id="{ED81050B-0F94-469A-8767-AD671667A5F3}"/>
              </a:ext>
            </a:extLst>
          </p:cNvPr>
          <p:cNvSpPr>
            <a:spLocks noChangeAspect="1"/>
          </p:cNvSpPr>
          <p:nvPr/>
        </p:nvSpPr>
        <p:spPr>
          <a:xfrm>
            <a:off x="5713062" y="246292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K</a:t>
            </a:r>
          </a:p>
        </p:txBody>
      </p:sp>
      <p:sp>
        <p:nvSpPr>
          <p:cNvPr id="84" name="Button">
            <a:hlinkClick r:id="rId19" action="ppaction://hlinksldjump"/>
            <a:extLst>
              <a:ext uri="{FF2B5EF4-FFF2-40B4-BE49-F238E27FC236}">
                <a16:creationId xmlns:a16="http://schemas.microsoft.com/office/drawing/2014/main" id="{EEE8149B-24FE-48B4-8EAB-AC3901BDCF33}"/>
              </a:ext>
            </a:extLst>
          </p:cNvPr>
          <p:cNvSpPr>
            <a:spLocks noChangeAspect="1"/>
          </p:cNvSpPr>
          <p:nvPr/>
        </p:nvSpPr>
        <p:spPr>
          <a:xfrm>
            <a:off x="6879517" y="2462925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L</a:t>
            </a:r>
          </a:p>
        </p:txBody>
      </p:sp>
      <p:sp>
        <p:nvSpPr>
          <p:cNvPr id="85" name="Button">
            <a:hlinkClick r:id="rId20" action="ppaction://hlinksldjump"/>
            <a:extLst>
              <a:ext uri="{FF2B5EF4-FFF2-40B4-BE49-F238E27FC236}">
                <a16:creationId xmlns:a16="http://schemas.microsoft.com/office/drawing/2014/main" id="{074C1981-E076-4DD0-AEB1-A59340AA018D}"/>
              </a:ext>
            </a:extLst>
          </p:cNvPr>
          <p:cNvSpPr>
            <a:spLocks noChangeAspect="1"/>
          </p:cNvSpPr>
          <p:nvPr/>
        </p:nvSpPr>
        <p:spPr>
          <a:xfrm>
            <a:off x="6843961" y="4554441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Y</a:t>
            </a:r>
          </a:p>
        </p:txBody>
      </p:sp>
      <p:sp>
        <p:nvSpPr>
          <p:cNvPr id="86" name="Button">
            <a:hlinkClick r:id="rId21" action="ppaction://hlinksldjump"/>
            <a:extLst>
              <a:ext uri="{FF2B5EF4-FFF2-40B4-BE49-F238E27FC236}">
                <a16:creationId xmlns:a16="http://schemas.microsoft.com/office/drawing/2014/main" id="{B78F9E7E-E6FB-40D3-B4ED-6DBEDE646495}"/>
              </a:ext>
            </a:extLst>
          </p:cNvPr>
          <p:cNvSpPr>
            <a:spLocks noChangeAspect="1"/>
          </p:cNvSpPr>
          <p:nvPr/>
        </p:nvSpPr>
        <p:spPr>
          <a:xfrm>
            <a:off x="8045958" y="250085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M</a:t>
            </a:r>
          </a:p>
        </p:txBody>
      </p:sp>
      <p:sp>
        <p:nvSpPr>
          <p:cNvPr id="87" name="Button">
            <a:hlinkClick r:id="rId22" action="ppaction://hlinksldjump"/>
            <a:extLst>
              <a:ext uri="{FF2B5EF4-FFF2-40B4-BE49-F238E27FC236}">
                <a16:creationId xmlns:a16="http://schemas.microsoft.com/office/drawing/2014/main" id="{6305AF5B-5C0E-47CA-B0FE-7FF69D432B8C}"/>
              </a:ext>
            </a:extLst>
          </p:cNvPr>
          <p:cNvSpPr>
            <a:spLocks noChangeAspect="1"/>
          </p:cNvSpPr>
          <p:nvPr/>
        </p:nvSpPr>
        <p:spPr>
          <a:xfrm>
            <a:off x="9212401" y="250085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N</a:t>
            </a:r>
          </a:p>
        </p:txBody>
      </p:sp>
      <p:sp>
        <p:nvSpPr>
          <p:cNvPr id="88" name="Button">
            <a:hlinkClick r:id="rId23" action="ppaction://hlinksldjump"/>
            <a:extLst>
              <a:ext uri="{FF2B5EF4-FFF2-40B4-BE49-F238E27FC236}">
                <a16:creationId xmlns:a16="http://schemas.microsoft.com/office/drawing/2014/main" id="{569B87F1-FB76-4A57-A4CC-8F8E757F245A}"/>
              </a:ext>
            </a:extLst>
          </p:cNvPr>
          <p:cNvSpPr>
            <a:spLocks noChangeAspect="1"/>
          </p:cNvSpPr>
          <p:nvPr/>
        </p:nvSpPr>
        <p:spPr>
          <a:xfrm>
            <a:off x="2213737" y="351533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O</a:t>
            </a:r>
          </a:p>
        </p:txBody>
      </p:sp>
      <p:sp>
        <p:nvSpPr>
          <p:cNvPr id="89" name="Button">
            <a:hlinkClick r:id="rId24" action="ppaction://hlinksldjump"/>
            <a:extLst>
              <a:ext uri="{FF2B5EF4-FFF2-40B4-BE49-F238E27FC236}">
                <a16:creationId xmlns:a16="http://schemas.microsoft.com/office/drawing/2014/main" id="{4EC2DA0F-E884-4260-A3CC-F45E597B76BB}"/>
              </a:ext>
            </a:extLst>
          </p:cNvPr>
          <p:cNvSpPr>
            <a:spLocks noChangeAspect="1"/>
          </p:cNvSpPr>
          <p:nvPr/>
        </p:nvSpPr>
        <p:spPr>
          <a:xfrm>
            <a:off x="3344636" y="351533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P</a:t>
            </a:r>
          </a:p>
        </p:txBody>
      </p:sp>
      <p:sp>
        <p:nvSpPr>
          <p:cNvPr id="90" name="Button">
            <a:hlinkClick r:id="rId25" action="ppaction://hlinksldjump"/>
            <a:extLst>
              <a:ext uri="{FF2B5EF4-FFF2-40B4-BE49-F238E27FC236}">
                <a16:creationId xmlns:a16="http://schemas.microsoft.com/office/drawing/2014/main" id="{15267D7A-4F9D-48A6-9349-6658A16A2DD9}"/>
              </a:ext>
            </a:extLst>
          </p:cNvPr>
          <p:cNvSpPr>
            <a:spLocks noChangeAspect="1"/>
          </p:cNvSpPr>
          <p:nvPr/>
        </p:nvSpPr>
        <p:spPr>
          <a:xfrm>
            <a:off x="4546607" y="3515336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Q</a:t>
            </a:r>
          </a:p>
        </p:txBody>
      </p:sp>
      <p:sp>
        <p:nvSpPr>
          <p:cNvPr id="91" name="Button">
            <a:hlinkClick r:id="rId26" action="ppaction://hlinksldjump"/>
            <a:extLst>
              <a:ext uri="{FF2B5EF4-FFF2-40B4-BE49-F238E27FC236}">
                <a16:creationId xmlns:a16="http://schemas.microsoft.com/office/drawing/2014/main" id="{D84354A9-F3B4-4783-993F-F2537B34CC73}"/>
              </a:ext>
            </a:extLst>
          </p:cNvPr>
          <p:cNvSpPr>
            <a:spLocks noChangeAspect="1"/>
          </p:cNvSpPr>
          <p:nvPr/>
        </p:nvSpPr>
        <p:spPr>
          <a:xfrm>
            <a:off x="5713062" y="3502032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R</a:t>
            </a:r>
          </a:p>
        </p:txBody>
      </p:sp>
      <p:sp>
        <p:nvSpPr>
          <p:cNvPr id="92" name="Button">
            <a:hlinkClick r:id="rId27" action="ppaction://hlinksldjump"/>
            <a:extLst>
              <a:ext uri="{FF2B5EF4-FFF2-40B4-BE49-F238E27FC236}">
                <a16:creationId xmlns:a16="http://schemas.microsoft.com/office/drawing/2014/main" id="{B20C6738-ACCB-47A5-A881-C30F4C5F319A}"/>
              </a:ext>
            </a:extLst>
          </p:cNvPr>
          <p:cNvSpPr>
            <a:spLocks noChangeAspect="1"/>
          </p:cNvSpPr>
          <p:nvPr/>
        </p:nvSpPr>
        <p:spPr>
          <a:xfrm>
            <a:off x="6880413" y="3502032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S</a:t>
            </a:r>
          </a:p>
        </p:txBody>
      </p:sp>
      <p:sp>
        <p:nvSpPr>
          <p:cNvPr id="93" name="Button">
            <a:hlinkClick r:id="rId28" action="ppaction://hlinksldjump"/>
            <a:extLst>
              <a:ext uri="{FF2B5EF4-FFF2-40B4-BE49-F238E27FC236}">
                <a16:creationId xmlns:a16="http://schemas.microsoft.com/office/drawing/2014/main" id="{7CF04CD4-39FD-4C9F-B443-A2F95D0C86E2}"/>
              </a:ext>
            </a:extLst>
          </p:cNvPr>
          <p:cNvSpPr>
            <a:spLocks noChangeAspect="1"/>
          </p:cNvSpPr>
          <p:nvPr/>
        </p:nvSpPr>
        <p:spPr>
          <a:xfrm>
            <a:off x="8010402" y="4554441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Z</a:t>
            </a:r>
          </a:p>
        </p:txBody>
      </p:sp>
      <p:sp>
        <p:nvSpPr>
          <p:cNvPr id="94" name="Button">
            <a:hlinkClick r:id="rId29" action="ppaction://hlinksldjump"/>
            <a:extLst>
              <a:ext uri="{FF2B5EF4-FFF2-40B4-BE49-F238E27FC236}">
                <a16:creationId xmlns:a16="http://schemas.microsoft.com/office/drawing/2014/main" id="{72E13C4D-6B47-4B89-8BDA-25BF90BF79F9}"/>
              </a:ext>
            </a:extLst>
          </p:cNvPr>
          <p:cNvSpPr>
            <a:spLocks noChangeAspect="1"/>
          </p:cNvSpPr>
          <p:nvPr/>
        </p:nvSpPr>
        <p:spPr>
          <a:xfrm>
            <a:off x="3344636" y="4554441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V</a:t>
            </a:r>
          </a:p>
        </p:txBody>
      </p:sp>
      <p:sp>
        <p:nvSpPr>
          <p:cNvPr id="95" name="Button">
            <a:hlinkClick r:id="rId30" action="ppaction://hlinksldjump"/>
            <a:extLst>
              <a:ext uri="{FF2B5EF4-FFF2-40B4-BE49-F238E27FC236}">
                <a16:creationId xmlns:a16="http://schemas.microsoft.com/office/drawing/2014/main" id="{CC5D3F22-2472-4D07-919B-34EB1F767FF6}"/>
              </a:ext>
            </a:extLst>
          </p:cNvPr>
          <p:cNvSpPr>
            <a:spLocks noChangeAspect="1"/>
          </p:cNvSpPr>
          <p:nvPr/>
        </p:nvSpPr>
        <p:spPr>
          <a:xfrm>
            <a:off x="4546593" y="4554441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W</a:t>
            </a:r>
          </a:p>
        </p:txBody>
      </p:sp>
      <p:sp>
        <p:nvSpPr>
          <p:cNvPr id="96" name="Button">
            <a:hlinkClick r:id="rId31" action="ppaction://hlinksldjump"/>
            <a:extLst>
              <a:ext uri="{FF2B5EF4-FFF2-40B4-BE49-F238E27FC236}">
                <a16:creationId xmlns:a16="http://schemas.microsoft.com/office/drawing/2014/main" id="{A2D0FA86-A379-47A0-B466-2609CE707419}"/>
              </a:ext>
            </a:extLst>
          </p:cNvPr>
          <p:cNvSpPr>
            <a:spLocks noChangeAspect="1"/>
          </p:cNvSpPr>
          <p:nvPr/>
        </p:nvSpPr>
        <p:spPr>
          <a:xfrm>
            <a:off x="2213737" y="1423820"/>
            <a:ext cx="987087" cy="899019"/>
          </a:xfrm>
          <a:custGeom>
            <a:avLst/>
            <a:gdLst>
              <a:gd name="connsiteX0" fmla="*/ 0 w 987087"/>
              <a:gd name="connsiteY0" fmla="*/ 149839 h 899019"/>
              <a:gd name="connsiteX1" fmla="*/ 149839 w 987087"/>
              <a:gd name="connsiteY1" fmla="*/ 0 h 899019"/>
              <a:gd name="connsiteX2" fmla="*/ 493544 w 987087"/>
              <a:gd name="connsiteY2" fmla="*/ 0 h 899019"/>
              <a:gd name="connsiteX3" fmla="*/ 837248 w 987087"/>
              <a:gd name="connsiteY3" fmla="*/ 0 h 899019"/>
              <a:gd name="connsiteX4" fmla="*/ 987087 w 987087"/>
              <a:gd name="connsiteY4" fmla="*/ 149839 h 899019"/>
              <a:gd name="connsiteX5" fmla="*/ 987087 w 987087"/>
              <a:gd name="connsiteY5" fmla="*/ 749180 h 899019"/>
              <a:gd name="connsiteX6" fmla="*/ 837248 w 987087"/>
              <a:gd name="connsiteY6" fmla="*/ 899019 h 899019"/>
              <a:gd name="connsiteX7" fmla="*/ 486669 w 987087"/>
              <a:gd name="connsiteY7" fmla="*/ 899019 h 899019"/>
              <a:gd name="connsiteX8" fmla="*/ 149839 w 987087"/>
              <a:gd name="connsiteY8" fmla="*/ 899019 h 899019"/>
              <a:gd name="connsiteX9" fmla="*/ 0 w 987087"/>
              <a:gd name="connsiteY9" fmla="*/ 749180 h 899019"/>
              <a:gd name="connsiteX10" fmla="*/ 0 w 987087"/>
              <a:gd name="connsiteY10" fmla="*/ 149839 h 8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087" h="899019" fill="none" extrusionOk="0">
                <a:moveTo>
                  <a:pt x="0" y="149839"/>
                </a:moveTo>
                <a:cubicBezTo>
                  <a:pt x="12717" y="82663"/>
                  <a:pt x="70292" y="-2808"/>
                  <a:pt x="149839" y="0"/>
                </a:cubicBezTo>
                <a:cubicBezTo>
                  <a:pt x="304226" y="-27764"/>
                  <a:pt x="411339" y="39663"/>
                  <a:pt x="493544" y="0"/>
                </a:cubicBezTo>
                <a:cubicBezTo>
                  <a:pt x="575749" y="-39663"/>
                  <a:pt x="741098" y="8601"/>
                  <a:pt x="837248" y="0"/>
                </a:cubicBezTo>
                <a:cubicBezTo>
                  <a:pt x="916007" y="-8143"/>
                  <a:pt x="987451" y="62155"/>
                  <a:pt x="987087" y="149839"/>
                </a:cubicBezTo>
                <a:cubicBezTo>
                  <a:pt x="991245" y="399443"/>
                  <a:pt x="985826" y="594391"/>
                  <a:pt x="987087" y="749180"/>
                </a:cubicBezTo>
                <a:cubicBezTo>
                  <a:pt x="962626" y="832941"/>
                  <a:pt x="928525" y="883656"/>
                  <a:pt x="837248" y="899019"/>
                </a:cubicBezTo>
                <a:cubicBezTo>
                  <a:pt x="739688" y="900565"/>
                  <a:pt x="569240" y="873408"/>
                  <a:pt x="486669" y="899019"/>
                </a:cubicBezTo>
                <a:cubicBezTo>
                  <a:pt x="404098" y="924630"/>
                  <a:pt x="287265" y="897739"/>
                  <a:pt x="149839" y="899019"/>
                </a:cubicBezTo>
                <a:cubicBezTo>
                  <a:pt x="66519" y="883758"/>
                  <a:pt x="12735" y="834590"/>
                  <a:pt x="0" y="749180"/>
                </a:cubicBezTo>
                <a:cubicBezTo>
                  <a:pt x="-7523" y="548894"/>
                  <a:pt x="12568" y="413939"/>
                  <a:pt x="0" y="149839"/>
                </a:cubicBezTo>
                <a:close/>
              </a:path>
              <a:path w="987087" h="899019" stroke="0" extrusionOk="0">
                <a:moveTo>
                  <a:pt x="0" y="149839"/>
                </a:moveTo>
                <a:cubicBezTo>
                  <a:pt x="-10330" y="60713"/>
                  <a:pt x="44049" y="8646"/>
                  <a:pt x="149839" y="0"/>
                </a:cubicBezTo>
                <a:cubicBezTo>
                  <a:pt x="326897" y="-42283"/>
                  <a:pt x="380861" y="10555"/>
                  <a:pt x="507292" y="0"/>
                </a:cubicBezTo>
                <a:cubicBezTo>
                  <a:pt x="633723" y="-10555"/>
                  <a:pt x="747102" y="31354"/>
                  <a:pt x="837248" y="0"/>
                </a:cubicBezTo>
                <a:cubicBezTo>
                  <a:pt x="906489" y="-7393"/>
                  <a:pt x="988735" y="67872"/>
                  <a:pt x="987087" y="149839"/>
                </a:cubicBezTo>
                <a:cubicBezTo>
                  <a:pt x="1026551" y="269848"/>
                  <a:pt x="945047" y="627173"/>
                  <a:pt x="987087" y="749180"/>
                </a:cubicBezTo>
                <a:cubicBezTo>
                  <a:pt x="991200" y="825241"/>
                  <a:pt x="911905" y="906135"/>
                  <a:pt x="837248" y="899019"/>
                </a:cubicBezTo>
                <a:cubicBezTo>
                  <a:pt x="764582" y="928653"/>
                  <a:pt x="594988" y="876669"/>
                  <a:pt x="493544" y="899019"/>
                </a:cubicBezTo>
                <a:cubicBezTo>
                  <a:pt x="392100" y="921369"/>
                  <a:pt x="312313" y="878526"/>
                  <a:pt x="149839" y="899019"/>
                </a:cubicBezTo>
                <a:cubicBezTo>
                  <a:pt x="58488" y="898527"/>
                  <a:pt x="6335" y="814563"/>
                  <a:pt x="0" y="749180"/>
                </a:cubicBezTo>
                <a:cubicBezTo>
                  <a:pt x="-3866" y="460361"/>
                  <a:pt x="59653" y="419628"/>
                  <a:pt x="0" y="149839"/>
                </a:cubicBezTo>
                <a:close/>
              </a:path>
            </a:pathLst>
          </a:custGeom>
          <a:solidFill>
            <a:srgbClr val="EDD69B"/>
          </a:solidFill>
          <a:ln w="50800">
            <a:solidFill>
              <a:schemeClr val="bg1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innerShdw dist="393700" dir="5400000">
              <a:prstClr val="black">
                <a:alpha val="13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latin typeface="Berlin Sans FB Demi" panose="020E0802020502020306" pitchFamily="34" charset="0"/>
              </a:rPr>
              <a:t>A</a:t>
            </a:r>
          </a:p>
        </p:txBody>
      </p:sp>
      <p:pic>
        <p:nvPicPr>
          <p:cNvPr id="97" name="그림 96">
            <a:extLst>
              <a:ext uri="{FF2B5EF4-FFF2-40B4-BE49-F238E27FC236}">
                <a16:creationId xmlns:a16="http://schemas.microsoft.com/office/drawing/2014/main" id="{2976A038-B1C6-4FA8-946A-0AB18B05E07A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9015518" y="4579062"/>
            <a:ext cx="765835" cy="992902"/>
          </a:xfrm>
          <a:prstGeom prst="rect">
            <a:avLst/>
          </a:prstGeom>
        </p:spPr>
      </p:pic>
      <p:pic>
        <p:nvPicPr>
          <p:cNvPr id="98" name="그림 97">
            <a:extLst>
              <a:ext uri="{FF2B5EF4-FFF2-40B4-BE49-F238E27FC236}">
                <a16:creationId xmlns:a16="http://schemas.microsoft.com/office/drawing/2014/main" id="{2A2DB1ED-397B-48D3-A81A-430B44AC9B86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 flipH="1">
            <a:off x="2556830" y="4579062"/>
            <a:ext cx="765835" cy="992902"/>
          </a:xfrm>
          <a:prstGeom prst="rect">
            <a:avLst/>
          </a:prstGeom>
        </p:spPr>
      </p:pic>
      <p:sp>
        <p:nvSpPr>
          <p:cNvPr id="35" name="Instructions Text">
            <a:extLst>
              <a:ext uri="{FF2B5EF4-FFF2-40B4-BE49-F238E27FC236}">
                <a16:creationId xmlns:a16="http://schemas.microsoft.com/office/drawing/2014/main" id="{E979B0A7-E223-45BE-9DF8-2C90DEE1EDA8}"/>
              </a:ext>
            </a:extLst>
          </p:cNvPr>
          <p:cNvSpPr txBox="1"/>
          <p:nvPr/>
        </p:nvSpPr>
        <p:spPr>
          <a:xfrm>
            <a:off x="1094956" y="436508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Choose a tile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6934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25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25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25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6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25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25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25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25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25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25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5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25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25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25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>
                      <p:stCondLst>
                        <p:cond delay="0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25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25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5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25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25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5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5" dur="25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25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25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5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9" dur="25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25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6" dur="25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25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9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3" dur="25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25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0" dur="25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25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7" dur="25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5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25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3"/>
                  </p:tgtEl>
                </p:cond>
              </p:nextCondLst>
            </p:seq>
            <p:seq concurrent="1" nextAc="seek">
              <p:cTn id="177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8" fill="hold">
                      <p:stCondLst>
                        <p:cond delay="0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25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5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8" dur="25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25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</p:childTnLst>
        </p:cTn>
      </p:par>
    </p:tnLst>
    <p:bldLst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3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9000">
              <a:srgbClr val="FFF4E7"/>
            </a:gs>
            <a:gs pos="88000">
              <a:srgbClr val="70634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직사각형 40">
            <a:extLst>
              <a:ext uri="{FF2B5EF4-FFF2-40B4-BE49-F238E27FC236}">
                <a16:creationId xmlns:a16="http://schemas.microsoft.com/office/drawing/2014/main" id="{151CC55A-3B1D-4FD0-BE6B-12A7B229A1D4}"/>
              </a:ext>
            </a:extLst>
          </p:cNvPr>
          <p:cNvSpPr/>
          <p:nvPr/>
        </p:nvSpPr>
        <p:spPr>
          <a:xfrm>
            <a:off x="0" y="6345751"/>
            <a:ext cx="12192000" cy="526367"/>
          </a:xfrm>
          <a:prstGeom prst="rect">
            <a:avLst/>
          </a:prstGeom>
          <a:solidFill>
            <a:srgbClr val="262626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FEF688F-B5AA-40F7-BE92-0F721495E74C}"/>
              </a:ext>
            </a:extLst>
          </p:cNvPr>
          <p:cNvCxnSpPr/>
          <p:nvPr/>
        </p:nvCxnSpPr>
        <p:spPr>
          <a:xfrm>
            <a:off x="554802" y="6356025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8496A49-C436-4657-803D-ACE2E9426FDC}"/>
              </a:ext>
            </a:extLst>
          </p:cNvPr>
          <p:cNvCxnSpPr/>
          <p:nvPr/>
        </p:nvCxnSpPr>
        <p:spPr>
          <a:xfrm>
            <a:off x="554802" y="565420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B8846DD5-0DCD-4439-B520-98E97F405A90}"/>
              </a:ext>
            </a:extLst>
          </p:cNvPr>
          <p:cNvCxnSpPr/>
          <p:nvPr/>
        </p:nvCxnSpPr>
        <p:spPr>
          <a:xfrm>
            <a:off x="554802" y="144326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1594B04E-A534-4913-AC42-89F21E4B9FC4}"/>
              </a:ext>
            </a:extLst>
          </p:cNvPr>
          <p:cNvCxnSpPr/>
          <p:nvPr/>
        </p:nvCxnSpPr>
        <p:spPr>
          <a:xfrm>
            <a:off x="554802" y="214508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5FCC7508-CC45-40E3-8DA5-9177E1F973D4}"/>
              </a:ext>
            </a:extLst>
          </p:cNvPr>
          <p:cNvCxnSpPr/>
          <p:nvPr/>
        </p:nvCxnSpPr>
        <p:spPr>
          <a:xfrm>
            <a:off x="554802" y="2846912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A7F680B-CCDC-41FB-9B8F-5F57896B00E9}"/>
              </a:ext>
            </a:extLst>
          </p:cNvPr>
          <p:cNvCxnSpPr/>
          <p:nvPr/>
        </p:nvCxnSpPr>
        <p:spPr>
          <a:xfrm>
            <a:off x="554802" y="3548736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7A78B055-5A5F-4C98-892D-8A78D1BC7DB5}"/>
              </a:ext>
            </a:extLst>
          </p:cNvPr>
          <p:cNvCxnSpPr/>
          <p:nvPr/>
        </p:nvCxnSpPr>
        <p:spPr>
          <a:xfrm>
            <a:off x="554802" y="4250560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7F51C32F-D767-4715-8768-8D3AAFB297D3}"/>
              </a:ext>
            </a:extLst>
          </p:cNvPr>
          <p:cNvCxnSpPr/>
          <p:nvPr/>
        </p:nvCxnSpPr>
        <p:spPr>
          <a:xfrm>
            <a:off x="554802" y="495238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1C433DE8-7BE9-4A1F-9071-59F1C059232C}"/>
              </a:ext>
            </a:extLst>
          </p:cNvPr>
          <p:cNvCxnSpPr/>
          <p:nvPr/>
        </p:nvCxnSpPr>
        <p:spPr>
          <a:xfrm>
            <a:off x="554802" y="16187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694BC30B-8BF4-419C-AE07-8394FE3DF0E3}"/>
              </a:ext>
            </a:extLst>
          </p:cNvPr>
          <p:cNvCxnSpPr/>
          <p:nvPr/>
        </p:nvCxnSpPr>
        <p:spPr>
          <a:xfrm>
            <a:off x="554802" y="17941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E999A2B5-E598-4D93-8CEE-AAD33DB6C65A}"/>
              </a:ext>
            </a:extLst>
          </p:cNvPr>
          <p:cNvCxnSpPr/>
          <p:nvPr/>
        </p:nvCxnSpPr>
        <p:spPr>
          <a:xfrm>
            <a:off x="554802" y="196963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09680272-6310-46EC-AAFD-0478D828B356}"/>
              </a:ext>
            </a:extLst>
          </p:cNvPr>
          <p:cNvCxnSpPr/>
          <p:nvPr/>
        </p:nvCxnSpPr>
        <p:spPr>
          <a:xfrm>
            <a:off x="554802" y="232054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41D4515C-CC96-4AE5-BD66-C335E73C7FC2}"/>
              </a:ext>
            </a:extLst>
          </p:cNvPr>
          <p:cNvCxnSpPr/>
          <p:nvPr/>
        </p:nvCxnSpPr>
        <p:spPr>
          <a:xfrm>
            <a:off x="554802" y="249600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03F4528-2647-4016-B82F-1EC7EBB66B7D}"/>
              </a:ext>
            </a:extLst>
          </p:cNvPr>
          <p:cNvCxnSpPr/>
          <p:nvPr/>
        </p:nvCxnSpPr>
        <p:spPr>
          <a:xfrm>
            <a:off x="554802" y="267145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E96EDD05-990C-4353-95DF-21BEEA113E56}"/>
              </a:ext>
            </a:extLst>
          </p:cNvPr>
          <p:cNvCxnSpPr/>
          <p:nvPr/>
        </p:nvCxnSpPr>
        <p:spPr>
          <a:xfrm>
            <a:off x="554802" y="302236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8BF0AE48-0480-4DBB-9AA6-6A6811E62AD3}"/>
              </a:ext>
            </a:extLst>
          </p:cNvPr>
          <p:cNvCxnSpPr/>
          <p:nvPr/>
        </p:nvCxnSpPr>
        <p:spPr>
          <a:xfrm>
            <a:off x="554802" y="319782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2FC4EB78-F8E3-4A15-B63D-354A3631ED04}"/>
              </a:ext>
            </a:extLst>
          </p:cNvPr>
          <p:cNvCxnSpPr/>
          <p:nvPr/>
        </p:nvCxnSpPr>
        <p:spPr>
          <a:xfrm>
            <a:off x="554802" y="337328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8840A7A9-A4E3-4A44-857C-28C0A88790D2}"/>
              </a:ext>
            </a:extLst>
          </p:cNvPr>
          <p:cNvCxnSpPr/>
          <p:nvPr/>
        </p:nvCxnSpPr>
        <p:spPr>
          <a:xfrm>
            <a:off x="554802" y="372419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66ABD52C-30CC-49A6-AA65-B7E880B18A41}"/>
              </a:ext>
            </a:extLst>
          </p:cNvPr>
          <p:cNvCxnSpPr/>
          <p:nvPr/>
        </p:nvCxnSpPr>
        <p:spPr>
          <a:xfrm>
            <a:off x="554802" y="389964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814786EB-B697-49D9-AACD-D1EE8A59ED87}"/>
              </a:ext>
            </a:extLst>
          </p:cNvPr>
          <p:cNvCxnSpPr/>
          <p:nvPr/>
        </p:nvCxnSpPr>
        <p:spPr>
          <a:xfrm>
            <a:off x="554802" y="407510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41F77F76-7396-45C9-9118-5F5E92ED1E41}"/>
              </a:ext>
            </a:extLst>
          </p:cNvPr>
          <p:cNvCxnSpPr/>
          <p:nvPr/>
        </p:nvCxnSpPr>
        <p:spPr>
          <a:xfrm>
            <a:off x="554802" y="442601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9F5F6847-87DC-4653-BF97-4CC5C3A7A6EA}"/>
              </a:ext>
            </a:extLst>
          </p:cNvPr>
          <p:cNvCxnSpPr/>
          <p:nvPr/>
        </p:nvCxnSpPr>
        <p:spPr>
          <a:xfrm>
            <a:off x="554802" y="460147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CBC240B-52DF-416C-B1B4-FD5560DE0A0A}"/>
              </a:ext>
            </a:extLst>
          </p:cNvPr>
          <p:cNvCxnSpPr/>
          <p:nvPr/>
        </p:nvCxnSpPr>
        <p:spPr>
          <a:xfrm>
            <a:off x="554802" y="477692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697DC1B3-27C3-4FCD-A6E8-DFA8F980338F}"/>
              </a:ext>
            </a:extLst>
          </p:cNvPr>
          <p:cNvCxnSpPr/>
          <p:nvPr/>
        </p:nvCxnSpPr>
        <p:spPr>
          <a:xfrm>
            <a:off x="554802" y="512784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>
            <a:extLst>
              <a:ext uri="{FF2B5EF4-FFF2-40B4-BE49-F238E27FC236}">
                <a16:creationId xmlns:a16="http://schemas.microsoft.com/office/drawing/2014/main" id="{EDA2FF1A-FA2A-4AC2-9AC6-F72F6C6353C5}"/>
              </a:ext>
            </a:extLst>
          </p:cNvPr>
          <p:cNvCxnSpPr/>
          <p:nvPr/>
        </p:nvCxnSpPr>
        <p:spPr>
          <a:xfrm>
            <a:off x="554802" y="530329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331FC160-0135-4EDA-9E67-F86D0F46041A}"/>
              </a:ext>
            </a:extLst>
          </p:cNvPr>
          <p:cNvCxnSpPr/>
          <p:nvPr/>
        </p:nvCxnSpPr>
        <p:spPr>
          <a:xfrm>
            <a:off x="554802" y="547875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93930241-04D3-426C-83CF-326EF3E45EBB}"/>
              </a:ext>
            </a:extLst>
          </p:cNvPr>
          <p:cNvCxnSpPr/>
          <p:nvPr/>
        </p:nvCxnSpPr>
        <p:spPr>
          <a:xfrm>
            <a:off x="554802" y="582966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8AF1B4AD-FB36-43C4-ABDE-F31210FAF1B6}"/>
              </a:ext>
            </a:extLst>
          </p:cNvPr>
          <p:cNvCxnSpPr/>
          <p:nvPr/>
        </p:nvCxnSpPr>
        <p:spPr>
          <a:xfrm>
            <a:off x="554802" y="60051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FEE54E79-1F00-4EC2-B1D5-73D8503B89BA}"/>
              </a:ext>
            </a:extLst>
          </p:cNvPr>
          <p:cNvCxnSpPr/>
          <p:nvPr/>
        </p:nvCxnSpPr>
        <p:spPr>
          <a:xfrm>
            <a:off x="554802" y="61805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>
            <a:extLst>
              <a:ext uri="{FF2B5EF4-FFF2-40B4-BE49-F238E27FC236}">
                <a16:creationId xmlns:a16="http://schemas.microsoft.com/office/drawing/2014/main" id="{10913309-F7F9-4437-8543-2E7842CD98B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3"/>
          <a:stretch/>
        </p:blipFill>
        <p:spPr>
          <a:xfrm>
            <a:off x="7975331" y="1840242"/>
            <a:ext cx="3099656" cy="4608249"/>
          </a:xfrm>
          <a:prstGeom prst="rect">
            <a:avLst/>
          </a:prstGeom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</p:spPr>
      </p:pic>
      <p:pic>
        <p:nvPicPr>
          <p:cNvPr id="7" name="Picture 2" descr="Demon Slayer PNG Transparent Images - PNG All">
            <a:extLst>
              <a:ext uri="{FF2B5EF4-FFF2-40B4-BE49-F238E27FC236}">
                <a16:creationId xmlns:a16="http://schemas.microsoft.com/office/drawing/2014/main" id="{D4D855A4-2789-422C-8590-038024D9A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856" y="1611875"/>
            <a:ext cx="2329475" cy="4805794"/>
          </a:xfrm>
          <a:prstGeom prst="rect">
            <a:avLst/>
          </a:prstGeom>
          <a:noFill/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 descr="Demon Slayer: Kimetsu no Yaiba: Hashira / Characters - TV Tropes">
            <a:extLst>
              <a:ext uri="{FF2B5EF4-FFF2-40B4-BE49-F238E27FC236}">
                <a16:creationId xmlns:a16="http://schemas.microsoft.com/office/drawing/2014/main" id="{1EA796E4-604F-4937-8E58-954E321B82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821" y="1840242"/>
            <a:ext cx="2217789" cy="4632906"/>
          </a:xfrm>
          <a:prstGeom prst="rect">
            <a:avLst/>
          </a:prstGeom>
          <a:noFill/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28D4FB3-44A1-4650-A1A8-1423C6E434C1}"/>
              </a:ext>
            </a:extLst>
          </p:cNvPr>
          <p:cNvSpPr txBox="1"/>
          <p:nvPr/>
        </p:nvSpPr>
        <p:spPr>
          <a:xfrm>
            <a:off x="421240" y="-235683"/>
            <a:ext cx="114084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800" dirty="0">
                <a:solidFill>
                  <a:prstClr val="black"/>
                </a:solidFill>
                <a:latin typeface="Blood Crow" pitchFamily="2" charset="0"/>
              </a:rPr>
              <a:t>c</a:t>
            </a:r>
            <a:r>
              <a:rPr kumimoji="0" lang="en-GB" sz="880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hoose</a:t>
            </a:r>
            <a:r>
              <a:rPr kumimoji="0" lang="en-GB" sz="88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 your </a:t>
            </a:r>
            <a:r>
              <a:rPr kumimoji="0" lang="en-GB" sz="880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hashira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pic>
        <p:nvPicPr>
          <p:cNvPr id="71" name="그림 70">
            <a:extLst>
              <a:ext uri="{FF2B5EF4-FFF2-40B4-BE49-F238E27FC236}">
                <a16:creationId xmlns:a16="http://schemas.microsoft.com/office/drawing/2014/main" id="{29FF9D74-1F91-48A3-BED8-9A4E323024A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24" t="-2910" r="5923" b="-2"/>
          <a:stretch/>
        </p:blipFill>
        <p:spPr>
          <a:xfrm>
            <a:off x="867385" y="1959351"/>
            <a:ext cx="2602608" cy="4674528"/>
          </a:xfrm>
          <a:prstGeom prst="rect">
            <a:avLst/>
          </a:prstGeom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</p:spPr>
      </p:pic>
      <p:sp>
        <p:nvSpPr>
          <p:cNvPr id="64" name="Freeform: Shape 2">
            <a:extLst>
              <a:ext uri="{FF2B5EF4-FFF2-40B4-BE49-F238E27FC236}">
                <a16:creationId xmlns:a16="http://schemas.microsoft.com/office/drawing/2014/main" id="{733867A8-2527-42AA-8F54-B7812812438B}"/>
              </a:ext>
            </a:extLst>
          </p:cNvPr>
          <p:cNvSpPr/>
          <p:nvPr/>
        </p:nvSpPr>
        <p:spPr>
          <a:xfrm>
            <a:off x="1315933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+3</a:t>
            </a:r>
            <a:endParaRPr lang="en-ID" sz="8800" dirty="0">
              <a:solidFill>
                <a:srgbClr val="44BC9C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67" name="Freeform: Shape 2">
            <a:extLst>
              <a:ext uri="{FF2B5EF4-FFF2-40B4-BE49-F238E27FC236}">
                <a16:creationId xmlns:a16="http://schemas.microsoft.com/office/drawing/2014/main" id="{7B0D5E02-F0D7-4F27-A6B6-572491A6DB4D}"/>
              </a:ext>
            </a:extLst>
          </p:cNvPr>
          <p:cNvSpPr/>
          <p:nvPr/>
        </p:nvSpPr>
        <p:spPr>
          <a:xfrm>
            <a:off x="347231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+5</a:t>
            </a:r>
            <a:endParaRPr lang="en-ID" sz="8800" dirty="0">
              <a:solidFill>
                <a:srgbClr val="44BC9C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68" name="Freeform: Shape 2">
            <a:extLst>
              <a:ext uri="{FF2B5EF4-FFF2-40B4-BE49-F238E27FC236}">
                <a16:creationId xmlns:a16="http://schemas.microsoft.com/office/drawing/2014/main" id="{82DC97A3-C3D9-45B5-9879-2726FD7203AA}"/>
              </a:ext>
            </a:extLst>
          </p:cNvPr>
          <p:cNvSpPr/>
          <p:nvPr/>
        </p:nvSpPr>
        <p:spPr>
          <a:xfrm>
            <a:off x="863294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9B151B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9B151B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69" name="Freeform: Shape 2">
            <a:extLst>
              <a:ext uri="{FF2B5EF4-FFF2-40B4-BE49-F238E27FC236}">
                <a16:creationId xmlns:a16="http://schemas.microsoft.com/office/drawing/2014/main" id="{83C5E8A9-0AB6-4FE0-B30D-1C465CDFFD0B}"/>
              </a:ext>
            </a:extLst>
          </p:cNvPr>
          <p:cNvSpPr/>
          <p:nvPr/>
        </p:nvSpPr>
        <p:spPr>
          <a:xfrm>
            <a:off x="5861408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9B151B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9B151B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63" name="그림 62">
            <a:hlinkClick r:id="rId8" action="ppaction://hlinksldjump"/>
            <a:extLst>
              <a:ext uri="{FF2B5EF4-FFF2-40B4-BE49-F238E27FC236}">
                <a16:creationId xmlns:a16="http://schemas.microsoft.com/office/drawing/2014/main" id="{181F169D-9B5E-4584-BF79-1BA1FD117A1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8363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64" grpId="0" animBg="1"/>
      <p:bldP spid="67" grpId="1" animBg="1"/>
      <p:bldP spid="68" grpId="0" animBg="1"/>
      <p:bldP spid="6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B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그림 150">
            <a:extLst>
              <a:ext uri="{FF2B5EF4-FFF2-40B4-BE49-F238E27FC236}">
                <a16:creationId xmlns:a16="http://schemas.microsoft.com/office/drawing/2014/main" id="{E442B869-DEA4-43B0-B7C5-43CE016FA8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92184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52" name="그림 151">
            <a:extLst>
              <a:ext uri="{FF2B5EF4-FFF2-40B4-BE49-F238E27FC236}">
                <a16:creationId xmlns:a16="http://schemas.microsoft.com/office/drawing/2014/main" id="{868EDE3E-A96F-424F-B06C-E715B347D9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5498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53" name="그림 152">
            <a:extLst>
              <a:ext uri="{FF2B5EF4-FFF2-40B4-BE49-F238E27FC236}">
                <a16:creationId xmlns:a16="http://schemas.microsoft.com/office/drawing/2014/main" id="{6D400DDA-FC1D-4A98-8341-32EBB48DBF5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91130" y="1344602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3" name="그림 132">
            <a:extLst>
              <a:ext uri="{FF2B5EF4-FFF2-40B4-BE49-F238E27FC236}">
                <a16:creationId xmlns:a16="http://schemas.microsoft.com/office/drawing/2014/main" id="{DFB6784B-6D7B-4BA8-953D-AF9C11A94C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6552" y="136186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4" name="그림 133">
            <a:extLst>
              <a:ext uri="{FF2B5EF4-FFF2-40B4-BE49-F238E27FC236}">
                <a16:creationId xmlns:a16="http://schemas.microsoft.com/office/drawing/2014/main" id="{3F437B43-B513-4A66-88F5-94801C056D4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7932" y="1344602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6" name="그림 135">
            <a:extLst>
              <a:ext uri="{FF2B5EF4-FFF2-40B4-BE49-F238E27FC236}">
                <a16:creationId xmlns:a16="http://schemas.microsoft.com/office/drawing/2014/main" id="{ED0F3CBD-EBC2-4A16-BF9F-B4EF4FB870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62447" y="3517741"/>
            <a:ext cx="3481118" cy="2200847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7170" name="Picture 2" descr="Demon Slayer Nezuko Kamado Cursor">
            <a:extLst>
              <a:ext uri="{FF2B5EF4-FFF2-40B4-BE49-F238E27FC236}">
                <a16:creationId xmlns:a16="http://schemas.microsoft.com/office/drawing/2014/main" id="{40E6CD6E-7D62-4C5D-B841-C580717FBE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433" r="6297"/>
          <a:stretch/>
        </p:blipFill>
        <p:spPr bwMode="auto">
          <a:xfrm>
            <a:off x="4692485" y="-190706"/>
            <a:ext cx="2807030" cy="310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4" name="TextBox 163">
            <a:extLst>
              <a:ext uri="{FF2B5EF4-FFF2-40B4-BE49-F238E27FC236}">
                <a16:creationId xmlns:a16="http://schemas.microsoft.com/office/drawing/2014/main" id="{15612415-82A8-4906-ACA3-764D78E8BC30}"/>
              </a:ext>
            </a:extLst>
          </p:cNvPr>
          <p:cNvSpPr txBox="1"/>
          <p:nvPr/>
        </p:nvSpPr>
        <p:spPr>
          <a:xfrm>
            <a:off x="3895905" y="2505670"/>
            <a:ext cx="44001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pick a card</a:t>
            </a:r>
          </a:p>
        </p:txBody>
      </p:sp>
      <p:pic>
        <p:nvPicPr>
          <p:cNvPr id="12" name="그림 11">
            <a:hlinkClick r:id="rId8" action="ppaction://hlinksldjump"/>
            <a:extLst>
              <a:ext uri="{FF2B5EF4-FFF2-40B4-BE49-F238E27FC236}">
                <a16:creationId xmlns:a16="http://schemas.microsoft.com/office/drawing/2014/main" id="{8723A728-0B97-4165-B263-27613E76C87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0928B9BA-3964-4B11-9061-2D85EF4D6A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88772" y="3512223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50BF0B96-276D-4EBA-9329-03EFF43FE4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91130" y="1295361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48236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5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5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25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"/>
                            </p:stCondLst>
                            <p:childTnLst>
                              <p:par>
                                <p:cTn id="2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25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"/>
                            </p:stCondLst>
                            <p:childTnLst>
                              <p:par>
                                <p:cTn id="3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25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"/>
                            </p:stCondLst>
                            <p:childTnLst>
                              <p:par>
                                <p:cTn id="5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0000">
              <a:srgbClr val="9FDDCD"/>
            </a:gs>
            <a:gs pos="97000">
              <a:srgbClr val="266857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그림 65">
            <a:extLst>
              <a:ext uri="{FF2B5EF4-FFF2-40B4-BE49-F238E27FC236}">
                <a16:creationId xmlns:a16="http://schemas.microsoft.com/office/drawing/2014/main" id="{71FF919F-4A89-497A-AD1A-7B71281E1F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328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2A64BAEE-2B1B-463C-A0AE-960513DDC69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21327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31DCD83-E895-40D8-8C7B-0733B7174C4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21326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0" name="그림 49">
            <a:extLst>
              <a:ext uri="{FF2B5EF4-FFF2-40B4-BE49-F238E27FC236}">
                <a16:creationId xmlns:a16="http://schemas.microsoft.com/office/drawing/2014/main" id="{1C418B21-CBF5-47A6-9375-FC5804E43BB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21326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2DFC582-C416-4353-96B1-88296A33D6B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3774" y="691856"/>
            <a:ext cx="3956142" cy="4851776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1378">
            <a:extLst>
              <a:ext uri="{FF2B5EF4-FFF2-40B4-BE49-F238E27FC236}">
                <a16:creationId xmlns:a16="http://schemas.microsoft.com/office/drawing/2014/main" id="{710B072A-0ECB-46B0-A68C-6B0FB3DB354B}"/>
              </a:ext>
            </a:extLst>
          </p:cNvPr>
          <p:cNvSpPr/>
          <p:nvPr/>
        </p:nvSpPr>
        <p:spPr>
          <a:xfrm>
            <a:off x="6681738" y="774530"/>
            <a:ext cx="4125078" cy="416437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DB1596-1F1D-49D8-9E26-63FFE5398900}"/>
              </a:ext>
            </a:extLst>
          </p:cNvPr>
          <p:cNvSpPr txBox="1"/>
          <p:nvPr/>
        </p:nvSpPr>
        <p:spPr>
          <a:xfrm>
            <a:off x="6766206" y="4097082"/>
            <a:ext cx="395614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800" dirty="0">
                <a:solidFill>
                  <a:prstClr val="black"/>
                </a:solidFill>
                <a:latin typeface="Blood Crow" pitchFamily="2" charset="0"/>
              </a:rPr>
              <a:t>points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sp>
        <p:nvSpPr>
          <p:cNvPr id="46" name="Points">
            <a:extLst>
              <a:ext uri="{FF2B5EF4-FFF2-40B4-BE49-F238E27FC236}">
                <a16:creationId xmlns:a16="http://schemas.microsoft.com/office/drawing/2014/main" id="{A182F18B-2B2E-42CB-A76A-F73F62EA15FB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0</a:t>
            </a:r>
          </a:p>
        </p:txBody>
      </p:sp>
      <p:sp>
        <p:nvSpPr>
          <p:cNvPr id="47" name="Points">
            <a:extLst>
              <a:ext uri="{FF2B5EF4-FFF2-40B4-BE49-F238E27FC236}">
                <a16:creationId xmlns:a16="http://schemas.microsoft.com/office/drawing/2014/main" id="{43E0BF36-7241-4873-8652-3AA1F09F9E4A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2</a:t>
            </a:r>
          </a:p>
        </p:txBody>
      </p:sp>
      <p:sp>
        <p:nvSpPr>
          <p:cNvPr id="48" name="Points">
            <a:extLst>
              <a:ext uri="{FF2B5EF4-FFF2-40B4-BE49-F238E27FC236}">
                <a16:creationId xmlns:a16="http://schemas.microsoft.com/office/drawing/2014/main" id="{016F5CC2-7E0E-45D6-9226-E0D069D14295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4</a:t>
            </a:r>
          </a:p>
        </p:txBody>
      </p:sp>
      <p:sp>
        <p:nvSpPr>
          <p:cNvPr id="52" name="Points">
            <a:extLst>
              <a:ext uri="{FF2B5EF4-FFF2-40B4-BE49-F238E27FC236}">
                <a16:creationId xmlns:a16="http://schemas.microsoft.com/office/drawing/2014/main" id="{0A98685E-5FB4-4732-B8CD-8532C505A08A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ko-KR" sz="23900" dirty="0">
                <a:effectLst/>
                <a:latin typeface="Bahnschrift SemiBold Condensed" panose="020B0502040204020203" pitchFamily="34" charset="0"/>
              </a:rPr>
              <a:t>5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pic>
        <p:nvPicPr>
          <p:cNvPr id="13" name="그림 12">
            <a:hlinkClick r:id="rId9" action="ppaction://hlinksldjump"/>
            <a:extLst>
              <a:ext uri="{FF2B5EF4-FFF2-40B4-BE49-F238E27FC236}">
                <a16:creationId xmlns:a16="http://schemas.microsoft.com/office/drawing/2014/main" id="{847DF016-E9FD-44AA-8C6B-ADC1C9339C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5DD22424-1C2B-4B59-AD77-12661AB4B19C}"/>
              </a:ext>
            </a:extLst>
          </p:cNvPr>
          <p:cNvSpPr txBox="1"/>
          <p:nvPr/>
        </p:nvSpPr>
        <p:spPr>
          <a:xfrm>
            <a:off x="6766206" y="5489152"/>
            <a:ext cx="39561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Draw your cards.</a:t>
            </a:r>
            <a:endParaRPr kumimoji="0" lang="en-GB" sz="36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20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6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6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anjiro rage Hinokami Kagura Sound Effects [JJBA] [TubeRipper.com]-[AudioTrimmer.com]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32" presetClass="emph" presetSubtype="0" repeatCount="5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6" grpId="1"/>
      <p:bldP spid="46" grpId="2"/>
      <p:bldP spid="47" grpId="0"/>
      <p:bldP spid="47" grpId="1"/>
      <p:bldP spid="48" grpId="0"/>
      <p:bldP spid="48" grpId="1"/>
      <p:bldP spid="52" grpId="0"/>
      <p:bldP spid="52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Picture 3">
            <a:extLst>
              <a:ext uri="{FF2B5EF4-FFF2-40B4-BE49-F238E27FC236}">
                <a16:creationId xmlns:a16="http://schemas.microsoft.com/office/drawing/2014/main" id="{A020EE85-C229-44B4-A3A8-2660CF74A519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7" name="그림 86">
            <a:extLst>
              <a:ext uri="{FF2B5EF4-FFF2-40B4-BE49-F238E27FC236}">
                <a16:creationId xmlns:a16="http://schemas.microsoft.com/office/drawing/2014/main" id="{8EA2D73C-29B8-4135-A2E4-DDBCC7142D8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25916" r="47584" b="26459"/>
          <a:stretch/>
        </p:blipFill>
        <p:spPr>
          <a:xfrm>
            <a:off x="4866022" y="-19919"/>
            <a:ext cx="7547968" cy="6858001"/>
          </a:xfrm>
          <a:prstGeom prst="rect">
            <a:avLst/>
          </a:prstGeom>
        </p:spPr>
      </p:pic>
      <p:grpSp>
        <p:nvGrpSpPr>
          <p:cNvPr id="57" name="그룹 56">
            <a:extLst>
              <a:ext uri="{FF2B5EF4-FFF2-40B4-BE49-F238E27FC236}">
                <a16:creationId xmlns:a16="http://schemas.microsoft.com/office/drawing/2014/main" id="{60BDA38D-73C1-4BB2-AC3B-613B5B02DF93}"/>
              </a:ext>
            </a:extLst>
          </p:cNvPr>
          <p:cNvGrpSpPr/>
          <p:nvPr/>
        </p:nvGrpSpPr>
        <p:grpSpPr>
          <a:xfrm>
            <a:off x="5374291" y="-3388568"/>
            <a:ext cx="13635418" cy="13635135"/>
            <a:chOff x="5374291" y="-3388568"/>
            <a:chExt cx="13635418" cy="13635135"/>
          </a:xfrm>
        </p:grpSpPr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3A3EDAB2-C921-4D42-8CF8-65DBFB908A01}"/>
                </a:ext>
              </a:extLst>
            </p:cNvPr>
            <p:cNvGrpSpPr/>
            <p:nvPr/>
          </p:nvGrpSpPr>
          <p:grpSpPr>
            <a:xfrm>
              <a:off x="5374291" y="-3388568"/>
              <a:ext cx="13635418" cy="13635135"/>
              <a:chOff x="5374291" y="-3388568"/>
              <a:chExt cx="13635418" cy="13635135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BD4AC4B5-0813-45C0-ACEA-637B1EE6CAD1}"/>
                  </a:ext>
                </a:extLst>
              </p:cNvPr>
              <p:cNvGrpSpPr/>
              <p:nvPr/>
            </p:nvGrpSpPr>
            <p:grpSpPr>
              <a:xfrm rot="19478667">
                <a:off x="5374291" y="-3388568"/>
                <a:ext cx="13635418" cy="13635135"/>
                <a:chOff x="5374291" y="-3388568"/>
                <a:chExt cx="13635418" cy="13635135"/>
              </a:xfrm>
            </p:grpSpPr>
            <p:grpSp>
              <p:nvGrpSpPr>
                <p:cNvPr id="30" name="그룹 29">
                  <a:extLst>
                    <a:ext uri="{FF2B5EF4-FFF2-40B4-BE49-F238E27FC236}">
                      <a16:creationId xmlns:a16="http://schemas.microsoft.com/office/drawing/2014/main" id="{38A735C3-696F-4CAD-A1DD-C114A89FEC7D}"/>
                    </a:ext>
                  </a:extLst>
                </p:cNvPr>
                <p:cNvGrpSpPr/>
                <p:nvPr/>
              </p:nvGrpSpPr>
              <p:grpSpPr>
                <a:xfrm rot="19503205">
                  <a:off x="5374291" y="-3388568"/>
                  <a:ext cx="13635418" cy="13635135"/>
                  <a:chOff x="5374291" y="-3388568"/>
                  <a:chExt cx="13635418" cy="13635135"/>
                </a:xfrm>
              </p:grpSpPr>
              <p:grpSp>
                <p:nvGrpSpPr>
                  <p:cNvPr id="27" name="그룹 26">
                    <a:extLst>
                      <a:ext uri="{FF2B5EF4-FFF2-40B4-BE49-F238E27FC236}">
                        <a16:creationId xmlns:a16="http://schemas.microsoft.com/office/drawing/2014/main" id="{EEDC1F7A-8E73-4916-80CE-5FD34DF20721}"/>
                      </a:ext>
                    </a:extLst>
                  </p:cNvPr>
                  <p:cNvGrpSpPr/>
                  <p:nvPr/>
                </p:nvGrpSpPr>
                <p:grpSpPr>
                  <a:xfrm rot="19435584">
                    <a:off x="5374291" y="-3388568"/>
                    <a:ext cx="13635418" cy="13635135"/>
                    <a:chOff x="5374291" y="-3388568"/>
                    <a:chExt cx="13635418" cy="13635135"/>
                  </a:xfrm>
                </p:grpSpPr>
                <p:grpSp>
                  <p:nvGrpSpPr>
                    <p:cNvPr id="24" name="그룹 23">
                      <a:extLst>
                        <a:ext uri="{FF2B5EF4-FFF2-40B4-BE49-F238E27FC236}">
                          <a16:creationId xmlns:a16="http://schemas.microsoft.com/office/drawing/2014/main" id="{7F8B4A39-3964-43C0-8FE6-4CCF4D3C022C}"/>
                        </a:ext>
                      </a:extLst>
                    </p:cNvPr>
                    <p:cNvGrpSpPr/>
                    <p:nvPr/>
                  </p:nvGrpSpPr>
                  <p:grpSpPr>
                    <a:xfrm rot="19437125">
                      <a:off x="5374291" y="-3388568"/>
                      <a:ext cx="13635418" cy="13635135"/>
                      <a:chOff x="5374291" y="-3388568"/>
                      <a:chExt cx="13635418" cy="13635135"/>
                    </a:xfrm>
                  </p:grpSpPr>
                  <p:grpSp>
                    <p:nvGrpSpPr>
                      <p:cNvPr id="21" name="그룹 20">
                        <a:extLst>
                          <a:ext uri="{FF2B5EF4-FFF2-40B4-BE49-F238E27FC236}">
                            <a16:creationId xmlns:a16="http://schemas.microsoft.com/office/drawing/2014/main" id="{4DC1AA5F-EF3F-4941-9A14-13B311438EBB}"/>
                          </a:ext>
                        </a:extLst>
                      </p:cNvPr>
                      <p:cNvGrpSpPr/>
                      <p:nvPr/>
                    </p:nvGrpSpPr>
                    <p:grpSpPr>
                      <a:xfrm rot="19509065">
                        <a:off x="5374291" y="-3388568"/>
                        <a:ext cx="13635418" cy="13635135"/>
                        <a:chOff x="5374291" y="-3388568"/>
                        <a:chExt cx="13635418" cy="13635135"/>
                      </a:xfrm>
                    </p:grpSpPr>
                    <p:grpSp>
                      <p:nvGrpSpPr>
                        <p:cNvPr id="20" name="그룹 19">
                          <a:extLst>
                            <a:ext uri="{FF2B5EF4-FFF2-40B4-BE49-F238E27FC236}">
                              <a16:creationId xmlns:a16="http://schemas.microsoft.com/office/drawing/2014/main" id="{4EB3C7CA-CD1A-40EE-A264-B3811712170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 rot="19382850">
                          <a:off x="5374291" y="-3388568"/>
                          <a:ext cx="13635418" cy="13635135"/>
                          <a:chOff x="5374291" y="-3388568"/>
                          <a:chExt cx="13635418" cy="13635135"/>
                        </a:xfrm>
                      </p:grpSpPr>
                      <p:grpSp>
                        <p:nvGrpSpPr>
                          <p:cNvPr id="19" name="그룹 18">
                            <a:extLst>
                              <a:ext uri="{FF2B5EF4-FFF2-40B4-BE49-F238E27FC236}">
                                <a16:creationId xmlns:a16="http://schemas.microsoft.com/office/drawing/2014/main" id="{305C351A-41DE-4443-991C-C4EC50BB986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 rot="20473131">
                            <a:off x="5374291" y="-3388568"/>
                            <a:ext cx="13635418" cy="13635135"/>
                            <a:chOff x="5374291" y="-3388568"/>
                            <a:chExt cx="13635418" cy="13635135"/>
                          </a:xfrm>
                        </p:grpSpPr>
                        <p:grpSp>
                          <p:nvGrpSpPr>
                            <p:cNvPr id="18" name="그룹 17">
                              <a:extLst>
                                <a:ext uri="{FF2B5EF4-FFF2-40B4-BE49-F238E27FC236}">
                                  <a16:creationId xmlns:a16="http://schemas.microsoft.com/office/drawing/2014/main" id="{846B9E25-650F-4439-A9DC-1BD3BB41C52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 rot="20512359">
                              <a:off x="5374291" y="-3388568"/>
                              <a:ext cx="13635418" cy="13635135"/>
                              <a:chOff x="5374291" y="-3388568"/>
                              <a:chExt cx="13635418" cy="13635135"/>
                            </a:xfrm>
                          </p:grpSpPr>
                          <p:grpSp>
                            <p:nvGrpSpPr>
                              <p:cNvPr id="17" name="그룹 16">
                                <a:extLst>
                                  <a:ext uri="{FF2B5EF4-FFF2-40B4-BE49-F238E27FC236}">
                                    <a16:creationId xmlns:a16="http://schemas.microsoft.com/office/drawing/2014/main" id="{AFBFBF2B-458C-45DF-8661-8A1EFC714098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 rot="20573254">
                                <a:off x="5374291" y="-3388568"/>
                                <a:ext cx="13635418" cy="13635135"/>
                                <a:chOff x="5374291" y="-3388568"/>
                                <a:chExt cx="13635418" cy="13635135"/>
                              </a:xfrm>
                            </p:grpSpPr>
                            <p:grpSp>
                              <p:nvGrpSpPr>
                                <p:cNvPr id="12" name="그룹 11">
                                  <a:extLst>
                                    <a:ext uri="{FF2B5EF4-FFF2-40B4-BE49-F238E27FC236}">
                                      <a16:creationId xmlns:a16="http://schemas.microsoft.com/office/drawing/2014/main" id="{78B34875-3D95-41C9-9B6A-EF5D3EEAB72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 rot="20473938">
                                  <a:off x="5374291" y="-3388568"/>
                                  <a:ext cx="13635418" cy="13635135"/>
                                  <a:chOff x="5374291" y="-3388568"/>
                                  <a:chExt cx="13635418" cy="13635135"/>
                                </a:xfrm>
                              </p:grpSpPr>
                              <p:grpSp>
                                <p:nvGrpSpPr>
                                  <p:cNvPr id="11" name="그룹 10">
                                    <a:extLst>
                                      <a:ext uri="{FF2B5EF4-FFF2-40B4-BE49-F238E27FC236}">
                                        <a16:creationId xmlns:a16="http://schemas.microsoft.com/office/drawing/2014/main" id="{45B9402A-CBEC-4CF8-970C-581B11F7FD7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rot="20527434">
                                    <a:off x="5374291" y="-3388568"/>
                                    <a:ext cx="13635418" cy="13635135"/>
                                    <a:chOff x="5374291" y="-3388568"/>
                                    <a:chExt cx="13635418" cy="13635135"/>
                                  </a:xfrm>
                                </p:grpSpPr>
                                <p:grpSp>
                                  <p:nvGrpSpPr>
                                    <p:cNvPr id="10" name="그룹 9">
                                      <a:extLst>
                                        <a:ext uri="{FF2B5EF4-FFF2-40B4-BE49-F238E27FC236}">
                                          <a16:creationId xmlns:a16="http://schemas.microsoft.com/office/drawing/2014/main" id="{B4C36644-0002-4B21-8E15-236FB3F47B4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rot="20477546">
                                      <a:off x="5374291" y="-3388568"/>
                                      <a:ext cx="13635418" cy="13635135"/>
                                      <a:chOff x="5374291" y="-3388568"/>
                                      <a:chExt cx="13635418" cy="13635135"/>
                                    </a:xfrm>
                                  </p:grpSpPr>
                                  <p:pic>
                                    <p:nvPicPr>
                                      <p:cNvPr id="6" name="그림 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67E0658-CD75-4139-BEC2-6FB8299AE858}"/>
                                          </a:ext>
                                        </a:extLst>
                                      </p:cNvPr>
                                      <p:cNvPicPr>
                                        <a:picLocks noChangeAspect="1"/>
                                      </p:cNvPicPr>
                                      <p:nvPr/>
                                    </p:nvPicPr>
                                    <p:blipFill rotWithShape="1">
                                      <a:blip r:embed="rId7"/>
                                      <a:srcRect l="29709" t="553" r="29634" b="786"/>
                                      <a:stretch/>
                                    </p:blipFill>
                                    <p:spPr>
                                      <a:xfrm rot="21149222">
                                        <a:off x="5374291" y="-3388568"/>
                                        <a:ext cx="13635418" cy="13635135"/>
                                      </a:xfrm>
                                      <a:prstGeom prst="ellipse">
                                        <a:avLst/>
                                      </a:prstGeom>
                                    </p:spPr>
                                  </p:pic>
                                  <p:pic>
                                    <p:nvPicPr>
                                      <p:cNvPr id="145" name="Picture 4" descr="Demon Slayer Doma and Fan Cursor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D06AEF3-9625-4FC6-8DC4-1036F8E9B933}"/>
                                          </a:ext>
                                        </a:extLst>
                                      </p:cNvPr>
                                      <p:cNvPicPr>
                                        <a:picLocks noChangeAspect="1" noChangeArrowheads="1"/>
                                      </p:cNvPicPr>
                                      <p:nvPr/>
                                    </p:nvPicPr>
                                    <p:blipFill rotWithShape="1">
                                      <a:blip r:embed="rId8">
                                        <a:extLst>
                                          <a:ext uri="{28A0092B-C50C-407E-A947-70E740481C1C}">
                                            <a14:useLocalDpi xmlns:a14="http://schemas.microsoft.com/office/drawing/2010/main" val="0"/>
                                          </a:ext>
                                        </a:extLst>
                                      </a:blip>
                                      <a:srcRect l="15581" t="9298" r="56374" b="6543"/>
                                      <a:stretch/>
                                    </p:blipFill>
                                    <p:spPr bwMode="auto">
                                      <a:xfrm rot="18639220">
                                        <a:off x="8214939" y="2362491"/>
                                        <a:ext cx="1419426" cy="2133017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  <a:extLst>
                                        <a:ext uri="{909E8E84-426E-40DD-AFC4-6F175D3DCCD1}">
                                          <a14:hiddenFill xmlns:a14="http://schemas.microsoft.com/office/drawing/2010/main">
                                            <a:solidFill>
                                              <a:srgbClr val="FFFFFF"/>
                                            </a:solidFill>
                                          </a14:hiddenFill>
                                        </a:ext>
                                      </a:extLst>
                                    </p:spPr>
                                  </p:pic>
                                  <p:sp>
                                    <p:nvSpPr>
                                      <p:cNvPr id="7" name="타원 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9CBA186-D8E3-413F-BE84-9CAE041B9F1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77099" y="-1485902"/>
                                        <a:ext cx="9829801" cy="9829801"/>
                                      </a:xfrm>
                                      <a:prstGeom prst="ellipse">
                                        <a:avLst/>
                                      </a:prstGeom>
                                      <a:noFill/>
                                      <a:ln w="38100">
                                        <a:solidFill>
                                          <a:schemeClr val="bg1"/>
                                        </a:solidFill>
                                        <a:prstDash val="lgDash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GB"/>
                                      </a:p>
                                    </p:txBody>
                                  </p:sp>
                                  <p:sp>
                                    <p:nvSpPr>
                                      <p:cNvPr id="9" name="TextBox 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B5E13F-64D0-4653-A5CD-5ABB9FCF7E30}"/>
                                          </a:ext>
                                        </a:extLst>
                                      </p:cNvPr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5838092" y="2574388"/>
                                        <a:ext cx="1167619" cy="1323439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pPr algn="ctr"/>
                                        <a:r>
                                          <a:rPr lang="en-GB" sz="8000" dirty="0">
                                            <a:solidFill>
                                              <a:schemeClr val="bg1"/>
                                            </a:solidFill>
                                            <a:latin typeface="Berlin Sans FB Demi" panose="020E0802020502020306" pitchFamily="34" charset="0"/>
                                          </a:rPr>
                                          <a:t>1</a:t>
                                        </a:r>
                                      </a:p>
                                    </p:txBody>
                                  </p:sp>
                                </p:grpSp>
                                <p:pic>
                                  <p:nvPicPr>
                                    <p:cNvPr id="22" name="Picture 4" descr="Demon Slayer Doma and Fan Cursor">
                                      <a:extLst>
                                        <a:ext uri="{FF2B5EF4-FFF2-40B4-BE49-F238E27FC236}">
                                          <a16:creationId xmlns:a16="http://schemas.microsoft.com/office/drawing/2014/main" id="{7ED8C74F-74FD-4397-84DF-B420CF7C6CD3}"/>
                                        </a:ext>
                                      </a:extLst>
                                    </p:cNvPr>
                                    <p:cNvPicPr>
                                      <a:picLocks noChangeAspect="1" noChangeArrowheads="1"/>
                                    </p:cNvPicPr>
                                    <p:nvPr/>
                                  </p:nvPicPr>
                                  <p:blipFill rotWithShape="1">
                                    <a:blip r:embed="rId8">
                                      <a:extLst>
                                        <a:ext uri="{28A0092B-C50C-407E-A947-70E740481C1C}">
                                          <a14:useLocalDpi xmlns:a14="http://schemas.microsoft.com/office/drawing/2010/main" val="0"/>
                                        </a:ext>
                                      </a:extLst>
                                    </a:blip>
                                    <a:srcRect l="15581" t="9298" r="56374" b="6543"/>
                                    <a:stretch/>
                                  </p:blipFill>
                                  <p:spPr bwMode="auto">
                                    <a:xfrm rot="18639220">
                                      <a:off x="8214939" y="2362491"/>
                                      <a:ext cx="1419426" cy="2133017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  <a:extLst>
                                      <a:ext uri="{909E8E84-426E-40DD-AFC4-6F175D3DCCD1}">
                                        <a14:hiddenFill xmlns:a14="http://schemas.microsoft.com/office/drawing/2010/main">
                                          <a:solidFill>
                                            <a:srgbClr val="FFFFFF"/>
                                          </a:solidFill>
                                        </a14:hiddenFill>
                                      </a:ext>
                                    </a:extLst>
                                  </p:spPr>
                                </p:pic>
                                <p:sp>
                                  <p:nvSpPr>
                                    <p:cNvPr id="23" name="TextBox 22">
                                      <a:extLst>
                                        <a:ext uri="{FF2B5EF4-FFF2-40B4-BE49-F238E27FC236}">
                                          <a16:creationId xmlns:a16="http://schemas.microsoft.com/office/drawing/2014/main" id="{B5E5F057-0395-4C65-82F0-1CD7B4731CB2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5838092" y="2574388"/>
                                      <a:ext cx="1167619" cy="1323439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pPr algn="ctr"/>
                                      <a:r>
                                        <a:rPr lang="en-GB" sz="8000" dirty="0">
                                          <a:solidFill>
                                            <a:schemeClr val="bg1"/>
                                          </a:solidFill>
                                          <a:latin typeface="Berlin Sans FB Demi" panose="020E0802020502020306" pitchFamily="34" charset="0"/>
                                        </a:rPr>
                                        <a:t>2</a:t>
                                      </a:r>
                                    </a:p>
                                  </p:txBody>
                                </p:sp>
                              </p:grpSp>
                              <p:pic>
                                <p:nvPicPr>
                                  <p:cNvPr id="25" name="Picture 4" descr="Demon Slayer Doma and Fan Cursor">
                                    <a:extLst>
                                      <a:ext uri="{FF2B5EF4-FFF2-40B4-BE49-F238E27FC236}">
                                        <a16:creationId xmlns:a16="http://schemas.microsoft.com/office/drawing/2014/main" id="{64D30473-4C3F-4223-9464-46E6383784BC}"/>
                                      </a:ext>
                                    </a:extLst>
                                  </p:cNvPr>
                                  <p:cNvPicPr>
                                    <a:picLocks noChangeAspect="1" noChangeArrowheads="1"/>
                                  </p:cNvPicPr>
                                  <p:nvPr/>
                                </p:nvPicPr>
                                <p:blipFill rotWithShape="1">
                                  <a:blip r:embed="rId8">
                                    <a:extLst>
                                      <a:ext uri="{28A0092B-C50C-407E-A947-70E740481C1C}">
                                        <a14:useLocalDpi xmlns:a14="http://schemas.microsoft.com/office/drawing/2010/main" val="0"/>
                                      </a:ext>
                                    </a:extLst>
                                  </a:blip>
                                  <a:srcRect l="15581" t="9298" r="56374" b="6543"/>
                                  <a:stretch/>
                                </p:blipFill>
                                <p:spPr bwMode="auto">
                                  <a:xfrm rot="18639220">
                                    <a:off x="8214939" y="2362491"/>
                                    <a:ext cx="1419426" cy="2133017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  <a:extLst>
                                    <a:ext uri="{909E8E84-426E-40DD-AFC4-6F175D3DCCD1}">
                                      <a14:hiddenFill xmlns:a14="http://schemas.microsoft.com/office/drawing/2010/main">
                                        <a:solidFill>
                                          <a:srgbClr val="FFFFFF"/>
                                        </a:solidFill>
                                      </a14:hiddenFill>
                                    </a:ext>
                                  </a:extLst>
                                </p:spPr>
                              </p:pic>
                              <p:sp>
                                <p:nvSpPr>
                                  <p:cNvPr id="26" name="TextBox 25">
                                    <a:extLst>
                                      <a:ext uri="{FF2B5EF4-FFF2-40B4-BE49-F238E27FC236}">
                                        <a16:creationId xmlns:a16="http://schemas.microsoft.com/office/drawing/2014/main" id="{D1908314-6088-4F67-8EF2-96163A3FAB57}"/>
                                      </a:ext>
                                    </a:extLst>
                                  </p:cNvPr>
                                  <p:cNvSpPr txBox="1"/>
                                  <p:nvPr/>
                                </p:nvSpPr>
                                <p:spPr>
                                  <a:xfrm>
                                    <a:off x="5838092" y="2574388"/>
                                    <a:ext cx="1167619" cy="1323439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pPr algn="ctr"/>
                                    <a:r>
                                      <a:rPr lang="en-GB" sz="8000" dirty="0">
                                        <a:solidFill>
                                          <a:schemeClr val="bg1"/>
                                        </a:solidFill>
                                        <a:latin typeface="Berlin Sans FB Demi" panose="020E0802020502020306" pitchFamily="34" charset="0"/>
                                      </a:rPr>
                                      <a:t>1</a:t>
                                    </a:r>
                                  </a:p>
                                </p:txBody>
                              </p:sp>
                            </p:grpSp>
                            <p:pic>
                              <p:nvPicPr>
                                <p:cNvPr id="28" name="Picture 4" descr="Demon Slayer Doma and Fan Cursor">
                                  <a:extLst>
                                    <a:ext uri="{FF2B5EF4-FFF2-40B4-BE49-F238E27FC236}">
                                      <a16:creationId xmlns:a16="http://schemas.microsoft.com/office/drawing/2014/main" id="{49589C8E-8194-436D-BCD1-7325E3568AEB}"/>
                                    </a:ext>
                                  </a:extLst>
                                </p:cNvPr>
                                <p:cNvPicPr>
                                  <a:picLocks noChangeAspect="1" noChangeArrowheads="1"/>
                                </p:cNvPicPr>
                                <p:nvPr/>
                              </p:nvPicPr>
                              <p:blipFill rotWithShape="1">
                                <a:blip r:embed="rId8">
                                  <a:extLst>
                                    <a:ext uri="{28A0092B-C50C-407E-A947-70E740481C1C}">
                                      <a14:useLocalDpi xmlns:a14="http://schemas.microsoft.com/office/drawing/2010/main" val="0"/>
                                    </a:ext>
                                  </a:extLst>
                                </a:blip>
                                <a:srcRect l="15581" t="9298" r="56374" b="6543"/>
                                <a:stretch/>
                              </p:blipFill>
                              <p:spPr bwMode="auto">
                                <a:xfrm rot="18639220">
                                  <a:off x="8214939" y="2362491"/>
                                  <a:ext cx="1419426" cy="2133017"/>
                                </a:xfrm>
                                <a:prstGeom prst="rect">
                                  <a:avLst/>
                                </a:prstGeom>
                                <a:noFill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solidFill>
                                        <a:srgbClr val="FFFFFF"/>
                                      </a:solidFill>
                                    </a14:hiddenFill>
                                  </a:ext>
                                </a:extLst>
                              </p:spPr>
                            </p:pic>
                            <p:sp>
                              <p:nvSpPr>
                                <p:cNvPr id="29" name="TextBox 28">
                                  <a:extLst>
                                    <a:ext uri="{FF2B5EF4-FFF2-40B4-BE49-F238E27FC236}">
                                      <a16:creationId xmlns:a16="http://schemas.microsoft.com/office/drawing/2014/main" id="{8A243279-DEF3-4A5A-856B-90C54BF20A0E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5838092" y="2574388"/>
                                  <a:ext cx="1167619" cy="1323439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pPr algn="ctr"/>
                                  <a:r>
                                    <a:rPr lang="en-GB" sz="8000" dirty="0">
                                      <a:solidFill>
                                        <a:schemeClr val="bg1"/>
                                      </a:solidFill>
                                      <a:latin typeface="Berlin Sans FB Demi" panose="020E0802020502020306" pitchFamily="34" charset="0"/>
                                    </a:rPr>
                                    <a:t>3</a:t>
                                  </a:r>
                                </a:p>
                              </p:txBody>
                            </p:sp>
                          </p:grpSp>
                          <p:pic>
                            <p:nvPicPr>
                              <p:cNvPr id="47" name="Picture 4" descr="Demon Slayer Doma and Fan Cursor">
                                <a:extLst>
                                  <a:ext uri="{FF2B5EF4-FFF2-40B4-BE49-F238E27FC236}">
                                    <a16:creationId xmlns:a16="http://schemas.microsoft.com/office/drawing/2014/main" id="{5EFEA428-F803-45A5-AC7D-72537C40CA81}"/>
                                  </a:ext>
                                </a:extLst>
                              </p:cNvPr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 rotWithShape="1">
                              <a:blip r:embed="rId8">
                                <a:extLst>
                                  <a:ext uri="{28A0092B-C50C-407E-A947-70E740481C1C}">
                                    <a14:useLocalDpi xmlns:a14="http://schemas.microsoft.com/office/drawing/2010/main" val="0"/>
                                  </a:ext>
                                </a:extLst>
                              </a:blip>
                              <a:srcRect l="15581" t="9298" r="56374" b="6543"/>
                              <a:stretch/>
                            </p:blipFill>
                            <p:spPr bwMode="auto">
                              <a:xfrm rot="18639220">
                                <a:off x="8214939" y="2362491"/>
                                <a:ext cx="1419426" cy="2133017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  <p:sp>
                            <p:nvSpPr>
                              <p:cNvPr id="48" name="TextBox 47">
                                <a:extLst>
                                  <a:ext uri="{FF2B5EF4-FFF2-40B4-BE49-F238E27FC236}">
                                    <a16:creationId xmlns:a16="http://schemas.microsoft.com/office/drawing/2014/main" id="{AF33E5D6-08F6-40CC-9095-2E755FAE30D8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5838092" y="2574388"/>
                                <a:ext cx="1167619" cy="1323439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pPr algn="ctr"/>
                                <a:r>
                                  <a:rPr lang="en-GB" sz="8000" dirty="0">
                                    <a:solidFill>
                                      <a:schemeClr val="bg1"/>
                                    </a:solidFill>
                                    <a:latin typeface="Berlin Sans FB Demi" panose="020E0802020502020306" pitchFamily="34" charset="0"/>
                                  </a:rPr>
                                  <a:t>0</a:t>
                                </a:r>
                              </a:p>
                            </p:txBody>
                          </p:sp>
                        </p:grpSp>
                        <p:pic>
                          <p:nvPicPr>
                            <p:cNvPr id="50" name="Picture 4" descr="Demon Slayer Doma and Fan Cursor">
                              <a:extLst>
                                <a:ext uri="{FF2B5EF4-FFF2-40B4-BE49-F238E27FC236}">
                                  <a16:creationId xmlns:a16="http://schemas.microsoft.com/office/drawing/2014/main" id="{C09DD1FD-BAD9-4F96-A7E6-2DB6670F7355}"/>
                                </a:ext>
                              </a:extLst>
                            </p:cNvPr>
                            <p:cNvPicPr>
                              <a:picLocks noChangeAspect="1" noChangeArrowheads="1"/>
                            </p:cNvPicPr>
                            <p:nvPr/>
                          </p:nvPicPr>
                          <p:blipFill rotWithShape="1">
                            <a:blip r:embed="rId8">
                              <a:extLst>
                                <a:ext uri="{28A0092B-C50C-407E-A947-70E740481C1C}">
                                  <a14:useLocalDpi xmlns:a14="http://schemas.microsoft.com/office/drawing/2010/main" val="0"/>
                                </a:ext>
                              </a:extLst>
                            </a:blip>
                            <a:srcRect l="15581" t="9298" r="56374" b="6543"/>
                            <a:stretch/>
                          </p:blipFill>
                          <p:spPr bwMode="auto">
                            <a:xfrm rot="18639220">
                              <a:off x="8214939" y="2362491"/>
                              <a:ext cx="1419426" cy="2133017"/>
                            </a:xfrm>
                            <a:prstGeom prst="rect">
                              <a:avLst/>
                            </a:prstGeom>
                            <a:noFill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rgbClr val="FFFFFF"/>
                                  </a:solidFill>
                                </a14:hiddenFill>
                              </a:ext>
                            </a:extLst>
                          </p:spPr>
                        </p:pic>
                        <p:sp>
                          <p:nvSpPr>
                            <p:cNvPr id="51" name="TextBox 50">
                              <a:extLst>
                                <a:ext uri="{FF2B5EF4-FFF2-40B4-BE49-F238E27FC236}">
                                  <a16:creationId xmlns:a16="http://schemas.microsoft.com/office/drawing/2014/main" id="{B272E6F7-590E-49EC-A1A8-DD6F6B800AE1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>
                            <a:xfrm>
                              <a:off x="5838092" y="2574388"/>
                              <a:ext cx="1167619" cy="1323439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pPr algn="ctr"/>
                              <a:r>
                                <a:rPr lang="en-GB" sz="8000" dirty="0">
                                  <a:solidFill>
                                    <a:schemeClr val="bg1"/>
                                  </a:solidFill>
                                  <a:latin typeface="Berlin Sans FB Demi" panose="020E0802020502020306" pitchFamily="34" charset="0"/>
                                </a:rPr>
                                <a:t>5</a:t>
                              </a:r>
                            </a:p>
                          </p:txBody>
                        </p:sp>
                      </p:grpSp>
                      <p:pic>
                        <p:nvPicPr>
                          <p:cNvPr id="53" name="Picture 4" descr="Demon Slayer Doma and Fan Cursor">
                            <a:extLst>
                              <a:ext uri="{FF2B5EF4-FFF2-40B4-BE49-F238E27FC236}">
                                <a16:creationId xmlns:a16="http://schemas.microsoft.com/office/drawing/2014/main" id="{F22D41CF-5BE7-42E1-A255-BCE63F6D741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 rotWithShape="1"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 l="15581" t="9298" r="56374" b="6543"/>
                          <a:stretch/>
                        </p:blipFill>
                        <p:spPr bwMode="auto">
                          <a:xfrm rot="18639220">
                            <a:off x="8214939" y="2362491"/>
                            <a:ext cx="1419426" cy="2133017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  <p:sp>
                        <p:nvSpPr>
                          <p:cNvPr id="54" name="TextBox 53">
                            <a:extLst>
                              <a:ext uri="{FF2B5EF4-FFF2-40B4-BE49-F238E27FC236}">
                                <a16:creationId xmlns:a16="http://schemas.microsoft.com/office/drawing/2014/main" id="{864FED8B-5E3A-419B-9F89-D954412DA0B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5838092" y="2574388"/>
                            <a:ext cx="1167619" cy="1323439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pPr algn="ctr"/>
                            <a:r>
                              <a:rPr lang="en-GB" sz="8000" dirty="0">
                                <a:solidFill>
                                  <a:schemeClr val="bg1"/>
                                </a:solidFill>
                                <a:latin typeface="Berlin Sans FB Demi" panose="020E0802020502020306" pitchFamily="34" charset="0"/>
                              </a:rPr>
                              <a:t>0</a:t>
                            </a:r>
                          </a:p>
                        </p:txBody>
                      </p:sp>
                      <p:pic>
                        <p:nvPicPr>
                          <p:cNvPr id="55" name="Picture 4" descr="Demon Slayer Doma and Fan Cursor">
                            <a:extLst>
                              <a:ext uri="{FF2B5EF4-FFF2-40B4-BE49-F238E27FC236}">
                                <a16:creationId xmlns:a16="http://schemas.microsoft.com/office/drawing/2014/main" id="{896995FE-EF37-4A40-8213-DD67E28A26F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 rotWithShape="1"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 l="15581" t="9298" r="56374" b="6543"/>
                          <a:stretch/>
                        </p:blipFill>
                        <p:spPr bwMode="auto">
                          <a:xfrm rot="19765275">
                            <a:off x="8388659" y="1311287"/>
                            <a:ext cx="1419426" cy="2133017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  <p:sp>
                        <p:nvSpPr>
                          <p:cNvPr id="56" name="TextBox 55">
                            <a:extLst>
                              <a:ext uri="{FF2B5EF4-FFF2-40B4-BE49-F238E27FC236}">
                                <a16:creationId xmlns:a16="http://schemas.microsoft.com/office/drawing/2014/main" id="{4F969F34-68BB-44D6-BDBC-4D56CD9E1A7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 rot="1126055">
                            <a:off x="6206939" y="728230"/>
                            <a:ext cx="1167619" cy="1323439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pPr algn="ctr"/>
                            <a:r>
                              <a:rPr lang="en-GB" sz="8000" dirty="0">
                                <a:solidFill>
                                  <a:schemeClr val="bg1"/>
                                </a:solidFill>
                                <a:latin typeface="Berlin Sans FB Demi" panose="020E0802020502020306" pitchFamily="34" charset="0"/>
                              </a:rPr>
                              <a:t>1</a:t>
                            </a:r>
                          </a:p>
                        </p:txBody>
                      </p:sp>
                    </p:grpSp>
                    <p:pic>
                      <p:nvPicPr>
                        <p:cNvPr id="58" name="Picture 4" descr="Demon Slayer Doma and Fan Cursor">
                          <a:extLst>
                            <a:ext uri="{FF2B5EF4-FFF2-40B4-BE49-F238E27FC236}">
                              <a16:creationId xmlns:a16="http://schemas.microsoft.com/office/drawing/2014/main" id="{8CAE909A-751B-4CE2-837B-D498A84EEE05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 rotWithShape="1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 l="15581" t="9298" r="56374" b="6543"/>
                        <a:stretch/>
                      </p:blipFill>
                      <p:spPr bwMode="auto">
                        <a:xfrm rot="18639220">
                          <a:off x="8214939" y="2362491"/>
                          <a:ext cx="1419426" cy="213301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  <p:sp>
                      <p:nvSpPr>
                        <p:cNvPr id="59" name="TextBox 58">
                          <a:extLst>
                            <a:ext uri="{FF2B5EF4-FFF2-40B4-BE49-F238E27FC236}">
                              <a16:creationId xmlns:a16="http://schemas.microsoft.com/office/drawing/2014/main" id="{37B8EFC5-7E0A-41E6-8DBB-5B9CE8F0697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5838092" y="2574388"/>
                          <a:ext cx="1167619" cy="1323439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pPr algn="ctr"/>
                          <a:r>
                            <a:rPr lang="en-GB" sz="8000" dirty="0">
                              <a:solidFill>
                                <a:schemeClr val="bg1"/>
                              </a:solidFill>
                              <a:latin typeface="Berlin Sans FB Demi" panose="020E0802020502020306" pitchFamily="34" charset="0"/>
                            </a:rPr>
                            <a:t>2</a:t>
                          </a:r>
                        </a:p>
                      </p:txBody>
                    </p:sp>
                    <p:pic>
                      <p:nvPicPr>
                        <p:cNvPr id="60" name="Picture 4" descr="Demon Slayer Doma and Fan Cursor">
                          <a:extLst>
                            <a:ext uri="{FF2B5EF4-FFF2-40B4-BE49-F238E27FC236}">
                              <a16:creationId xmlns:a16="http://schemas.microsoft.com/office/drawing/2014/main" id="{554E1A6F-4D2E-4217-AEF7-13177780EA6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 rotWithShape="1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 l="15581" t="9298" r="56374" b="6543"/>
                        <a:stretch/>
                      </p:blipFill>
                      <p:spPr bwMode="auto">
                        <a:xfrm rot="19765275">
                          <a:off x="8388659" y="1311287"/>
                          <a:ext cx="1419426" cy="213301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  <p:sp>
                      <p:nvSpPr>
                        <p:cNvPr id="61" name="TextBox 60">
                          <a:extLst>
                            <a:ext uri="{FF2B5EF4-FFF2-40B4-BE49-F238E27FC236}">
                              <a16:creationId xmlns:a16="http://schemas.microsoft.com/office/drawing/2014/main" id="{6C4C110D-5720-4B0A-8CBD-53DF56BDCE11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 rot="1126055">
                          <a:off x="6206939" y="728230"/>
                          <a:ext cx="1167619" cy="1323439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pPr algn="ctr"/>
                          <a:r>
                            <a:rPr lang="en-GB" sz="8000" dirty="0">
                              <a:solidFill>
                                <a:schemeClr val="bg1"/>
                              </a:solidFill>
                              <a:latin typeface="Berlin Sans FB Demi" panose="020E0802020502020306" pitchFamily="34" charset="0"/>
                            </a:rPr>
                            <a:t>3</a:t>
                          </a:r>
                        </a:p>
                      </p:txBody>
                    </p:sp>
                  </p:grpSp>
                  <p:pic>
                    <p:nvPicPr>
                      <p:cNvPr id="63" name="Picture 4" descr="Demon Slayer Doma and Fan Cursor">
                        <a:extLst>
                          <a:ext uri="{FF2B5EF4-FFF2-40B4-BE49-F238E27FC236}">
                            <a16:creationId xmlns:a16="http://schemas.microsoft.com/office/drawing/2014/main" id="{1E89AE7E-179D-4BBF-8E44-F388F0967B5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 rotWithShape="1"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5581" t="9298" r="56374" b="6543"/>
                      <a:stretch/>
                    </p:blipFill>
                    <p:spPr bwMode="auto">
                      <a:xfrm rot="18639220">
                        <a:off x="8214939" y="2362491"/>
                        <a:ext cx="1419426" cy="213301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  <p:sp>
                    <p:nvSpPr>
                      <p:cNvPr id="64" name="TextBox 63">
                        <a:extLst>
                          <a:ext uri="{FF2B5EF4-FFF2-40B4-BE49-F238E27FC236}">
                            <a16:creationId xmlns:a16="http://schemas.microsoft.com/office/drawing/2014/main" id="{52181710-B113-45AC-8E19-7E96CBF11AAB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5838092" y="2574388"/>
                        <a:ext cx="1167619" cy="132343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algn="ctr"/>
                        <a:r>
                          <a:rPr lang="en-GB" sz="8000" dirty="0">
                            <a:solidFill>
                              <a:schemeClr val="bg1"/>
                            </a:solidFill>
                            <a:latin typeface="Berlin Sans FB Demi" panose="020E0802020502020306" pitchFamily="34" charset="0"/>
                          </a:rPr>
                          <a:t>0</a:t>
                        </a:r>
                      </a:p>
                    </p:txBody>
                  </p:sp>
                  <p:pic>
                    <p:nvPicPr>
                      <p:cNvPr id="65" name="Picture 4" descr="Demon Slayer Doma and Fan Cursor">
                        <a:extLst>
                          <a:ext uri="{FF2B5EF4-FFF2-40B4-BE49-F238E27FC236}">
                            <a16:creationId xmlns:a16="http://schemas.microsoft.com/office/drawing/2014/main" id="{248859AF-62FD-4F52-B01A-46128B3A37E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 rotWithShape="1"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5581" t="9298" r="56374" b="6543"/>
                      <a:stretch/>
                    </p:blipFill>
                    <p:spPr bwMode="auto">
                      <a:xfrm rot="19765275">
                        <a:off x="8388659" y="1311287"/>
                        <a:ext cx="1419426" cy="213301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  <p:sp>
                    <p:nvSpPr>
                      <p:cNvPr id="66" name="TextBox 65">
                        <a:extLst>
                          <a:ext uri="{FF2B5EF4-FFF2-40B4-BE49-F238E27FC236}">
                            <a16:creationId xmlns:a16="http://schemas.microsoft.com/office/drawing/2014/main" id="{C26283ED-ECFB-43A3-AD89-070CAC9B3D9D}"/>
                          </a:ext>
                        </a:extLst>
                      </p:cNvPr>
                      <p:cNvSpPr txBox="1"/>
                      <p:nvPr/>
                    </p:nvSpPr>
                    <p:spPr>
                      <a:xfrm rot="1126055">
                        <a:off x="6206939" y="728230"/>
                        <a:ext cx="1167619" cy="132343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algn="ctr"/>
                        <a:r>
                          <a:rPr lang="en-GB" sz="8000" dirty="0">
                            <a:solidFill>
                              <a:schemeClr val="bg1"/>
                            </a:solidFill>
                            <a:latin typeface="Berlin Sans FB Demi" panose="020E0802020502020306" pitchFamily="34" charset="0"/>
                          </a:rPr>
                          <a:t>5</a:t>
                        </a:r>
                      </a:p>
                    </p:txBody>
                  </p:sp>
                </p:grpSp>
                <p:pic>
                  <p:nvPicPr>
                    <p:cNvPr id="68" name="Picture 4" descr="Demon Slayer Doma and Fan Cursor">
                      <a:extLst>
                        <a:ext uri="{FF2B5EF4-FFF2-40B4-BE49-F238E27FC236}">
                          <a16:creationId xmlns:a16="http://schemas.microsoft.com/office/drawing/2014/main" id="{2CE444C8-01C1-4BDD-BD59-A453DAF583B7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15581" t="9298" r="56374" b="6543"/>
                    <a:stretch/>
                  </p:blipFill>
                  <p:spPr bwMode="auto">
                    <a:xfrm rot="18639220">
                      <a:off x="8214939" y="2362491"/>
                      <a:ext cx="1419426" cy="2133017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  <p:sp>
                  <p:nvSpPr>
                    <p:cNvPr id="69" name="TextBox 68">
                      <a:extLst>
                        <a:ext uri="{FF2B5EF4-FFF2-40B4-BE49-F238E27FC236}">
                          <a16:creationId xmlns:a16="http://schemas.microsoft.com/office/drawing/2014/main" id="{B7D900B8-5941-44C0-BF43-C0D8895AAFA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838092" y="2574388"/>
                      <a:ext cx="1167619" cy="132343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/>
                      <a:r>
                        <a:rPr lang="en-GB" sz="8000" dirty="0">
                          <a:solidFill>
                            <a:schemeClr val="bg1"/>
                          </a:solidFill>
                          <a:latin typeface="Berlin Sans FB Demi" panose="020E0802020502020306" pitchFamily="34" charset="0"/>
                        </a:rPr>
                        <a:t>5</a:t>
                      </a:r>
                    </a:p>
                  </p:txBody>
                </p:sp>
                <p:pic>
                  <p:nvPicPr>
                    <p:cNvPr id="70" name="Picture 4" descr="Demon Slayer Doma and Fan Cursor">
                      <a:extLst>
                        <a:ext uri="{FF2B5EF4-FFF2-40B4-BE49-F238E27FC236}">
                          <a16:creationId xmlns:a16="http://schemas.microsoft.com/office/drawing/2014/main" id="{917377E0-B241-4414-9318-364FF05F5C6C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 rotWithShape="1"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15581" t="9298" r="56374" b="6543"/>
                    <a:stretch/>
                  </p:blipFill>
                  <p:spPr bwMode="auto">
                    <a:xfrm rot="19765275">
                      <a:off x="8388659" y="1311287"/>
                      <a:ext cx="1419426" cy="2133017"/>
                    </a:xfrm>
                    <a:prstGeom prst="rect">
                      <a:avLst/>
                    </a:prstGeom>
                    <a:noFill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</p:pic>
                <p:sp>
                  <p:nvSpPr>
                    <p:cNvPr id="72" name="TextBox 71">
                      <a:extLst>
                        <a:ext uri="{FF2B5EF4-FFF2-40B4-BE49-F238E27FC236}">
                          <a16:creationId xmlns:a16="http://schemas.microsoft.com/office/drawing/2014/main" id="{2C35AFA7-C26E-42B0-9276-191AAFDFB47D}"/>
                        </a:ext>
                      </a:extLst>
                    </p:cNvPr>
                    <p:cNvSpPr txBox="1"/>
                    <p:nvPr/>
                  </p:nvSpPr>
                  <p:spPr>
                    <a:xfrm rot="1126055">
                      <a:off x="6206939" y="728230"/>
                      <a:ext cx="1167619" cy="132343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 algn="ctr"/>
                      <a:r>
                        <a:rPr lang="en-GB" sz="8000" dirty="0">
                          <a:solidFill>
                            <a:schemeClr val="bg1"/>
                          </a:solidFill>
                          <a:latin typeface="Berlin Sans FB Demi" panose="020E0802020502020306" pitchFamily="34" charset="0"/>
                        </a:rPr>
                        <a:t>3</a:t>
                      </a:r>
                    </a:p>
                  </p:txBody>
                </p:sp>
              </p:grpSp>
              <p:pic>
                <p:nvPicPr>
                  <p:cNvPr id="74" name="Picture 4" descr="Demon Slayer Doma and Fan Cursor">
                    <a:extLst>
                      <a:ext uri="{FF2B5EF4-FFF2-40B4-BE49-F238E27FC236}">
                        <a16:creationId xmlns:a16="http://schemas.microsoft.com/office/drawing/2014/main" id="{F7E99536-F348-418E-A968-2FA1C3EA5AF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5581" t="9298" r="56374" b="6543"/>
                  <a:stretch/>
                </p:blipFill>
                <p:spPr bwMode="auto">
                  <a:xfrm rot="18639220">
                    <a:off x="8214939" y="2362491"/>
                    <a:ext cx="1419426" cy="213301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75" name="TextBox 74">
                    <a:extLst>
                      <a:ext uri="{FF2B5EF4-FFF2-40B4-BE49-F238E27FC236}">
                        <a16:creationId xmlns:a16="http://schemas.microsoft.com/office/drawing/2014/main" id="{F77F5CAC-413A-4209-8E4A-9D87E976D24D}"/>
                      </a:ext>
                    </a:extLst>
                  </p:cNvPr>
                  <p:cNvSpPr txBox="1"/>
                  <p:nvPr/>
                </p:nvSpPr>
                <p:spPr>
                  <a:xfrm>
                    <a:off x="5838092" y="2574388"/>
                    <a:ext cx="1167619" cy="132343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GB" sz="8000" dirty="0">
                        <a:solidFill>
                          <a:schemeClr val="bg1"/>
                        </a:solidFill>
                        <a:latin typeface="Berlin Sans FB Demi" panose="020E0802020502020306" pitchFamily="34" charset="0"/>
                      </a:rPr>
                      <a:t>1</a:t>
                    </a:r>
                  </a:p>
                </p:txBody>
              </p:sp>
              <p:pic>
                <p:nvPicPr>
                  <p:cNvPr id="76" name="Picture 4" descr="Demon Slayer Doma and Fan Cursor">
                    <a:extLst>
                      <a:ext uri="{FF2B5EF4-FFF2-40B4-BE49-F238E27FC236}">
                        <a16:creationId xmlns:a16="http://schemas.microsoft.com/office/drawing/2014/main" id="{A1EA09EE-3651-410C-8286-8F8D56B9D5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15581" t="9298" r="56374" b="6543"/>
                  <a:stretch/>
                </p:blipFill>
                <p:spPr bwMode="auto">
                  <a:xfrm rot="19765275">
                    <a:off x="8388659" y="1311287"/>
                    <a:ext cx="1419426" cy="2133017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77" name="TextBox 76">
                    <a:extLst>
                      <a:ext uri="{FF2B5EF4-FFF2-40B4-BE49-F238E27FC236}">
                        <a16:creationId xmlns:a16="http://schemas.microsoft.com/office/drawing/2014/main" id="{165F065C-BB11-4B6C-BB46-3504AA750EC0}"/>
                      </a:ext>
                    </a:extLst>
                  </p:cNvPr>
                  <p:cNvSpPr txBox="1"/>
                  <p:nvPr/>
                </p:nvSpPr>
                <p:spPr>
                  <a:xfrm rot="1126055">
                    <a:off x="6206939" y="728230"/>
                    <a:ext cx="1167619" cy="132343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GB" sz="8000" dirty="0">
                        <a:solidFill>
                          <a:schemeClr val="bg1"/>
                        </a:solidFill>
                        <a:latin typeface="Berlin Sans FB Demi" panose="020E0802020502020306" pitchFamily="34" charset="0"/>
                      </a:rPr>
                      <a:t>3</a:t>
                    </a:r>
                  </a:p>
                </p:txBody>
              </p:sp>
            </p:grpSp>
            <p:pic>
              <p:nvPicPr>
                <p:cNvPr id="78" name="Picture 4" descr="Demon Slayer Doma and Fan Cursor">
                  <a:extLst>
                    <a:ext uri="{FF2B5EF4-FFF2-40B4-BE49-F238E27FC236}">
                      <a16:creationId xmlns:a16="http://schemas.microsoft.com/office/drawing/2014/main" id="{1DF5B67E-649C-47B5-AA89-F68DF01E6C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5581" t="9298" r="56374" b="6543"/>
                <a:stretch/>
              </p:blipFill>
              <p:spPr bwMode="auto">
                <a:xfrm rot="18639220">
                  <a:off x="8214939" y="2362491"/>
                  <a:ext cx="1419426" cy="213301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9E74DA17-C6F0-4427-B589-61E15D06DF76}"/>
                    </a:ext>
                  </a:extLst>
                </p:cNvPr>
                <p:cNvSpPr txBox="1"/>
                <p:nvPr/>
              </p:nvSpPr>
              <p:spPr>
                <a:xfrm>
                  <a:off x="5838092" y="2574388"/>
                  <a:ext cx="1167619" cy="13234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GB" sz="8000" dirty="0">
                      <a:solidFill>
                        <a:schemeClr val="bg1"/>
                      </a:solidFill>
                      <a:latin typeface="Berlin Sans FB Demi" panose="020E0802020502020306" pitchFamily="34" charset="0"/>
                    </a:rPr>
                    <a:t>1</a:t>
                  </a:r>
                </a:p>
              </p:txBody>
            </p:sp>
            <p:pic>
              <p:nvPicPr>
                <p:cNvPr id="80" name="Picture 4" descr="Demon Slayer Doma and Fan Cursor">
                  <a:extLst>
                    <a:ext uri="{FF2B5EF4-FFF2-40B4-BE49-F238E27FC236}">
                      <a16:creationId xmlns:a16="http://schemas.microsoft.com/office/drawing/2014/main" id="{E0D34A1C-6291-44A6-B960-8513D53DBC2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15581" t="9298" r="56374" b="6543"/>
                <a:stretch/>
              </p:blipFill>
              <p:spPr bwMode="auto">
                <a:xfrm rot="19765275">
                  <a:off x="8388659" y="1311287"/>
                  <a:ext cx="1419426" cy="213301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D9BEBBAD-E2E9-4BA5-A553-BB9C69F1D12B}"/>
                    </a:ext>
                  </a:extLst>
                </p:cNvPr>
                <p:cNvSpPr txBox="1"/>
                <p:nvPr/>
              </p:nvSpPr>
              <p:spPr>
                <a:xfrm rot="1126055">
                  <a:off x="6206939" y="728230"/>
                  <a:ext cx="1167619" cy="13234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GB" sz="8000" dirty="0">
                      <a:solidFill>
                        <a:schemeClr val="bg1"/>
                      </a:solidFill>
                      <a:latin typeface="Berlin Sans FB Demi" panose="020E0802020502020306" pitchFamily="34" charset="0"/>
                    </a:rPr>
                    <a:t>4</a:t>
                  </a:r>
                </a:p>
              </p:txBody>
            </p:sp>
          </p:grpSp>
          <p:pic>
            <p:nvPicPr>
              <p:cNvPr id="83" name="Picture 4" descr="Demon Slayer Doma and Fan Cursor">
                <a:extLst>
                  <a:ext uri="{FF2B5EF4-FFF2-40B4-BE49-F238E27FC236}">
                    <a16:creationId xmlns:a16="http://schemas.microsoft.com/office/drawing/2014/main" id="{60430A47-D39C-4EAE-A022-B000138E41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5581" t="9298" r="56374" b="6543"/>
              <a:stretch/>
            </p:blipFill>
            <p:spPr bwMode="auto">
              <a:xfrm rot="18639220">
                <a:off x="8214939" y="2362491"/>
                <a:ext cx="1419426" cy="213301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051E95FF-AEDB-4BE6-B8F4-9092676D9D62}"/>
                  </a:ext>
                </a:extLst>
              </p:cNvPr>
              <p:cNvSpPr txBox="1"/>
              <p:nvPr/>
            </p:nvSpPr>
            <p:spPr>
              <a:xfrm>
                <a:off x="5838092" y="2574388"/>
                <a:ext cx="116761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8000" dirty="0">
                    <a:solidFill>
                      <a:schemeClr val="bg1"/>
                    </a:solidFill>
                    <a:latin typeface="Berlin Sans FB Demi" panose="020E0802020502020306" pitchFamily="34" charset="0"/>
                  </a:rPr>
                  <a:t>0</a:t>
                </a:r>
              </a:p>
            </p:txBody>
          </p:sp>
          <p:pic>
            <p:nvPicPr>
              <p:cNvPr id="85" name="Picture 4" descr="Demon Slayer Doma and Fan Cursor">
                <a:extLst>
                  <a:ext uri="{FF2B5EF4-FFF2-40B4-BE49-F238E27FC236}">
                    <a16:creationId xmlns:a16="http://schemas.microsoft.com/office/drawing/2014/main" id="{205F2071-485B-4335-8449-C74C657C577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5581" t="9298" r="56374" b="6543"/>
              <a:stretch/>
            </p:blipFill>
            <p:spPr bwMode="auto">
              <a:xfrm rot="19765275">
                <a:off x="8388659" y="1311287"/>
                <a:ext cx="1419426" cy="213301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C760C7C9-4DD1-4C00-82D3-FBBFD9B0712F}"/>
                  </a:ext>
                </a:extLst>
              </p:cNvPr>
              <p:cNvSpPr txBox="1"/>
              <p:nvPr/>
            </p:nvSpPr>
            <p:spPr>
              <a:xfrm rot="1126055">
                <a:off x="6206939" y="728230"/>
                <a:ext cx="1167619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8000" dirty="0">
                    <a:solidFill>
                      <a:schemeClr val="bg1"/>
                    </a:solidFill>
                    <a:latin typeface="Berlin Sans FB Demi" panose="020E0802020502020306" pitchFamily="34" charset="0"/>
                  </a:rPr>
                  <a:t>5</a:t>
                </a:r>
              </a:p>
            </p:txBody>
          </p:sp>
        </p:grpSp>
        <p:sp>
          <p:nvSpPr>
            <p:cNvPr id="52" name="타원 51">
              <a:extLst>
                <a:ext uri="{FF2B5EF4-FFF2-40B4-BE49-F238E27FC236}">
                  <a16:creationId xmlns:a16="http://schemas.microsoft.com/office/drawing/2014/main" id="{23190BBA-5D97-43A4-A503-9C9D921B24CE}"/>
                </a:ext>
              </a:extLst>
            </p:cNvPr>
            <p:cNvSpPr/>
            <p:nvPr/>
          </p:nvSpPr>
          <p:spPr>
            <a:xfrm>
              <a:off x="10296193" y="1533192"/>
              <a:ext cx="3791614" cy="3791614"/>
            </a:xfrm>
            <a:prstGeom prst="ellipse">
              <a:avLst/>
            </a:prstGeom>
            <a:solidFill>
              <a:srgbClr val="182845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타원 92">
              <a:extLst>
                <a:ext uri="{FF2B5EF4-FFF2-40B4-BE49-F238E27FC236}">
                  <a16:creationId xmlns:a16="http://schemas.microsoft.com/office/drawing/2014/main" id="{845EAB43-D3F2-4502-A81F-62238315267D}"/>
                </a:ext>
              </a:extLst>
            </p:cNvPr>
            <p:cNvSpPr/>
            <p:nvPr/>
          </p:nvSpPr>
          <p:spPr>
            <a:xfrm>
              <a:off x="10816298" y="2051751"/>
              <a:ext cx="2745882" cy="2745882"/>
            </a:xfrm>
            <a:prstGeom prst="ellipse">
              <a:avLst/>
            </a:prstGeom>
            <a:solidFill>
              <a:srgbClr val="731C49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6A7E7DCD-B0DE-4DBE-9F6F-1AE4C34C925B}"/>
              </a:ext>
            </a:extLst>
          </p:cNvPr>
          <p:cNvGrpSpPr/>
          <p:nvPr/>
        </p:nvGrpSpPr>
        <p:grpSpPr>
          <a:xfrm>
            <a:off x="273478" y="965788"/>
            <a:ext cx="4273496" cy="4934966"/>
            <a:chOff x="252729" y="202508"/>
            <a:chExt cx="6408279" cy="6516869"/>
          </a:xfrm>
        </p:grpSpPr>
        <p:sp>
          <p:nvSpPr>
            <p:cNvPr id="97" name="직사각형 96">
              <a:extLst>
                <a:ext uri="{FF2B5EF4-FFF2-40B4-BE49-F238E27FC236}">
                  <a16:creationId xmlns:a16="http://schemas.microsoft.com/office/drawing/2014/main" id="{DB29E62D-9281-4C3C-BFBA-C994B15EFEFD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8" name="그림 97">
              <a:extLst>
                <a:ext uri="{FF2B5EF4-FFF2-40B4-BE49-F238E27FC236}">
                  <a16:creationId xmlns:a16="http://schemas.microsoft.com/office/drawing/2014/main" id="{A3A55DB0-67F4-4D15-890F-229D859928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99" name="그림 98">
              <a:extLst>
                <a:ext uri="{FF2B5EF4-FFF2-40B4-BE49-F238E27FC236}">
                  <a16:creationId xmlns:a16="http://schemas.microsoft.com/office/drawing/2014/main" id="{86319A29-64CF-49F6-9B26-AE1440B3234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00" name="그림 99">
              <a:extLst>
                <a:ext uri="{FF2B5EF4-FFF2-40B4-BE49-F238E27FC236}">
                  <a16:creationId xmlns:a16="http://schemas.microsoft.com/office/drawing/2014/main" id="{B858BC77-5247-448C-8335-F90B09E920F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01" name="그림 100">
              <a:extLst>
                <a:ext uri="{FF2B5EF4-FFF2-40B4-BE49-F238E27FC236}">
                  <a16:creationId xmlns:a16="http://schemas.microsoft.com/office/drawing/2014/main" id="{BDF44E57-550A-4EA6-B89E-C96B799A23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pic>
        <p:nvPicPr>
          <p:cNvPr id="1026" name="Picture 2" descr="Demon Slayer Doma and Fan Cursor">
            <a:extLst>
              <a:ext uri="{FF2B5EF4-FFF2-40B4-BE49-F238E27FC236}">
                <a16:creationId xmlns:a16="http://schemas.microsoft.com/office/drawing/2014/main" id="{D6B37386-27FC-4A6C-9BC4-67A1CFDB9B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164"/>
          <a:stretch/>
        </p:blipFill>
        <p:spPr bwMode="auto">
          <a:xfrm rot="21145481">
            <a:off x="182144" y="59302"/>
            <a:ext cx="2605737" cy="23795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Instructions Text">
            <a:extLst>
              <a:ext uri="{FF2B5EF4-FFF2-40B4-BE49-F238E27FC236}">
                <a16:creationId xmlns:a16="http://schemas.microsoft.com/office/drawing/2014/main" id="{2DAC3022-FF5B-4FFB-8A77-E19A06FCB825}"/>
              </a:ext>
            </a:extLst>
          </p:cNvPr>
          <p:cNvSpPr txBox="1"/>
          <p:nvPr/>
        </p:nvSpPr>
        <p:spPr>
          <a:xfrm rot="20471519">
            <a:off x="336947" y="2535598"/>
            <a:ext cx="4130965" cy="1865126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ko-KR" sz="7200" b="0" i="0" u="none" strike="noStrike" kern="1200" cap="none" spc="0" normalizeH="0" baseline="0" noProof="0" dirty="0">
                <a:ln w="0"/>
                <a:solidFill>
                  <a:srgbClr val="731C4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Spin</a:t>
            </a:r>
            <a:r>
              <a:rPr kumimoji="0" lang="ko-KR" altLang="en-US" sz="7200" b="0" i="0" u="none" strike="noStrike" kern="1200" cap="none" spc="0" normalizeH="0" baseline="0" noProof="0" dirty="0">
                <a:ln w="0"/>
                <a:solidFill>
                  <a:srgbClr val="731C4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en-GB" altLang="ko-KR" sz="7200" b="0" i="0" u="none" strike="noStrike" kern="1200" cap="none" spc="0" normalizeH="0" baseline="0" noProof="0" dirty="0">
                <a:ln w="0"/>
                <a:solidFill>
                  <a:srgbClr val="731C4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the wheel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731C4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91" name="이등변 삼각형 90">
            <a:extLst>
              <a:ext uri="{FF2B5EF4-FFF2-40B4-BE49-F238E27FC236}">
                <a16:creationId xmlns:a16="http://schemas.microsoft.com/office/drawing/2014/main" id="{2858E7AD-E7AA-437F-AA5B-361169A8ED84}"/>
              </a:ext>
            </a:extLst>
          </p:cNvPr>
          <p:cNvSpPr/>
          <p:nvPr/>
        </p:nvSpPr>
        <p:spPr>
          <a:xfrm rot="5400000">
            <a:off x="5203376" y="3078010"/>
            <a:ext cx="901365" cy="7105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1" name="그림 70">
            <a:hlinkClick r:id="rId10" action="ppaction://hlinksldjump"/>
            <a:extLst>
              <a:ext uri="{FF2B5EF4-FFF2-40B4-BE49-F238E27FC236}">
                <a16:creationId xmlns:a16="http://schemas.microsoft.com/office/drawing/2014/main" id="{5B93A243-EAB1-405F-A890-3597424D7DF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711" y="5795919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83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940000">
                                      <p:cBhvr>
                                        <p:cTn id="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920000">
                                      <p:cBhvr>
                                        <p:cTn id="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19040000">
                                      <p:cBhvr>
                                        <p:cTn id="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1300000">
                                      <p:cBhvr>
                                        <p:cTn id="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5880000">
                                      <p:cBhvr>
                                        <p:cTn id="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600000">
                                      <p:cBhvr>
                                        <p:cTn id="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00000">
                                      <p:cBhvr>
                                        <p:cTn id="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000000">
                                      <p:cBhvr>
                                        <p:cTn id="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6640000">
                                      <p:cBhvr>
                                        <p:cTn id="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080000">
                                      <p:cBhvr>
                                        <p:cTn id="4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6160000">
                                      <p:cBhvr>
                                        <p:cTn id="4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900000">
                                      <p:cBhvr>
                                        <p:cTn id="5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220000">
                                      <p:cBhvr>
                                        <p:cTn id="5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5980000">
                                      <p:cBhvr>
                                        <p:cTn id="5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5340000">
                                      <p:cBhvr>
                                        <p:cTn id="6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6480000">
                                      <p:cBhvr>
                                        <p:cTn id="6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2900000">
                                      <p:cBhvr>
                                        <p:cTn id="7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620000">
                                      <p:cBhvr>
                                        <p:cTn id="7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940000">
                                      <p:cBhvr>
                                        <p:cTn id="7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340000">
                                      <p:cBhvr>
                                        <p:cTn id="8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840000">
                                      <p:cBhvr>
                                        <p:cTn id="8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600000">
                                      <p:cBhvr>
                                        <p:cTn id="9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940000">
                                      <p:cBhvr>
                                        <p:cTn id="9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6000000">
                                      <p:cBhvr>
                                        <p:cTn id="9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0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440000">
                                      <p:cBhvr>
                                        <p:cTn id="10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000000">
                                      <p:cBhvr>
                                        <p:cTn id="1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00000">
                                      <p:cBhvr>
                                        <p:cTn id="1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300000">
                                      <p:cBhvr>
                                        <p:cTn id="1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6400000">
                                      <p:cBhvr>
                                        <p:cTn id="1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1600000">
                                      <p:cBhvr>
                                        <p:cTn id="1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660000">
                                      <p:cBhvr>
                                        <p:cTn id="1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920000">
                                      <p:cBhvr>
                                        <p:cTn id="1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660000">
                                      <p:cBhvr>
                                        <p:cTn id="1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3480000">
                                      <p:cBhvr>
                                        <p:cTn id="14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7520000">
                                      <p:cBhvr>
                                        <p:cTn id="14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260000">
                                      <p:cBhvr>
                                        <p:cTn id="15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44780000">
                                      <p:cBhvr>
                                        <p:cTn id="15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9520000">
                                      <p:cBhvr>
                                        <p:cTn id="15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400000">
                                      <p:cBhvr>
                                        <p:cTn id="16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2080000">
                                      <p:cBhvr>
                                        <p:cTn id="16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580000">
                                      <p:cBhvr>
                                        <p:cTn id="17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60000">
                                      <p:cBhvr>
                                        <p:cTn id="17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8320000">
                                      <p:cBhvr>
                                        <p:cTn id="17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1120000">
                                      <p:cBhvr>
                                        <p:cTn id="18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6500000">
                                      <p:cBhvr>
                                        <p:cTn id="18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16460000">
                                      <p:cBhvr>
                                        <p:cTn id="19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240000">
                                      <p:cBhvr>
                                        <p:cTn id="19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900000">
                                      <p:cBhvr>
                                        <p:cTn id="19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9640000">
                                      <p:cBhvr>
                                        <p:cTn id="20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860000">
                                      <p:cBhvr>
                                        <p:cTn id="20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8520000">
                                      <p:cBhvr>
                                        <p:cTn id="2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2780000">
                                      <p:cBhvr>
                                        <p:cTn id="2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1680000">
                                      <p:cBhvr>
                                        <p:cTn id="2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060000">
                                      <p:cBhvr>
                                        <p:cTn id="2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140000">
                                      <p:cBhvr>
                                        <p:cTn id="2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5580000">
                                      <p:cBhvr>
                                        <p:cTn id="2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1280000">
                                      <p:cBhvr>
                                        <p:cTn id="2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520000">
                                      <p:cBhvr>
                                        <p:cTn id="2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1920000">
                                      <p:cBhvr>
                                        <p:cTn id="24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9360000">
                                      <p:cBhvr>
                                        <p:cTn id="24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4860000">
                                      <p:cBhvr>
                                        <p:cTn id="25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640000">
                                      <p:cBhvr>
                                        <p:cTn id="25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00000">
                                      <p:cBhvr>
                                        <p:cTn id="25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880000">
                                      <p:cBhvr>
                                        <p:cTn id="26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780000">
                                      <p:cBhvr>
                                        <p:cTn id="26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0860000">
                                      <p:cBhvr>
                                        <p:cTn id="27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3540000">
                                      <p:cBhvr>
                                        <p:cTn id="27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380000">
                                      <p:cBhvr>
                                        <p:cTn id="27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5640000">
                                      <p:cBhvr>
                                        <p:cTn id="28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640000">
                                      <p:cBhvr>
                                        <p:cTn id="28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7260000">
                                      <p:cBhvr>
                                        <p:cTn id="29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9540000">
                                      <p:cBhvr>
                                        <p:cTn id="29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0360000">
                                      <p:cBhvr>
                                        <p:cTn id="29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4380000">
                                      <p:cBhvr>
                                        <p:cTn id="30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7020000">
                                      <p:cBhvr>
                                        <p:cTn id="30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80000">
                                      <p:cBhvr>
                                        <p:cTn id="3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9960000">
                                      <p:cBhvr>
                                        <p:cTn id="3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620000">
                                      <p:cBhvr>
                                        <p:cTn id="3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840000">
                                      <p:cBhvr>
                                        <p:cTn id="3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5920000">
                                      <p:cBhvr>
                                        <p:cTn id="3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320000">
                                      <p:cBhvr>
                                        <p:cTn id="3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960000">
                                      <p:cBhvr>
                                        <p:cTn id="3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1800000">
                                      <p:cBhvr>
                                        <p:cTn id="3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7620000">
                                      <p:cBhvr>
                                        <p:cTn id="34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3" fill="hold">
                      <p:stCondLst>
                        <p:cond delay="indefinite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1400000">
                                      <p:cBhvr>
                                        <p:cTn id="34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2140000">
                                      <p:cBhvr>
                                        <p:cTn id="35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920000">
                                      <p:cBhvr>
                                        <p:cTn id="35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5320000">
                                      <p:cBhvr>
                                        <p:cTn id="35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180000">
                                      <p:cBhvr>
                                        <p:cTn id="36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7040000">
                                      <p:cBhvr>
                                        <p:cTn id="36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540000">
                                      <p:cBhvr>
                                        <p:cTn id="37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1" fill="hold">
                      <p:stCondLst>
                        <p:cond delay="indefinite"/>
                      </p:stCondLst>
                      <p:childTnLst>
                        <p:par>
                          <p:cTn id="372" fill="hold">
                            <p:stCondLst>
                              <p:cond delay="0"/>
                            </p:stCondLst>
                            <p:childTnLst>
                              <p:par>
                                <p:cTn id="37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0500000">
                                      <p:cBhvr>
                                        <p:cTn id="37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8320000">
                                      <p:cBhvr>
                                        <p:cTn id="37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9" fill="hold">
                      <p:stCondLst>
                        <p:cond delay="indefinite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20000">
                                      <p:cBhvr>
                                        <p:cTn id="38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000000">
                                      <p:cBhvr>
                                        <p:cTn id="38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3840000">
                                      <p:cBhvr>
                                        <p:cTn id="39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200000">
                                      <p:cBhvr>
                                        <p:cTn id="39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5" fill="hold">
                      <p:stCondLst>
                        <p:cond delay="indefinite"/>
                      </p:stCondLst>
                      <p:childTnLst>
                        <p:par>
                          <p:cTn id="396" fill="hold">
                            <p:stCondLst>
                              <p:cond delay="0"/>
                            </p:stCondLst>
                            <p:childTnLst>
                              <p:par>
                                <p:cTn id="39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200000">
                                      <p:cBhvr>
                                        <p:cTn id="39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4020000">
                                      <p:cBhvr>
                                        <p:cTn id="40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3" fill="hold">
                      <p:stCondLst>
                        <p:cond delay="indefinite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780000">
                                      <p:cBhvr>
                                        <p:cTn id="40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7" fill="hold">
                      <p:stCondLst>
                        <p:cond delay="indefinite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940000">
                                      <p:cBhvr>
                                        <p:cTn id="4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1" fill="hold">
                      <p:stCondLst>
                        <p:cond delay="indefinite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920000">
                                      <p:cBhvr>
                                        <p:cTn id="4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440000">
                                      <p:cBhvr>
                                        <p:cTn id="4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9" fill="hold">
                      <p:stCondLst>
                        <p:cond delay="indefinite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900000">
                                      <p:cBhvr>
                                        <p:cTn id="4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3" fill="hold">
                      <p:stCondLst>
                        <p:cond delay="indefinite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1040000">
                                      <p:cBhvr>
                                        <p:cTn id="4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9160000">
                                      <p:cBhvr>
                                        <p:cTn id="4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500000">
                                      <p:cBhvr>
                                        <p:cTn id="4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5" fill="hold">
                      <p:stCondLst>
                        <p:cond delay="indefinite"/>
                      </p:stCondLst>
                      <p:childTnLst>
                        <p:par>
                          <p:cTn id="436" fill="hold">
                            <p:stCondLst>
                              <p:cond delay="0"/>
                            </p:stCondLst>
                            <p:childTnLst>
                              <p:par>
                                <p:cTn id="43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4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9" fill="hold">
                      <p:stCondLst>
                        <p:cond delay="indefinite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520000">
                                      <p:cBhvr>
                                        <p:cTn id="44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3" fill="hold">
                      <p:stCondLst>
                        <p:cond delay="indefinite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720000">
                                      <p:cBhvr>
                                        <p:cTn id="44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7" fill="hold">
                      <p:stCondLst>
                        <p:cond delay="indefinite"/>
                      </p:stCondLst>
                      <p:childTnLst>
                        <p:par>
                          <p:cTn id="448" fill="hold">
                            <p:stCondLst>
                              <p:cond delay="0"/>
                            </p:stCondLst>
                            <p:childTnLst>
                              <p:par>
                                <p:cTn id="44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9780000">
                                      <p:cBhvr>
                                        <p:cTn id="45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1" fill="hold">
                      <p:stCondLst>
                        <p:cond delay="indefinite"/>
                      </p:stCondLst>
                      <p:childTnLst>
                        <p:par>
                          <p:cTn id="452" fill="hold">
                            <p:stCondLst>
                              <p:cond delay="0"/>
                            </p:stCondLst>
                            <p:childTnLst>
                              <p:par>
                                <p:cTn id="45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3020000">
                                      <p:cBhvr>
                                        <p:cTn id="45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880000">
                                      <p:cBhvr>
                                        <p:cTn id="45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9" fill="hold">
                      <p:stCondLst>
                        <p:cond delay="indefinite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4080000">
                                      <p:cBhvr>
                                        <p:cTn id="46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720000">
                                      <p:cBhvr>
                                        <p:cTn id="46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200000">
                                      <p:cBhvr>
                                        <p:cTn id="47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00000">
                                      <p:cBhvr>
                                        <p:cTn id="47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620000">
                                      <p:cBhvr>
                                        <p:cTn id="47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9" fill="hold">
                      <p:stCondLst>
                        <p:cond delay="indefinite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5980000">
                                      <p:cBhvr>
                                        <p:cTn id="48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380000">
                                      <p:cBhvr>
                                        <p:cTn id="48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80000">
                                      <p:cBhvr>
                                        <p:cTn id="49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1" fill="hold">
                      <p:stCondLst>
                        <p:cond delay="indefinite"/>
                      </p:stCondLst>
                      <p:childTnLst>
                        <p:par>
                          <p:cTn id="492" fill="hold">
                            <p:stCondLst>
                              <p:cond delay="0"/>
                            </p:stCondLst>
                            <p:childTnLst>
                              <p:par>
                                <p:cTn id="49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620000">
                                      <p:cBhvr>
                                        <p:cTn id="49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2660000">
                                      <p:cBhvr>
                                        <p:cTn id="49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9" fill="hold">
                      <p:stCondLst>
                        <p:cond delay="indefinite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2920000">
                                      <p:cBhvr>
                                        <p:cTn id="50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3" fill="hold">
                      <p:stCondLst>
                        <p:cond delay="indefinite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2200000">
                                      <p:cBhvr>
                                        <p:cTn id="50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7" fill="hold">
                      <p:stCondLst>
                        <p:cond delay="indefinite"/>
                      </p:stCondLst>
                      <p:childTnLst>
                        <p:par>
                          <p:cTn id="508" fill="hold">
                            <p:stCondLst>
                              <p:cond delay="0"/>
                            </p:stCondLst>
                            <p:childTnLst>
                              <p:par>
                                <p:cTn id="509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0120000">
                                      <p:cBhvr>
                                        <p:cTn id="51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1" fill="hold">
                      <p:stCondLst>
                        <p:cond delay="indefinite"/>
                      </p:stCondLst>
                      <p:childTnLst>
                        <p:par>
                          <p:cTn id="512" fill="hold">
                            <p:stCondLst>
                              <p:cond delay="0"/>
                            </p:stCondLst>
                            <p:childTnLst>
                              <p:par>
                                <p:cTn id="5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240000">
                                      <p:cBhvr>
                                        <p:cTn id="51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5" fill="hold">
                      <p:stCondLst>
                        <p:cond delay="indefinite"/>
                      </p:stCondLst>
                      <p:childTnLst>
                        <p:par>
                          <p:cTn id="516" fill="hold">
                            <p:stCondLst>
                              <p:cond delay="0"/>
                            </p:stCondLst>
                            <p:childTnLst>
                              <p:par>
                                <p:cTn id="5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7980000">
                                      <p:cBhvr>
                                        <p:cTn id="51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9" fill="hold">
                      <p:stCondLst>
                        <p:cond delay="indefinite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4760000">
                                      <p:cBhvr>
                                        <p:cTn id="522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5040000">
                                      <p:cBhvr>
                                        <p:cTn id="526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7" fill="hold">
                      <p:stCondLst>
                        <p:cond delay="indefinite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9760000">
                                      <p:cBhvr>
                                        <p:cTn id="530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1" fill="hold">
                      <p:stCondLst>
                        <p:cond delay="indefinite"/>
                      </p:stCondLst>
                      <p:childTnLst>
                        <p:par>
                          <p:cTn id="532" fill="hold">
                            <p:stCondLst>
                              <p:cond delay="0"/>
                            </p:stCondLst>
                            <p:childTnLst>
                              <p:par>
                                <p:cTn id="533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60000">
                                      <p:cBhvr>
                                        <p:cTn id="534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5" fill="hold">
                      <p:stCondLst>
                        <p:cond delay="indefinite"/>
                      </p:stCondLst>
                      <p:childTnLst>
                        <p:par>
                          <p:cTn id="536" fill="hold">
                            <p:stCondLst>
                              <p:cond delay="0"/>
                            </p:stCondLst>
                            <p:childTnLst>
                              <p:par>
                                <p:cTn id="537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1580000">
                                      <p:cBhvr>
                                        <p:cTn id="538" dur="3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89DA3F4-0347-4646-B104-4727BEEC5088}"/>
              </a:ext>
            </a:extLst>
          </p:cNvPr>
          <p:cNvGrpSpPr/>
          <p:nvPr/>
        </p:nvGrpSpPr>
        <p:grpSpPr>
          <a:xfrm>
            <a:off x="6987758" y="1657622"/>
            <a:ext cx="4816108" cy="4897718"/>
            <a:chOff x="252729" y="202508"/>
            <a:chExt cx="6408279" cy="651686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A5BB964A-6937-4C68-B8AF-7F757EC799B9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0" name="그림 149">
              <a:extLst>
                <a:ext uri="{FF2B5EF4-FFF2-40B4-BE49-F238E27FC236}">
                  <a16:creationId xmlns:a16="http://schemas.microsoft.com/office/drawing/2014/main" id="{92D35F60-6F13-4D68-AEC6-E5EA94042E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51" name="그림 150">
              <a:extLst>
                <a:ext uri="{FF2B5EF4-FFF2-40B4-BE49-F238E27FC236}">
                  <a16:creationId xmlns:a16="http://schemas.microsoft.com/office/drawing/2014/main" id="{92B4EBA2-2261-4C4D-9734-F9F438CED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52" name="그림 151">
              <a:extLst>
                <a:ext uri="{FF2B5EF4-FFF2-40B4-BE49-F238E27FC236}">
                  <a16:creationId xmlns:a16="http://schemas.microsoft.com/office/drawing/2014/main" id="{6302BD6E-D2A4-4A64-91AF-D4A9AF742E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6BEDA861-7672-43AF-906E-00AA83648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76413803-B69F-497A-8FC1-A4A0A83FC4A7}"/>
              </a:ext>
            </a:extLst>
          </p:cNvPr>
          <p:cNvGrpSpPr/>
          <p:nvPr/>
        </p:nvGrpSpPr>
        <p:grpSpPr>
          <a:xfrm>
            <a:off x="221845" y="271153"/>
            <a:ext cx="6408279" cy="6516869"/>
            <a:chOff x="252729" y="202508"/>
            <a:chExt cx="6408279" cy="6516869"/>
          </a:xfrm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BEDDB822-EA33-401F-9D75-5B7CA64B3E12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24" name="그림 123">
              <a:extLst>
                <a:ext uri="{FF2B5EF4-FFF2-40B4-BE49-F238E27FC236}">
                  <a16:creationId xmlns:a16="http://schemas.microsoft.com/office/drawing/2014/main" id="{0FF4CF8C-BF6B-4304-A3D0-B1EAB50017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25" name="그림 124">
              <a:extLst>
                <a:ext uri="{FF2B5EF4-FFF2-40B4-BE49-F238E27FC236}">
                  <a16:creationId xmlns:a16="http://schemas.microsoft.com/office/drawing/2014/main" id="{99E56146-B19D-4621-BF3D-1AF1F09932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26" name="그림 125">
              <a:extLst>
                <a:ext uri="{FF2B5EF4-FFF2-40B4-BE49-F238E27FC236}">
                  <a16:creationId xmlns:a16="http://schemas.microsoft.com/office/drawing/2014/main" id="{70507241-21D7-4AC5-8509-47E54F36AB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27" name="그림 126">
              <a:extLst>
                <a:ext uri="{FF2B5EF4-FFF2-40B4-BE49-F238E27FC236}">
                  <a16:creationId xmlns:a16="http://schemas.microsoft.com/office/drawing/2014/main" id="{A17C1BE1-C2D8-4AFF-9D0E-F81A484BD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pic>
        <p:nvPicPr>
          <p:cNvPr id="97" name="Picture 8" descr="Demon Slayer Makomo Cursor">
            <a:extLst>
              <a:ext uri="{FF2B5EF4-FFF2-40B4-BE49-F238E27FC236}">
                <a16:creationId xmlns:a16="http://schemas.microsoft.com/office/drawing/2014/main" id="{BAF8214C-D905-4609-8BF7-5B41866DA5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Demon Slayer Makomo Cursor">
            <a:extLst>
              <a:ext uri="{FF2B5EF4-FFF2-40B4-BE49-F238E27FC236}">
                <a16:creationId xmlns:a16="http://schemas.microsoft.com/office/drawing/2014/main" id="{0907ED05-05EE-40F4-8C39-1B74E12146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8" descr="Demon Slayer Makomo Cursor">
            <a:extLst>
              <a:ext uri="{FF2B5EF4-FFF2-40B4-BE49-F238E27FC236}">
                <a16:creationId xmlns:a16="http://schemas.microsoft.com/office/drawing/2014/main" id="{0D67F3B0-D7F2-4C35-A16A-4ADDF78872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4" descr="Demon Slayer Hotaru Haganezuka Cursor">
            <a:extLst>
              <a:ext uri="{FF2B5EF4-FFF2-40B4-BE49-F238E27FC236}">
                <a16:creationId xmlns:a16="http://schemas.microsoft.com/office/drawing/2014/main" id="{280463B0-844A-4267-9F57-1FCBF16E97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1262537" y="3394629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" name="Picture 4" descr="Demon Slayer Hotaru Haganezuka Cursor">
            <a:extLst>
              <a:ext uri="{FF2B5EF4-FFF2-40B4-BE49-F238E27FC236}">
                <a16:creationId xmlns:a16="http://schemas.microsoft.com/office/drawing/2014/main" id="{F03A094C-E5EC-414F-8D4B-713D277712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5091173" y="3394629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E1C1105E-6A21-47B5-96FF-62496279C21C}"/>
              </a:ext>
            </a:extLst>
          </p:cNvPr>
          <p:cNvSpPr txBox="1"/>
          <p:nvPr/>
        </p:nvSpPr>
        <p:spPr>
          <a:xfrm>
            <a:off x="537243" y="134877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43ECC56-3C3F-4FC6-B2A2-C9C9254FA18A}"/>
              </a:ext>
            </a:extLst>
          </p:cNvPr>
          <p:cNvSpPr txBox="1"/>
          <p:nvPr/>
        </p:nvSpPr>
        <p:spPr>
          <a:xfrm>
            <a:off x="537243" y="242289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7075210-F9B8-403B-982F-C974B0A3E689}"/>
              </a:ext>
            </a:extLst>
          </p:cNvPr>
          <p:cNvSpPr txBox="1"/>
          <p:nvPr/>
        </p:nvSpPr>
        <p:spPr>
          <a:xfrm>
            <a:off x="537243" y="349701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82D0E42-06A8-4F63-B1F1-47F9AA1F32E3}"/>
              </a:ext>
            </a:extLst>
          </p:cNvPr>
          <p:cNvSpPr txBox="1"/>
          <p:nvPr/>
        </p:nvSpPr>
        <p:spPr>
          <a:xfrm>
            <a:off x="537243" y="4571139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923F040-B08E-4D61-A5EB-85139A2F51CE}"/>
              </a:ext>
            </a:extLst>
          </p:cNvPr>
          <p:cNvSpPr txBox="1"/>
          <p:nvPr/>
        </p:nvSpPr>
        <p:spPr>
          <a:xfrm>
            <a:off x="537243" y="564525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A015F1D-672D-42B2-83A5-D58BE96BC407}"/>
              </a:ext>
            </a:extLst>
          </p:cNvPr>
          <p:cNvSpPr txBox="1"/>
          <p:nvPr/>
        </p:nvSpPr>
        <p:spPr>
          <a:xfrm>
            <a:off x="1511481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1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44616FD-DA19-4076-89C5-465126FB2B93}"/>
              </a:ext>
            </a:extLst>
          </p:cNvPr>
          <p:cNvSpPr txBox="1"/>
          <p:nvPr/>
        </p:nvSpPr>
        <p:spPr>
          <a:xfrm>
            <a:off x="2468733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3441B20F-8D43-42F3-A59A-734A177575E0}"/>
              </a:ext>
            </a:extLst>
          </p:cNvPr>
          <p:cNvSpPr txBox="1"/>
          <p:nvPr/>
        </p:nvSpPr>
        <p:spPr>
          <a:xfrm>
            <a:off x="3425985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3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12636D1-7874-4114-A703-B3A23BC75F99}"/>
              </a:ext>
            </a:extLst>
          </p:cNvPr>
          <p:cNvSpPr txBox="1"/>
          <p:nvPr/>
        </p:nvSpPr>
        <p:spPr>
          <a:xfrm>
            <a:off x="4383237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C31B824-5311-4C78-B37B-356816626EE4}"/>
              </a:ext>
            </a:extLst>
          </p:cNvPr>
          <p:cNvSpPr txBox="1"/>
          <p:nvPr/>
        </p:nvSpPr>
        <p:spPr>
          <a:xfrm>
            <a:off x="5340488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82" name="Picture 4" descr="Demon Slayer Hotaru Haganezuka Cursor">
            <a:extLst>
              <a:ext uri="{FF2B5EF4-FFF2-40B4-BE49-F238E27FC236}">
                <a16:creationId xmlns:a16="http://schemas.microsoft.com/office/drawing/2014/main" id="{C4EFAC6C-2693-4BF3-9EA6-8BE4DBC38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2252584" y="1210177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Picture 8" descr="Demon Slayer Makomo Cursor">
            <a:extLst>
              <a:ext uri="{FF2B5EF4-FFF2-40B4-BE49-F238E27FC236}">
                <a16:creationId xmlns:a16="http://schemas.microsoft.com/office/drawing/2014/main" id="{1BA9DE2C-EDD5-44D2-A17C-2412828C8C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8" descr="Demon Slayer Makomo Cursor">
            <a:extLst>
              <a:ext uri="{FF2B5EF4-FFF2-40B4-BE49-F238E27FC236}">
                <a16:creationId xmlns:a16="http://schemas.microsoft.com/office/drawing/2014/main" id="{B9C42235-3486-44E2-B029-3EAB8F4D66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7" name="Picture 8" descr="Demon Slayer Makomo Cursor">
            <a:extLst>
              <a:ext uri="{FF2B5EF4-FFF2-40B4-BE49-F238E27FC236}">
                <a16:creationId xmlns:a16="http://schemas.microsoft.com/office/drawing/2014/main" id="{AAB0C4B6-9157-4C17-8015-F5364C12D7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8" descr="Demon Slayer Makomo Cursor">
            <a:extLst>
              <a:ext uri="{FF2B5EF4-FFF2-40B4-BE49-F238E27FC236}">
                <a16:creationId xmlns:a16="http://schemas.microsoft.com/office/drawing/2014/main" id="{DDA1D4AB-318E-446A-A0C7-2A5EA85E69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8" descr="Demon Slayer Makomo Cursor">
            <a:extLst>
              <a:ext uri="{FF2B5EF4-FFF2-40B4-BE49-F238E27FC236}">
                <a16:creationId xmlns:a16="http://schemas.microsoft.com/office/drawing/2014/main" id="{9DB6CDFA-8114-4326-922C-7A5FF592A0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8" descr="Demon Slayer Makomo Cursor">
            <a:extLst>
              <a:ext uri="{FF2B5EF4-FFF2-40B4-BE49-F238E27FC236}">
                <a16:creationId xmlns:a16="http://schemas.microsoft.com/office/drawing/2014/main" id="{C2952F9C-0408-4851-8CFF-E5F7A54085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8" descr="Demon Slayer Makomo Cursor">
            <a:extLst>
              <a:ext uri="{FF2B5EF4-FFF2-40B4-BE49-F238E27FC236}">
                <a16:creationId xmlns:a16="http://schemas.microsoft.com/office/drawing/2014/main" id="{F498F709-C0CB-4A0E-9D67-DD4B866039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8" descr="Demon Slayer Makomo Cursor">
            <a:extLst>
              <a:ext uri="{FF2B5EF4-FFF2-40B4-BE49-F238E27FC236}">
                <a16:creationId xmlns:a16="http://schemas.microsoft.com/office/drawing/2014/main" id="{8B9D1BEF-4EA3-4EFB-A94B-B734F9C440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8" descr="Demon Slayer Makomo Cursor">
            <a:extLst>
              <a:ext uri="{FF2B5EF4-FFF2-40B4-BE49-F238E27FC236}">
                <a16:creationId xmlns:a16="http://schemas.microsoft.com/office/drawing/2014/main" id="{AD0F658A-0854-4B0B-B144-2124E970E3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8" descr="Demon Slayer Makomo Cursor">
            <a:extLst>
              <a:ext uri="{FF2B5EF4-FFF2-40B4-BE49-F238E27FC236}">
                <a16:creationId xmlns:a16="http://schemas.microsoft.com/office/drawing/2014/main" id="{EE2A08EC-9EE9-4F4B-B98B-B748969F4F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8" descr="Demon Slayer Makomo Cursor">
            <a:extLst>
              <a:ext uri="{FF2B5EF4-FFF2-40B4-BE49-F238E27FC236}">
                <a16:creationId xmlns:a16="http://schemas.microsoft.com/office/drawing/2014/main" id="{C19125AD-7588-4F5D-8C7D-63A8EDAFFD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8" descr="Demon Slayer Makomo Cursor">
            <a:extLst>
              <a:ext uri="{FF2B5EF4-FFF2-40B4-BE49-F238E27FC236}">
                <a16:creationId xmlns:a16="http://schemas.microsoft.com/office/drawing/2014/main" id="{41390FF4-435C-4988-A037-191FDA1F86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8" descr="Demon Slayer Makomo Cursor">
            <a:extLst>
              <a:ext uri="{FF2B5EF4-FFF2-40B4-BE49-F238E27FC236}">
                <a16:creationId xmlns:a16="http://schemas.microsoft.com/office/drawing/2014/main" id="{1F0C6F5E-FF35-44D3-BA9F-82EFE6382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" name="Picture 8" descr="Demon Slayer Makomo Cursor">
            <a:extLst>
              <a:ext uri="{FF2B5EF4-FFF2-40B4-BE49-F238E27FC236}">
                <a16:creationId xmlns:a16="http://schemas.microsoft.com/office/drawing/2014/main" id="{07E83FC8-B840-45E6-B4E8-618D102369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8" descr="Demon Slayer Makomo Cursor">
            <a:extLst>
              <a:ext uri="{FF2B5EF4-FFF2-40B4-BE49-F238E27FC236}">
                <a16:creationId xmlns:a16="http://schemas.microsoft.com/office/drawing/2014/main" id="{FFA642BE-9B3E-43EC-849E-DFBC06C534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8" descr="Demon Slayer Makomo Cursor">
            <a:extLst>
              <a:ext uri="{FF2B5EF4-FFF2-40B4-BE49-F238E27FC236}">
                <a16:creationId xmlns:a16="http://schemas.microsoft.com/office/drawing/2014/main" id="{6674D0C9-CCDA-4ED2-89CD-D47CDA0B68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8" descr="Demon Slayer Makomo Cursor">
            <a:extLst>
              <a:ext uri="{FF2B5EF4-FFF2-40B4-BE49-F238E27FC236}">
                <a16:creationId xmlns:a16="http://schemas.microsoft.com/office/drawing/2014/main" id="{70880D6E-70CF-4A4A-93EA-ED09FB052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8" descr="Demon Slayer Makomo Cursor">
            <a:extLst>
              <a:ext uri="{FF2B5EF4-FFF2-40B4-BE49-F238E27FC236}">
                <a16:creationId xmlns:a16="http://schemas.microsoft.com/office/drawing/2014/main" id="{C97C6299-D4C6-4700-A323-F7C0071A86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8" descr="Demon Slayer Makomo Cursor">
            <a:extLst>
              <a:ext uri="{FF2B5EF4-FFF2-40B4-BE49-F238E27FC236}">
                <a16:creationId xmlns:a16="http://schemas.microsoft.com/office/drawing/2014/main" id="{820F7BD5-5798-4935-A48C-D98B49B996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8" descr="Demon Slayer Makomo Cursor">
            <a:extLst>
              <a:ext uri="{FF2B5EF4-FFF2-40B4-BE49-F238E27FC236}">
                <a16:creationId xmlns:a16="http://schemas.microsoft.com/office/drawing/2014/main" id="{89ECF281-A9DE-43E6-9B8C-D27DEC2122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Demon Slayer Makomo Cursor">
            <a:extLst>
              <a:ext uri="{FF2B5EF4-FFF2-40B4-BE49-F238E27FC236}">
                <a16:creationId xmlns:a16="http://schemas.microsoft.com/office/drawing/2014/main" id="{072E3A94-FBEE-4E07-A51A-9D017CD151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8" descr="Demon Slayer Makomo Cursor">
            <a:extLst>
              <a:ext uri="{FF2B5EF4-FFF2-40B4-BE49-F238E27FC236}">
                <a16:creationId xmlns:a16="http://schemas.microsoft.com/office/drawing/2014/main" id="{C693BE64-5A9A-46FB-A894-DAA60578D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" name="Picture 4" descr="Demon Slayer Hotaru Haganezuka Cursor">
            <a:extLst>
              <a:ext uri="{FF2B5EF4-FFF2-40B4-BE49-F238E27FC236}">
                <a16:creationId xmlns:a16="http://schemas.microsoft.com/office/drawing/2014/main" id="{03387917-0D1E-4177-AF38-32CAB6EBC68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4133396" y="5542871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Demon Slayer Hotaru Haganezuka Cursor">
            <a:extLst>
              <a:ext uri="{FF2B5EF4-FFF2-40B4-BE49-F238E27FC236}">
                <a16:creationId xmlns:a16="http://schemas.microsoft.com/office/drawing/2014/main" id="{F3CAFE46-852B-412F-A92E-15E08D2D9E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2262205" y="4500112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Demon Slayer Zenitsu Agatsuma Cursor">
            <a:extLst>
              <a:ext uri="{FF2B5EF4-FFF2-40B4-BE49-F238E27FC236}">
                <a16:creationId xmlns:a16="http://schemas.microsoft.com/office/drawing/2014/main" id="{353DECD8-C479-4A90-A4F9-E9864825FD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5143664" y="1249564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" name="Picture 2" descr="Demon Slayer Zenitsu Agatsuma Cursor">
            <a:extLst>
              <a:ext uri="{FF2B5EF4-FFF2-40B4-BE49-F238E27FC236}">
                <a16:creationId xmlns:a16="http://schemas.microsoft.com/office/drawing/2014/main" id="{24B56792-6DA4-410F-8FEF-1A76A2BF5C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2241666" y="3397804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4" descr="Demon Slayer Hotaru Haganezuka Cursor">
            <a:extLst>
              <a:ext uri="{FF2B5EF4-FFF2-40B4-BE49-F238E27FC236}">
                <a16:creationId xmlns:a16="http://schemas.microsoft.com/office/drawing/2014/main" id="{2E80F10E-D0FE-4CF4-B487-8FB7957149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3185086" y="2211632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4" descr="Demon Slayer Hotaru Haganezuka Cursor">
            <a:extLst>
              <a:ext uri="{FF2B5EF4-FFF2-40B4-BE49-F238E27FC236}">
                <a16:creationId xmlns:a16="http://schemas.microsoft.com/office/drawing/2014/main" id="{A5E14DE1-4416-41E6-843D-817ECF67E3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5157855" y="2211632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4" descr="Demon Slayer Hotaru Haganezuka Cursor">
            <a:extLst>
              <a:ext uri="{FF2B5EF4-FFF2-40B4-BE49-F238E27FC236}">
                <a16:creationId xmlns:a16="http://schemas.microsoft.com/office/drawing/2014/main" id="{8116149D-C5FC-4E04-9D20-2205D6CE6B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4154025" y="3333252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Demon Slayer Tanjiro Kamado Cursor">
            <a:extLst>
              <a:ext uri="{FF2B5EF4-FFF2-40B4-BE49-F238E27FC236}">
                <a16:creationId xmlns:a16="http://schemas.microsoft.com/office/drawing/2014/main" id="{2CA9050C-8771-41FB-8E62-DFD627863A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3159909" y="5426463"/>
            <a:ext cx="994687" cy="1137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6" descr="Demon Slayer Muzan Kibutsuji Cursor">
            <a:extLst>
              <a:ext uri="{FF2B5EF4-FFF2-40B4-BE49-F238E27FC236}">
                <a16:creationId xmlns:a16="http://schemas.microsoft.com/office/drawing/2014/main" id="{0E12AEE7-018E-4AEC-84DF-4BBCE81B9A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5107507" y="5460689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6" descr="Demon Slayer Muzan Kibutsuji Cursor">
            <a:extLst>
              <a:ext uri="{FF2B5EF4-FFF2-40B4-BE49-F238E27FC236}">
                <a16:creationId xmlns:a16="http://schemas.microsoft.com/office/drawing/2014/main" id="{7B9DD50A-6FFA-43D6-B35D-0BFAD859CD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1250552" y="1162280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Picture 6" descr="Demon Slayer Muzan Kibutsuji Cursor">
            <a:extLst>
              <a:ext uri="{FF2B5EF4-FFF2-40B4-BE49-F238E27FC236}">
                <a16:creationId xmlns:a16="http://schemas.microsoft.com/office/drawing/2014/main" id="{45DED969-BC3E-43BF-8276-D5727802DA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1300561" y="4351835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" name="Picture 2" descr="Demon Slayer Zenitsu Agatsuma Cursor">
            <a:extLst>
              <a:ext uri="{FF2B5EF4-FFF2-40B4-BE49-F238E27FC236}">
                <a16:creationId xmlns:a16="http://schemas.microsoft.com/office/drawing/2014/main" id="{DC9B129C-4FFC-4272-8C80-BF14104736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10427528" y="2587588"/>
            <a:ext cx="1185443" cy="1137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5" name="Picture 4" descr="Demon Slayer Hotaru Haganezuka Cursor">
            <a:extLst>
              <a:ext uri="{FF2B5EF4-FFF2-40B4-BE49-F238E27FC236}">
                <a16:creationId xmlns:a16="http://schemas.microsoft.com/office/drawing/2014/main" id="{9FBD47D7-D036-4077-BBAE-8E89FC1447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527"/>
          <a:stretch/>
        </p:blipFill>
        <p:spPr bwMode="auto">
          <a:xfrm>
            <a:off x="8826874" y="2521962"/>
            <a:ext cx="1014075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Picture 6" descr="Demon Slayer Muzan Kibutsuji Cursor">
            <a:extLst>
              <a:ext uri="{FF2B5EF4-FFF2-40B4-BE49-F238E27FC236}">
                <a16:creationId xmlns:a16="http://schemas.microsoft.com/office/drawing/2014/main" id="{792DB4A4-E887-44FD-BC89-DAA5430E78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7"/>
          <a:stretch/>
        </p:blipFill>
        <p:spPr bwMode="auto">
          <a:xfrm>
            <a:off x="9622367" y="4501535"/>
            <a:ext cx="1364366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4" descr="Demon Slayer Hotaru Haganezuka Cursor">
            <a:extLst>
              <a:ext uri="{FF2B5EF4-FFF2-40B4-BE49-F238E27FC236}">
                <a16:creationId xmlns:a16="http://schemas.microsoft.com/office/drawing/2014/main" id="{9C3E03F3-DB81-456E-BB0B-71C6FD9708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7150772" y="2557544"/>
            <a:ext cx="1271411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2" descr="Demon Slayer Tanjiro Kamado Cursor">
            <a:extLst>
              <a:ext uri="{FF2B5EF4-FFF2-40B4-BE49-F238E27FC236}">
                <a16:creationId xmlns:a16="http://schemas.microsoft.com/office/drawing/2014/main" id="{C03F36A6-B647-4A4E-83DC-13A312D967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7952546" y="4475951"/>
            <a:ext cx="1182479" cy="1352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81FD0F6B-0394-4BDF-B7C2-A5D36F19FF6C}"/>
              </a:ext>
            </a:extLst>
          </p:cNvPr>
          <p:cNvSpPr txBox="1"/>
          <p:nvPr/>
        </p:nvSpPr>
        <p:spPr>
          <a:xfrm>
            <a:off x="7317500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+1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19E4F52-58CA-4202-BC0A-254D1D91D58A}"/>
              </a:ext>
            </a:extLst>
          </p:cNvPr>
          <p:cNvSpPr txBox="1"/>
          <p:nvPr/>
        </p:nvSpPr>
        <p:spPr>
          <a:xfrm>
            <a:off x="8922222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+2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55F93589-72B0-4F5E-AD02-BF7FE70055EB}"/>
              </a:ext>
            </a:extLst>
          </p:cNvPr>
          <p:cNvSpPr txBox="1"/>
          <p:nvPr/>
        </p:nvSpPr>
        <p:spPr>
          <a:xfrm>
            <a:off x="10526757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+3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7EB5AD0-2EE7-4C06-8E09-0A5816E2A888}"/>
              </a:ext>
            </a:extLst>
          </p:cNvPr>
          <p:cNvSpPr txBox="1"/>
          <p:nvPr/>
        </p:nvSpPr>
        <p:spPr>
          <a:xfrm>
            <a:off x="8012533" y="5471730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+4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D37972B-5631-4EEC-822F-080683A89808}"/>
              </a:ext>
            </a:extLst>
          </p:cNvPr>
          <p:cNvSpPr txBox="1"/>
          <p:nvPr/>
        </p:nvSpPr>
        <p:spPr>
          <a:xfrm>
            <a:off x="9578281" y="5610645"/>
            <a:ext cx="14648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bomb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FD50B56E-05B1-4816-8943-F64192D4FF2C}"/>
              </a:ext>
            </a:extLst>
          </p:cNvPr>
          <p:cNvSpPr txBox="1"/>
          <p:nvPr/>
        </p:nvSpPr>
        <p:spPr>
          <a:xfrm rot="902364">
            <a:off x="8179042" y="206178"/>
            <a:ext cx="2465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Choose</a:t>
            </a:r>
          </a:p>
        </p:txBody>
      </p:sp>
      <p:sp>
        <p:nvSpPr>
          <p:cNvPr id="2051" name="직사각형 2050">
            <a:extLst>
              <a:ext uri="{FF2B5EF4-FFF2-40B4-BE49-F238E27FC236}">
                <a16:creationId xmlns:a16="http://schemas.microsoft.com/office/drawing/2014/main" id="{812219C8-5493-4041-8CBF-1E87DC31310E}"/>
              </a:ext>
            </a:extLst>
          </p:cNvPr>
          <p:cNvSpPr/>
          <p:nvPr/>
        </p:nvSpPr>
        <p:spPr>
          <a:xfrm rot="902364">
            <a:off x="8514290" y="960888"/>
            <a:ext cx="2690160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 masks!</a:t>
            </a:r>
            <a:endParaRPr kumimoji="0" lang="en-GB" sz="5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2" name="그림 2051">
            <a:extLst>
              <a:ext uri="{FF2B5EF4-FFF2-40B4-BE49-F238E27FC236}">
                <a16:creationId xmlns:a16="http://schemas.microsoft.com/office/drawing/2014/main" id="{212D0241-86F0-40D2-9EEF-D828F09E774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94836" y="680140"/>
            <a:ext cx="1518036" cy="1475360"/>
          </a:xfrm>
          <a:prstGeom prst="rect">
            <a:avLst/>
          </a:prstGeom>
        </p:spPr>
      </p:pic>
      <p:pic>
        <p:nvPicPr>
          <p:cNvPr id="76" name="그림 75">
            <a:hlinkClick r:id="rId10" action="ppaction://hlinksldjump"/>
            <a:extLst>
              <a:ext uri="{FF2B5EF4-FFF2-40B4-BE49-F238E27FC236}">
                <a16:creationId xmlns:a16="http://schemas.microsoft.com/office/drawing/2014/main" id="{491586FB-D020-4926-A06F-635DE097032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7524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"/>
                            </p:stCondLst>
                            <p:childTnLst>
                              <p:par>
                                <p:cTn id="1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0"/>
                            </p:stCondLst>
                            <p:childTnLst>
                              <p:par>
                                <p:cTn id="1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B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그림 150">
            <a:extLst>
              <a:ext uri="{FF2B5EF4-FFF2-40B4-BE49-F238E27FC236}">
                <a16:creationId xmlns:a16="http://schemas.microsoft.com/office/drawing/2014/main" id="{E442B869-DEA4-43B0-B7C5-43CE016FA80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92184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52" name="그림 151">
            <a:extLst>
              <a:ext uri="{FF2B5EF4-FFF2-40B4-BE49-F238E27FC236}">
                <a16:creationId xmlns:a16="http://schemas.microsoft.com/office/drawing/2014/main" id="{868EDE3E-A96F-424F-B06C-E715B347D9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5498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53" name="그림 152">
            <a:extLst>
              <a:ext uri="{FF2B5EF4-FFF2-40B4-BE49-F238E27FC236}">
                <a16:creationId xmlns:a16="http://schemas.microsoft.com/office/drawing/2014/main" id="{6D400DDA-FC1D-4A98-8341-32EBB48DBF5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91130" y="1344602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3" name="그림 132">
            <a:extLst>
              <a:ext uri="{FF2B5EF4-FFF2-40B4-BE49-F238E27FC236}">
                <a16:creationId xmlns:a16="http://schemas.microsoft.com/office/drawing/2014/main" id="{DFB6784B-6D7B-4BA8-953D-AF9C11A94C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6552" y="136186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4" name="그림 133">
            <a:extLst>
              <a:ext uri="{FF2B5EF4-FFF2-40B4-BE49-F238E27FC236}">
                <a16:creationId xmlns:a16="http://schemas.microsoft.com/office/drawing/2014/main" id="{3F437B43-B513-4A66-88F5-94801C056D4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2184" y="3513730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5" name="그림 134">
            <a:extLst>
              <a:ext uri="{FF2B5EF4-FFF2-40B4-BE49-F238E27FC236}">
                <a16:creationId xmlns:a16="http://schemas.microsoft.com/office/drawing/2014/main" id="{0D61A737-F410-44BD-95D8-31BB837A66E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5258" y="1317267"/>
            <a:ext cx="3706689" cy="2322777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6" name="그림 135">
            <a:extLst>
              <a:ext uri="{FF2B5EF4-FFF2-40B4-BE49-F238E27FC236}">
                <a16:creationId xmlns:a16="http://schemas.microsoft.com/office/drawing/2014/main" id="{ED0F3CBD-EBC2-4A16-BF9F-B4EF4FB870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562447" y="3517741"/>
            <a:ext cx="3481118" cy="2200847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37" name="그림 136">
            <a:extLst>
              <a:ext uri="{FF2B5EF4-FFF2-40B4-BE49-F238E27FC236}">
                <a16:creationId xmlns:a16="http://schemas.microsoft.com/office/drawing/2014/main" id="{0D533441-A69C-43DA-BCA9-7DED57447D2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91130" y="1285184"/>
            <a:ext cx="3737172" cy="2322777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7170" name="Picture 2" descr="Demon Slayer Nezuko Kamado Cursor">
            <a:extLst>
              <a:ext uri="{FF2B5EF4-FFF2-40B4-BE49-F238E27FC236}">
                <a16:creationId xmlns:a16="http://schemas.microsoft.com/office/drawing/2014/main" id="{40E6CD6E-7D62-4C5D-B841-C580717FBE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433" r="6297"/>
          <a:stretch/>
        </p:blipFill>
        <p:spPr bwMode="auto">
          <a:xfrm>
            <a:off x="4692485" y="-190706"/>
            <a:ext cx="2807030" cy="310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4" name="TextBox 163">
            <a:extLst>
              <a:ext uri="{FF2B5EF4-FFF2-40B4-BE49-F238E27FC236}">
                <a16:creationId xmlns:a16="http://schemas.microsoft.com/office/drawing/2014/main" id="{15612415-82A8-4906-ACA3-764D78E8BC30}"/>
              </a:ext>
            </a:extLst>
          </p:cNvPr>
          <p:cNvSpPr txBox="1"/>
          <p:nvPr/>
        </p:nvSpPr>
        <p:spPr>
          <a:xfrm>
            <a:off x="3895905" y="2505670"/>
            <a:ext cx="44001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pick a card</a:t>
            </a:r>
          </a:p>
        </p:txBody>
      </p:sp>
      <p:pic>
        <p:nvPicPr>
          <p:cNvPr id="12" name="그림 11">
            <a:hlinkClick r:id="rId10" action="ppaction://hlinksldjump"/>
            <a:extLst>
              <a:ext uri="{FF2B5EF4-FFF2-40B4-BE49-F238E27FC236}">
                <a16:creationId xmlns:a16="http://schemas.microsoft.com/office/drawing/2014/main" id="{8723A728-0B97-4165-B263-27613E76C87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415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5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5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25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"/>
                            </p:stCondLst>
                            <p:childTnLst>
                              <p:par>
                                <p:cTn id="2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25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25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1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38CC4"/>
            </a:gs>
            <a:gs pos="100000">
              <a:srgbClr val="852D5B"/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>
            <a:extLst>
              <a:ext uri="{FF2B5EF4-FFF2-40B4-BE49-F238E27FC236}">
                <a16:creationId xmlns:a16="http://schemas.microsoft.com/office/drawing/2014/main" id="{05B2F480-31B8-4011-8890-E8D6EC8EB9C8}"/>
              </a:ext>
            </a:extLst>
          </p:cNvPr>
          <p:cNvSpPr/>
          <p:nvPr/>
        </p:nvSpPr>
        <p:spPr>
          <a:xfrm>
            <a:off x="-6340" y="-4760"/>
            <a:ext cx="944543" cy="6862760"/>
          </a:xfrm>
          <a:prstGeom prst="rect">
            <a:avLst/>
          </a:prstGeom>
          <a:solidFill>
            <a:srgbClr val="731C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: Shape 5">
            <a:extLst>
              <a:ext uri="{FF2B5EF4-FFF2-40B4-BE49-F238E27FC236}">
                <a16:creationId xmlns:a16="http://schemas.microsoft.com/office/drawing/2014/main" id="{E058F560-27E3-4F6A-B335-AE3B7463B195}"/>
              </a:ext>
            </a:extLst>
          </p:cNvPr>
          <p:cNvSpPr/>
          <p:nvPr/>
        </p:nvSpPr>
        <p:spPr>
          <a:xfrm rot="5400000" flipH="1" flipV="1">
            <a:off x="-2474126" y="3185493"/>
            <a:ext cx="6862760" cy="482254"/>
          </a:xfrm>
          <a:custGeom>
            <a:avLst/>
            <a:gdLst>
              <a:gd name="connsiteX0" fmla="*/ 8103323 w 12191966"/>
              <a:gd name="connsiteY0" fmla="*/ 481329 h 482254"/>
              <a:gd name="connsiteX1" fmla="*/ 8021541 w 12191966"/>
              <a:gd name="connsiteY1" fmla="*/ 443614 h 482254"/>
              <a:gd name="connsiteX2" fmla="*/ 7862781 w 12191966"/>
              <a:gd name="connsiteY2" fmla="*/ 446618 h 482254"/>
              <a:gd name="connsiteX3" fmla="*/ 7680497 w 12191966"/>
              <a:gd name="connsiteY3" fmla="*/ 444788 h 482254"/>
              <a:gd name="connsiteX4" fmla="*/ 7497561 w 12191966"/>
              <a:gd name="connsiteY4" fmla="*/ 444135 h 482254"/>
              <a:gd name="connsiteX5" fmla="*/ 7371857 w 12191966"/>
              <a:gd name="connsiteY5" fmla="*/ 424143 h 482254"/>
              <a:gd name="connsiteX6" fmla="*/ 7357880 w 12191966"/>
              <a:gd name="connsiteY6" fmla="*/ 418245 h 482254"/>
              <a:gd name="connsiteX7" fmla="*/ 7347799 w 12191966"/>
              <a:gd name="connsiteY7" fmla="*/ 408305 h 482254"/>
              <a:gd name="connsiteX8" fmla="*/ 7347806 w 12191966"/>
              <a:gd name="connsiteY8" fmla="*/ 414605 h 482254"/>
              <a:gd name="connsiteX9" fmla="*/ 7331994 w 12191966"/>
              <a:gd name="connsiteY9" fmla="*/ 420092 h 482254"/>
              <a:gd name="connsiteX10" fmla="*/ 7178327 w 12191966"/>
              <a:gd name="connsiteY10" fmla="*/ 420092 h 482254"/>
              <a:gd name="connsiteX11" fmla="*/ 7056544 w 12191966"/>
              <a:gd name="connsiteY11" fmla="*/ 432506 h 482254"/>
              <a:gd name="connsiteX12" fmla="*/ 6958151 w 12191966"/>
              <a:gd name="connsiteY12" fmla="*/ 412252 h 482254"/>
              <a:gd name="connsiteX13" fmla="*/ 6811541 w 12191966"/>
              <a:gd name="connsiteY13" fmla="*/ 396049 h 482254"/>
              <a:gd name="connsiteX14" fmla="*/ 6699166 w 12191966"/>
              <a:gd name="connsiteY14" fmla="*/ 363513 h 482254"/>
              <a:gd name="connsiteX15" fmla="*/ 6555430 w 12191966"/>
              <a:gd name="connsiteY15" fmla="*/ 340123 h 482254"/>
              <a:gd name="connsiteX16" fmla="*/ 6403985 w 12191966"/>
              <a:gd name="connsiteY16" fmla="*/ 341821 h 482254"/>
              <a:gd name="connsiteX17" fmla="*/ 6340333 w 12191966"/>
              <a:gd name="connsiteY17" fmla="*/ 355640 h 482254"/>
              <a:gd name="connsiteX18" fmla="*/ 6277162 w 12191966"/>
              <a:gd name="connsiteY18" fmla="*/ 353212 h 482254"/>
              <a:gd name="connsiteX19" fmla="*/ 6244121 w 12191966"/>
              <a:gd name="connsiteY19" fmla="*/ 356251 h 482254"/>
              <a:gd name="connsiteX20" fmla="*/ 6220245 w 12191966"/>
              <a:gd name="connsiteY20" fmla="*/ 355518 h 482254"/>
              <a:gd name="connsiteX21" fmla="*/ 6212164 w 12191966"/>
              <a:gd name="connsiteY21" fmla="*/ 355852 h 482254"/>
              <a:gd name="connsiteX22" fmla="*/ 6147744 w 12191966"/>
              <a:gd name="connsiteY22" fmla="*/ 381153 h 482254"/>
              <a:gd name="connsiteX23" fmla="*/ 6018643 w 12191966"/>
              <a:gd name="connsiteY23" fmla="*/ 408723 h 482254"/>
              <a:gd name="connsiteX24" fmla="*/ 5861841 w 12191966"/>
              <a:gd name="connsiteY24" fmla="*/ 425711 h 482254"/>
              <a:gd name="connsiteX25" fmla="*/ 5772594 w 12191966"/>
              <a:gd name="connsiteY25" fmla="*/ 388601 h 482254"/>
              <a:gd name="connsiteX26" fmla="*/ 5697066 w 12191966"/>
              <a:gd name="connsiteY26" fmla="*/ 384682 h 482254"/>
              <a:gd name="connsiteX27" fmla="*/ 5566398 w 12191966"/>
              <a:gd name="connsiteY27" fmla="*/ 366518 h 482254"/>
              <a:gd name="connsiteX28" fmla="*/ 5479618 w 12191966"/>
              <a:gd name="connsiteY28" fmla="*/ 349923 h 482254"/>
              <a:gd name="connsiteX29" fmla="*/ 5469893 w 12191966"/>
              <a:gd name="connsiteY29" fmla="*/ 349642 h 482254"/>
              <a:gd name="connsiteX30" fmla="*/ 5466494 w 12191966"/>
              <a:gd name="connsiteY30" fmla="*/ 352782 h 482254"/>
              <a:gd name="connsiteX31" fmla="*/ 5405800 w 12191966"/>
              <a:gd name="connsiteY31" fmla="*/ 360635 h 482254"/>
              <a:gd name="connsiteX32" fmla="*/ 5397145 w 12191966"/>
              <a:gd name="connsiteY32" fmla="*/ 347534 h 482254"/>
              <a:gd name="connsiteX33" fmla="*/ 5393915 w 12191966"/>
              <a:gd name="connsiteY33" fmla="*/ 347440 h 482254"/>
              <a:gd name="connsiteX34" fmla="*/ 5304234 w 12191966"/>
              <a:gd name="connsiteY34" fmla="*/ 340897 h 482254"/>
              <a:gd name="connsiteX35" fmla="*/ 5287118 w 12191966"/>
              <a:gd name="connsiteY35" fmla="*/ 359984 h 482254"/>
              <a:gd name="connsiteX36" fmla="*/ 5228841 w 12191966"/>
              <a:gd name="connsiteY36" fmla="*/ 378801 h 482254"/>
              <a:gd name="connsiteX37" fmla="*/ 5178209 w 12191966"/>
              <a:gd name="connsiteY37" fmla="*/ 332448 h 482254"/>
              <a:gd name="connsiteX38" fmla="*/ 5167560 w 12191966"/>
              <a:gd name="connsiteY38" fmla="*/ 330025 h 482254"/>
              <a:gd name="connsiteX39" fmla="*/ 5126358 w 12191966"/>
              <a:gd name="connsiteY39" fmla="*/ 330497 h 482254"/>
              <a:gd name="connsiteX40" fmla="*/ 5125259 w 12191966"/>
              <a:gd name="connsiteY40" fmla="*/ 330733 h 482254"/>
              <a:gd name="connsiteX41" fmla="*/ 5075866 w 12191966"/>
              <a:gd name="connsiteY41" fmla="*/ 355336 h 482254"/>
              <a:gd name="connsiteX42" fmla="*/ 5024866 w 12191966"/>
              <a:gd name="connsiteY42" fmla="*/ 393436 h 482254"/>
              <a:gd name="connsiteX43" fmla="*/ 4956248 w 12191966"/>
              <a:gd name="connsiteY43" fmla="*/ 397076 h 482254"/>
              <a:gd name="connsiteX44" fmla="*/ 4954223 w 12191966"/>
              <a:gd name="connsiteY44" fmla="*/ 398048 h 482254"/>
              <a:gd name="connsiteX45" fmla="*/ 4859480 w 12191966"/>
              <a:gd name="connsiteY45" fmla="*/ 422837 h 482254"/>
              <a:gd name="connsiteX46" fmla="*/ 4857581 w 12191966"/>
              <a:gd name="connsiteY46" fmla="*/ 397912 h 482254"/>
              <a:gd name="connsiteX47" fmla="*/ 4848430 w 12191966"/>
              <a:gd name="connsiteY47" fmla="*/ 404102 h 482254"/>
              <a:gd name="connsiteX48" fmla="*/ 4820109 w 12191966"/>
              <a:gd name="connsiteY48" fmla="*/ 424143 h 482254"/>
              <a:gd name="connsiteX49" fmla="*/ 4694405 w 12191966"/>
              <a:gd name="connsiteY49" fmla="*/ 444135 h 482254"/>
              <a:gd name="connsiteX50" fmla="*/ 4511469 w 12191966"/>
              <a:gd name="connsiteY50" fmla="*/ 444788 h 482254"/>
              <a:gd name="connsiteX51" fmla="*/ 4329185 w 12191966"/>
              <a:gd name="connsiteY51" fmla="*/ 446618 h 482254"/>
              <a:gd name="connsiteX52" fmla="*/ 4170425 w 12191966"/>
              <a:gd name="connsiteY52" fmla="*/ 443614 h 482254"/>
              <a:gd name="connsiteX53" fmla="*/ 3952207 w 12191966"/>
              <a:gd name="connsiteY53" fmla="*/ 443614 h 482254"/>
              <a:gd name="connsiteX54" fmla="*/ 3856557 w 12191966"/>
              <a:gd name="connsiteY54" fmla="*/ 422967 h 482254"/>
              <a:gd name="connsiteX55" fmla="*/ 3710823 w 12191966"/>
              <a:gd name="connsiteY55" fmla="*/ 421111 h 482254"/>
              <a:gd name="connsiteX56" fmla="*/ 3673903 w 12191966"/>
              <a:gd name="connsiteY56" fmla="*/ 414593 h 482254"/>
              <a:gd name="connsiteX57" fmla="*/ 3636983 w 12191966"/>
              <a:gd name="connsiteY57" fmla="*/ 421111 h 482254"/>
              <a:gd name="connsiteX58" fmla="*/ 3491249 w 12191966"/>
              <a:gd name="connsiteY58" fmla="*/ 422967 h 482254"/>
              <a:gd name="connsiteX59" fmla="*/ 3395599 w 12191966"/>
              <a:gd name="connsiteY59" fmla="*/ 443614 h 482254"/>
              <a:gd name="connsiteX60" fmla="*/ 3177381 w 12191966"/>
              <a:gd name="connsiteY60" fmla="*/ 443614 h 482254"/>
              <a:gd name="connsiteX61" fmla="*/ 3018621 w 12191966"/>
              <a:gd name="connsiteY61" fmla="*/ 446618 h 482254"/>
              <a:gd name="connsiteX62" fmla="*/ 2836337 w 12191966"/>
              <a:gd name="connsiteY62" fmla="*/ 444788 h 482254"/>
              <a:gd name="connsiteX63" fmla="*/ 2653401 w 12191966"/>
              <a:gd name="connsiteY63" fmla="*/ 444135 h 482254"/>
              <a:gd name="connsiteX64" fmla="*/ 2527697 w 12191966"/>
              <a:gd name="connsiteY64" fmla="*/ 424143 h 482254"/>
              <a:gd name="connsiteX65" fmla="*/ 2499376 w 12191966"/>
              <a:gd name="connsiteY65" fmla="*/ 404102 h 482254"/>
              <a:gd name="connsiteX66" fmla="*/ 2490226 w 12191966"/>
              <a:gd name="connsiteY66" fmla="*/ 397912 h 482254"/>
              <a:gd name="connsiteX67" fmla="*/ 2488326 w 12191966"/>
              <a:gd name="connsiteY67" fmla="*/ 422837 h 482254"/>
              <a:gd name="connsiteX68" fmla="*/ 2393583 w 12191966"/>
              <a:gd name="connsiteY68" fmla="*/ 398048 h 482254"/>
              <a:gd name="connsiteX69" fmla="*/ 2391559 w 12191966"/>
              <a:gd name="connsiteY69" fmla="*/ 397076 h 482254"/>
              <a:gd name="connsiteX70" fmla="*/ 2322940 w 12191966"/>
              <a:gd name="connsiteY70" fmla="*/ 393436 h 482254"/>
              <a:gd name="connsiteX71" fmla="*/ 2271941 w 12191966"/>
              <a:gd name="connsiteY71" fmla="*/ 355336 h 482254"/>
              <a:gd name="connsiteX72" fmla="*/ 2222548 w 12191966"/>
              <a:gd name="connsiteY72" fmla="*/ 330733 h 482254"/>
              <a:gd name="connsiteX73" fmla="*/ 2221448 w 12191966"/>
              <a:gd name="connsiteY73" fmla="*/ 330497 h 482254"/>
              <a:gd name="connsiteX74" fmla="*/ 2180246 w 12191966"/>
              <a:gd name="connsiteY74" fmla="*/ 330025 h 482254"/>
              <a:gd name="connsiteX75" fmla="*/ 2169598 w 12191966"/>
              <a:gd name="connsiteY75" fmla="*/ 332448 h 482254"/>
              <a:gd name="connsiteX76" fmla="*/ 2118965 w 12191966"/>
              <a:gd name="connsiteY76" fmla="*/ 378801 h 482254"/>
              <a:gd name="connsiteX77" fmla="*/ 2060688 w 12191966"/>
              <a:gd name="connsiteY77" fmla="*/ 359984 h 482254"/>
              <a:gd name="connsiteX78" fmla="*/ 2043572 w 12191966"/>
              <a:gd name="connsiteY78" fmla="*/ 340897 h 482254"/>
              <a:gd name="connsiteX79" fmla="*/ 1953891 w 12191966"/>
              <a:gd name="connsiteY79" fmla="*/ 347440 h 482254"/>
              <a:gd name="connsiteX80" fmla="*/ 1950661 w 12191966"/>
              <a:gd name="connsiteY80" fmla="*/ 347534 h 482254"/>
              <a:gd name="connsiteX81" fmla="*/ 1942006 w 12191966"/>
              <a:gd name="connsiteY81" fmla="*/ 360635 h 482254"/>
              <a:gd name="connsiteX82" fmla="*/ 1881312 w 12191966"/>
              <a:gd name="connsiteY82" fmla="*/ 352782 h 482254"/>
              <a:gd name="connsiteX83" fmla="*/ 1877913 w 12191966"/>
              <a:gd name="connsiteY83" fmla="*/ 349642 h 482254"/>
              <a:gd name="connsiteX84" fmla="*/ 1868188 w 12191966"/>
              <a:gd name="connsiteY84" fmla="*/ 349923 h 482254"/>
              <a:gd name="connsiteX85" fmla="*/ 1781408 w 12191966"/>
              <a:gd name="connsiteY85" fmla="*/ 366518 h 482254"/>
              <a:gd name="connsiteX86" fmla="*/ 1650740 w 12191966"/>
              <a:gd name="connsiteY86" fmla="*/ 384682 h 482254"/>
              <a:gd name="connsiteX87" fmla="*/ 1575212 w 12191966"/>
              <a:gd name="connsiteY87" fmla="*/ 388601 h 482254"/>
              <a:gd name="connsiteX88" fmla="*/ 1485965 w 12191966"/>
              <a:gd name="connsiteY88" fmla="*/ 425711 h 482254"/>
              <a:gd name="connsiteX89" fmla="*/ 1329163 w 12191966"/>
              <a:gd name="connsiteY89" fmla="*/ 408723 h 482254"/>
              <a:gd name="connsiteX90" fmla="*/ 1200062 w 12191966"/>
              <a:gd name="connsiteY90" fmla="*/ 381153 h 482254"/>
              <a:gd name="connsiteX91" fmla="*/ 1071223 w 12191966"/>
              <a:gd name="connsiteY91" fmla="*/ 353190 h 482254"/>
              <a:gd name="connsiteX92" fmla="*/ 943821 w 12191966"/>
              <a:gd name="connsiteY92" fmla="*/ 341821 h 482254"/>
              <a:gd name="connsiteX93" fmla="*/ 792376 w 12191966"/>
              <a:gd name="connsiteY93" fmla="*/ 340123 h 482254"/>
              <a:gd name="connsiteX94" fmla="*/ 648640 w 12191966"/>
              <a:gd name="connsiteY94" fmla="*/ 363513 h 482254"/>
              <a:gd name="connsiteX95" fmla="*/ 536265 w 12191966"/>
              <a:gd name="connsiteY95" fmla="*/ 396049 h 482254"/>
              <a:gd name="connsiteX96" fmla="*/ 389655 w 12191966"/>
              <a:gd name="connsiteY96" fmla="*/ 412252 h 482254"/>
              <a:gd name="connsiteX97" fmla="*/ 291262 w 12191966"/>
              <a:gd name="connsiteY97" fmla="*/ 432506 h 482254"/>
              <a:gd name="connsiteX98" fmla="*/ 169479 w 12191966"/>
              <a:gd name="connsiteY98" fmla="*/ 420092 h 482254"/>
              <a:gd name="connsiteX99" fmla="*/ 15812 w 12191966"/>
              <a:gd name="connsiteY99" fmla="*/ 420092 h 482254"/>
              <a:gd name="connsiteX100" fmla="*/ 0 w 12191966"/>
              <a:gd name="connsiteY100" fmla="*/ 414605 h 482254"/>
              <a:gd name="connsiteX101" fmla="*/ 486 w 12191966"/>
              <a:gd name="connsiteY101" fmla="*/ 0 h 482254"/>
              <a:gd name="connsiteX102" fmla="*/ 12191480 w 12191966"/>
              <a:gd name="connsiteY102" fmla="*/ 0 h 482254"/>
              <a:gd name="connsiteX103" fmla="*/ 12191966 w 12191966"/>
              <a:gd name="connsiteY103" fmla="*/ 414605 h 482254"/>
              <a:gd name="connsiteX104" fmla="*/ 12176154 w 12191966"/>
              <a:gd name="connsiteY104" fmla="*/ 420092 h 482254"/>
              <a:gd name="connsiteX105" fmla="*/ 12022487 w 12191966"/>
              <a:gd name="connsiteY105" fmla="*/ 420092 h 482254"/>
              <a:gd name="connsiteX106" fmla="*/ 11900704 w 12191966"/>
              <a:gd name="connsiteY106" fmla="*/ 432506 h 482254"/>
              <a:gd name="connsiteX107" fmla="*/ 11802311 w 12191966"/>
              <a:gd name="connsiteY107" fmla="*/ 412252 h 482254"/>
              <a:gd name="connsiteX108" fmla="*/ 11655701 w 12191966"/>
              <a:gd name="connsiteY108" fmla="*/ 396049 h 482254"/>
              <a:gd name="connsiteX109" fmla="*/ 11543326 w 12191966"/>
              <a:gd name="connsiteY109" fmla="*/ 363513 h 482254"/>
              <a:gd name="connsiteX110" fmla="*/ 11399590 w 12191966"/>
              <a:gd name="connsiteY110" fmla="*/ 340123 h 482254"/>
              <a:gd name="connsiteX111" fmla="*/ 11248145 w 12191966"/>
              <a:gd name="connsiteY111" fmla="*/ 341821 h 482254"/>
              <a:gd name="connsiteX112" fmla="*/ 11120743 w 12191966"/>
              <a:gd name="connsiteY112" fmla="*/ 353190 h 482254"/>
              <a:gd name="connsiteX113" fmla="*/ 10991904 w 12191966"/>
              <a:gd name="connsiteY113" fmla="*/ 381153 h 482254"/>
              <a:gd name="connsiteX114" fmla="*/ 10862803 w 12191966"/>
              <a:gd name="connsiteY114" fmla="*/ 408723 h 482254"/>
              <a:gd name="connsiteX115" fmla="*/ 10706001 w 12191966"/>
              <a:gd name="connsiteY115" fmla="*/ 425711 h 482254"/>
              <a:gd name="connsiteX116" fmla="*/ 10616754 w 12191966"/>
              <a:gd name="connsiteY116" fmla="*/ 388601 h 482254"/>
              <a:gd name="connsiteX117" fmla="*/ 10541226 w 12191966"/>
              <a:gd name="connsiteY117" fmla="*/ 384682 h 482254"/>
              <a:gd name="connsiteX118" fmla="*/ 10410558 w 12191966"/>
              <a:gd name="connsiteY118" fmla="*/ 366518 h 482254"/>
              <a:gd name="connsiteX119" fmla="*/ 10238075 w 12191966"/>
              <a:gd name="connsiteY119" fmla="*/ 347440 h 482254"/>
              <a:gd name="connsiteX120" fmla="*/ 10031226 w 12191966"/>
              <a:gd name="connsiteY120" fmla="*/ 329801 h 482254"/>
              <a:gd name="connsiteX121" fmla="*/ 9825684 w 12191966"/>
              <a:gd name="connsiteY121" fmla="*/ 384942 h 482254"/>
              <a:gd name="connsiteX122" fmla="*/ 9703640 w 12191966"/>
              <a:gd name="connsiteY122" fmla="*/ 422837 h 482254"/>
              <a:gd name="connsiteX123" fmla="*/ 9686262 w 12191966"/>
              <a:gd name="connsiteY123" fmla="*/ 326403 h 482254"/>
              <a:gd name="connsiteX124" fmla="*/ 9555593 w 12191966"/>
              <a:gd name="connsiteY124" fmla="*/ 332545 h 482254"/>
              <a:gd name="connsiteX125" fmla="*/ 9424009 w 12191966"/>
              <a:gd name="connsiteY125" fmla="*/ 330715 h 482254"/>
              <a:gd name="connsiteX126" fmla="*/ 9355016 w 12191966"/>
              <a:gd name="connsiteY126" fmla="*/ 331890 h 482254"/>
              <a:gd name="connsiteX127" fmla="*/ 9238851 w 12191966"/>
              <a:gd name="connsiteY127" fmla="*/ 299484 h 482254"/>
              <a:gd name="connsiteX128" fmla="*/ 9119028 w 12191966"/>
              <a:gd name="connsiteY128" fmla="*/ 266295 h 482254"/>
              <a:gd name="connsiteX129" fmla="*/ 9057222 w 12191966"/>
              <a:gd name="connsiteY129" fmla="*/ 263029 h 482254"/>
              <a:gd name="connsiteX130" fmla="*/ 8873110 w 12191966"/>
              <a:gd name="connsiteY130" fmla="*/ 288510 h 482254"/>
              <a:gd name="connsiteX131" fmla="*/ 8731333 w 12191966"/>
              <a:gd name="connsiteY131" fmla="*/ 340777 h 482254"/>
              <a:gd name="connsiteX132" fmla="*/ 8586161 w 12191966"/>
              <a:gd name="connsiteY132" fmla="*/ 386771 h 482254"/>
              <a:gd name="connsiteX133" fmla="*/ 8527622 w 12191966"/>
              <a:gd name="connsiteY133" fmla="*/ 412905 h 482254"/>
              <a:gd name="connsiteX134" fmla="*/ 8335409 w 12191966"/>
              <a:gd name="connsiteY134" fmla="*/ 422967 h 482254"/>
              <a:gd name="connsiteX135" fmla="*/ 8239759 w 12191966"/>
              <a:gd name="connsiteY135" fmla="*/ 443614 h 482254"/>
              <a:gd name="connsiteX136" fmla="*/ 8103323 w 12191966"/>
              <a:gd name="connsiteY136" fmla="*/ 481329 h 48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2191966" h="482254">
                <a:moveTo>
                  <a:pt x="8103323" y="481329"/>
                </a:moveTo>
                <a:cubicBezTo>
                  <a:pt x="8076048" y="485167"/>
                  <a:pt x="8048785" y="477915"/>
                  <a:pt x="8021541" y="443614"/>
                </a:cubicBezTo>
                <a:cubicBezTo>
                  <a:pt x="7968622" y="471053"/>
                  <a:pt x="7912435" y="421399"/>
                  <a:pt x="7862781" y="446618"/>
                </a:cubicBezTo>
                <a:cubicBezTo>
                  <a:pt x="7802151" y="405196"/>
                  <a:pt x="7741259" y="475758"/>
                  <a:pt x="7680497" y="444788"/>
                </a:cubicBezTo>
                <a:cubicBezTo>
                  <a:pt x="7620116" y="457032"/>
                  <a:pt x="7557866" y="456810"/>
                  <a:pt x="7497561" y="444135"/>
                </a:cubicBezTo>
                <a:cubicBezTo>
                  <a:pt x="7449083" y="468308"/>
                  <a:pt x="7412234" y="479286"/>
                  <a:pt x="7371857" y="424143"/>
                </a:cubicBezTo>
                <a:cubicBezTo>
                  <a:pt x="7367251" y="424927"/>
                  <a:pt x="7362597" y="422273"/>
                  <a:pt x="7357880" y="418245"/>
                </a:cubicBezTo>
                <a:lnTo>
                  <a:pt x="7347799" y="408305"/>
                </a:lnTo>
                <a:lnTo>
                  <a:pt x="7347806" y="414605"/>
                </a:lnTo>
                <a:cubicBezTo>
                  <a:pt x="7343101" y="416173"/>
                  <a:pt x="7338005" y="417871"/>
                  <a:pt x="7331994" y="420092"/>
                </a:cubicBezTo>
                <a:cubicBezTo>
                  <a:pt x="7233208" y="392260"/>
                  <a:pt x="7210995" y="406242"/>
                  <a:pt x="7178327" y="420092"/>
                </a:cubicBezTo>
                <a:cubicBezTo>
                  <a:pt x="7117306" y="419178"/>
                  <a:pt x="7123578" y="464912"/>
                  <a:pt x="7056544" y="432506"/>
                </a:cubicBezTo>
                <a:cubicBezTo>
                  <a:pt x="6943646" y="389778"/>
                  <a:pt x="7019566" y="369915"/>
                  <a:pt x="6958151" y="412252"/>
                </a:cubicBezTo>
                <a:cubicBezTo>
                  <a:pt x="6881057" y="365081"/>
                  <a:pt x="6843947" y="431853"/>
                  <a:pt x="6811541" y="396049"/>
                </a:cubicBezTo>
                <a:cubicBezTo>
                  <a:pt x="6802263" y="432898"/>
                  <a:pt x="6734576" y="393828"/>
                  <a:pt x="6699166" y="363513"/>
                </a:cubicBezTo>
                <a:cubicBezTo>
                  <a:pt x="6635007" y="399838"/>
                  <a:pt x="6596067" y="308632"/>
                  <a:pt x="6555430" y="340123"/>
                </a:cubicBezTo>
                <a:cubicBezTo>
                  <a:pt x="6504731" y="369915"/>
                  <a:pt x="6452594" y="292821"/>
                  <a:pt x="6403985" y="341821"/>
                </a:cubicBezTo>
                <a:cubicBezTo>
                  <a:pt x="6379550" y="352667"/>
                  <a:pt x="6359949" y="355509"/>
                  <a:pt x="6340333" y="355640"/>
                </a:cubicBezTo>
                <a:lnTo>
                  <a:pt x="6277162" y="353212"/>
                </a:lnTo>
                <a:lnTo>
                  <a:pt x="6244121" y="356251"/>
                </a:lnTo>
                <a:lnTo>
                  <a:pt x="6220245" y="355518"/>
                </a:lnTo>
                <a:lnTo>
                  <a:pt x="6212164" y="355852"/>
                </a:lnTo>
                <a:cubicBezTo>
                  <a:pt x="6190701" y="358547"/>
                  <a:pt x="6169239" y="365016"/>
                  <a:pt x="6147744" y="381153"/>
                </a:cubicBezTo>
                <a:cubicBezTo>
                  <a:pt x="6104622" y="386118"/>
                  <a:pt x="6061633" y="401668"/>
                  <a:pt x="6018643" y="408723"/>
                </a:cubicBezTo>
                <a:cubicBezTo>
                  <a:pt x="5967682" y="456681"/>
                  <a:pt x="5915284" y="476803"/>
                  <a:pt x="5861841" y="425711"/>
                </a:cubicBezTo>
                <a:cubicBezTo>
                  <a:pt x="5831394" y="404413"/>
                  <a:pt x="5807873" y="455113"/>
                  <a:pt x="5772594" y="388601"/>
                </a:cubicBezTo>
                <a:cubicBezTo>
                  <a:pt x="5747505" y="311506"/>
                  <a:pt x="5722286" y="398924"/>
                  <a:pt x="5697066" y="384682"/>
                </a:cubicBezTo>
                <a:cubicBezTo>
                  <a:pt x="5653554" y="387818"/>
                  <a:pt x="5609911" y="375927"/>
                  <a:pt x="5566398" y="366518"/>
                </a:cubicBezTo>
                <a:cubicBezTo>
                  <a:pt x="5534450" y="354105"/>
                  <a:pt x="5506944" y="350838"/>
                  <a:pt x="5479618" y="349923"/>
                </a:cubicBezTo>
                <a:lnTo>
                  <a:pt x="5469893" y="349642"/>
                </a:lnTo>
                <a:lnTo>
                  <a:pt x="5466494" y="352782"/>
                </a:lnTo>
                <a:cubicBezTo>
                  <a:pt x="5446061" y="370043"/>
                  <a:pt x="5425719" y="379980"/>
                  <a:pt x="5405800" y="360635"/>
                </a:cubicBezTo>
                <a:lnTo>
                  <a:pt x="5397145" y="347534"/>
                </a:lnTo>
                <a:lnTo>
                  <a:pt x="5393915" y="347440"/>
                </a:lnTo>
                <a:lnTo>
                  <a:pt x="5304234" y="340897"/>
                </a:lnTo>
                <a:lnTo>
                  <a:pt x="5287118" y="359984"/>
                </a:lnTo>
                <a:cubicBezTo>
                  <a:pt x="5259287" y="353452"/>
                  <a:pt x="5266473" y="428324"/>
                  <a:pt x="5228841" y="378801"/>
                </a:cubicBezTo>
                <a:cubicBezTo>
                  <a:pt x="5212083" y="354333"/>
                  <a:pt x="5195185" y="339747"/>
                  <a:pt x="5178209" y="332448"/>
                </a:cubicBezTo>
                <a:lnTo>
                  <a:pt x="5167560" y="330025"/>
                </a:lnTo>
                <a:lnTo>
                  <a:pt x="5126358" y="330497"/>
                </a:lnTo>
                <a:lnTo>
                  <a:pt x="5125259" y="330733"/>
                </a:lnTo>
                <a:lnTo>
                  <a:pt x="5075866" y="355336"/>
                </a:lnTo>
                <a:cubicBezTo>
                  <a:pt x="5058807" y="366804"/>
                  <a:pt x="5041788" y="380369"/>
                  <a:pt x="5024866" y="393436"/>
                </a:cubicBezTo>
                <a:lnTo>
                  <a:pt x="4956248" y="397076"/>
                </a:lnTo>
                <a:lnTo>
                  <a:pt x="4954223" y="398048"/>
                </a:lnTo>
                <a:cubicBezTo>
                  <a:pt x="4925729" y="408332"/>
                  <a:pt x="4893781" y="411762"/>
                  <a:pt x="4859480" y="422837"/>
                </a:cubicBezTo>
                <a:lnTo>
                  <a:pt x="4857581" y="397912"/>
                </a:lnTo>
                <a:lnTo>
                  <a:pt x="4848430" y="404102"/>
                </a:lnTo>
                <a:cubicBezTo>
                  <a:pt x="4838728" y="413526"/>
                  <a:pt x="4829321" y="425711"/>
                  <a:pt x="4820109" y="424143"/>
                </a:cubicBezTo>
                <a:cubicBezTo>
                  <a:pt x="4779732" y="479286"/>
                  <a:pt x="4742883" y="468308"/>
                  <a:pt x="4694405" y="444135"/>
                </a:cubicBezTo>
                <a:cubicBezTo>
                  <a:pt x="4634100" y="456810"/>
                  <a:pt x="4571850" y="457032"/>
                  <a:pt x="4511469" y="444788"/>
                </a:cubicBezTo>
                <a:cubicBezTo>
                  <a:pt x="4450707" y="475758"/>
                  <a:pt x="4389815" y="405196"/>
                  <a:pt x="4329185" y="446618"/>
                </a:cubicBezTo>
                <a:cubicBezTo>
                  <a:pt x="4279531" y="421399"/>
                  <a:pt x="4223344" y="471053"/>
                  <a:pt x="4170425" y="443614"/>
                </a:cubicBezTo>
                <a:cubicBezTo>
                  <a:pt x="4097773" y="535082"/>
                  <a:pt x="4024990" y="434204"/>
                  <a:pt x="3952207" y="443614"/>
                </a:cubicBezTo>
                <a:cubicBezTo>
                  <a:pt x="3890401" y="462951"/>
                  <a:pt x="3910393" y="441784"/>
                  <a:pt x="3856557" y="422967"/>
                </a:cubicBezTo>
                <a:cubicBezTo>
                  <a:pt x="3811379" y="423359"/>
                  <a:pt x="3759071" y="426250"/>
                  <a:pt x="3710823" y="421111"/>
                </a:cubicBezTo>
                <a:lnTo>
                  <a:pt x="3673903" y="414593"/>
                </a:lnTo>
                <a:lnTo>
                  <a:pt x="3636983" y="421111"/>
                </a:lnTo>
                <a:cubicBezTo>
                  <a:pt x="3588735" y="426250"/>
                  <a:pt x="3536427" y="423359"/>
                  <a:pt x="3491249" y="422967"/>
                </a:cubicBezTo>
                <a:cubicBezTo>
                  <a:pt x="3437413" y="441784"/>
                  <a:pt x="3457405" y="462951"/>
                  <a:pt x="3395599" y="443614"/>
                </a:cubicBezTo>
                <a:cubicBezTo>
                  <a:pt x="3322816" y="434204"/>
                  <a:pt x="3250033" y="535082"/>
                  <a:pt x="3177381" y="443614"/>
                </a:cubicBezTo>
                <a:cubicBezTo>
                  <a:pt x="3124462" y="471053"/>
                  <a:pt x="3068275" y="421399"/>
                  <a:pt x="3018621" y="446618"/>
                </a:cubicBezTo>
                <a:cubicBezTo>
                  <a:pt x="2957991" y="405196"/>
                  <a:pt x="2897099" y="475758"/>
                  <a:pt x="2836337" y="444788"/>
                </a:cubicBezTo>
                <a:cubicBezTo>
                  <a:pt x="2775956" y="457032"/>
                  <a:pt x="2713706" y="456810"/>
                  <a:pt x="2653401" y="444135"/>
                </a:cubicBezTo>
                <a:cubicBezTo>
                  <a:pt x="2604923" y="468308"/>
                  <a:pt x="2568074" y="479286"/>
                  <a:pt x="2527697" y="424143"/>
                </a:cubicBezTo>
                <a:cubicBezTo>
                  <a:pt x="2518486" y="425711"/>
                  <a:pt x="2509078" y="413526"/>
                  <a:pt x="2499376" y="404102"/>
                </a:cubicBezTo>
                <a:lnTo>
                  <a:pt x="2490226" y="397912"/>
                </a:lnTo>
                <a:lnTo>
                  <a:pt x="2488326" y="422837"/>
                </a:lnTo>
                <a:cubicBezTo>
                  <a:pt x="2454025" y="411762"/>
                  <a:pt x="2422077" y="408332"/>
                  <a:pt x="2393583" y="398048"/>
                </a:cubicBezTo>
                <a:lnTo>
                  <a:pt x="2391559" y="397076"/>
                </a:lnTo>
                <a:lnTo>
                  <a:pt x="2322940" y="393436"/>
                </a:lnTo>
                <a:cubicBezTo>
                  <a:pt x="2306019" y="380369"/>
                  <a:pt x="2288999" y="366804"/>
                  <a:pt x="2271941" y="355336"/>
                </a:cubicBezTo>
                <a:lnTo>
                  <a:pt x="2222548" y="330733"/>
                </a:lnTo>
                <a:lnTo>
                  <a:pt x="2221448" y="330497"/>
                </a:lnTo>
                <a:lnTo>
                  <a:pt x="2180246" y="330025"/>
                </a:lnTo>
                <a:lnTo>
                  <a:pt x="2169598" y="332448"/>
                </a:lnTo>
                <a:cubicBezTo>
                  <a:pt x="2152621" y="339747"/>
                  <a:pt x="2135724" y="354333"/>
                  <a:pt x="2118965" y="378801"/>
                </a:cubicBezTo>
                <a:cubicBezTo>
                  <a:pt x="2081333" y="428324"/>
                  <a:pt x="2088519" y="353452"/>
                  <a:pt x="2060688" y="359984"/>
                </a:cubicBezTo>
                <a:lnTo>
                  <a:pt x="2043572" y="340897"/>
                </a:lnTo>
                <a:lnTo>
                  <a:pt x="1953891" y="347440"/>
                </a:lnTo>
                <a:lnTo>
                  <a:pt x="1950661" y="347534"/>
                </a:lnTo>
                <a:lnTo>
                  <a:pt x="1942006" y="360635"/>
                </a:lnTo>
                <a:cubicBezTo>
                  <a:pt x="1922087" y="379980"/>
                  <a:pt x="1901746" y="370043"/>
                  <a:pt x="1881312" y="352782"/>
                </a:cubicBezTo>
                <a:lnTo>
                  <a:pt x="1877913" y="349642"/>
                </a:lnTo>
                <a:lnTo>
                  <a:pt x="1868188" y="349923"/>
                </a:lnTo>
                <a:cubicBezTo>
                  <a:pt x="1840862" y="350838"/>
                  <a:pt x="1813356" y="354105"/>
                  <a:pt x="1781408" y="366518"/>
                </a:cubicBezTo>
                <a:cubicBezTo>
                  <a:pt x="1737895" y="375927"/>
                  <a:pt x="1694252" y="387818"/>
                  <a:pt x="1650740" y="384682"/>
                </a:cubicBezTo>
                <a:cubicBezTo>
                  <a:pt x="1625520" y="398924"/>
                  <a:pt x="1600301" y="311506"/>
                  <a:pt x="1575212" y="388601"/>
                </a:cubicBezTo>
                <a:cubicBezTo>
                  <a:pt x="1539933" y="455113"/>
                  <a:pt x="1516412" y="404413"/>
                  <a:pt x="1485965" y="425711"/>
                </a:cubicBezTo>
                <a:cubicBezTo>
                  <a:pt x="1432522" y="476803"/>
                  <a:pt x="1380124" y="456681"/>
                  <a:pt x="1329163" y="408723"/>
                </a:cubicBezTo>
                <a:cubicBezTo>
                  <a:pt x="1286173" y="401668"/>
                  <a:pt x="1243184" y="386118"/>
                  <a:pt x="1200062" y="381153"/>
                </a:cubicBezTo>
                <a:cubicBezTo>
                  <a:pt x="1157072" y="348878"/>
                  <a:pt x="1114213" y="355280"/>
                  <a:pt x="1071223" y="353190"/>
                </a:cubicBezTo>
                <a:cubicBezTo>
                  <a:pt x="1022222" y="353190"/>
                  <a:pt x="992692" y="363513"/>
                  <a:pt x="943821" y="341821"/>
                </a:cubicBezTo>
                <a:cubicBezTo>
                  <a:pt x="895212" y="292821"/>
                  <a:pt x="843075" y="369915"/>
                  <a:pt x="792376" y="340123"/>
                </a:cubicBezTo>
                <a:cubicBezTo>
                  <a:pt x="751739" y="308632"/>
                  <a:pt x="712799" y="399838"/>
                  <a:pt x="648640" y="363513"/>
                </a:cubicBezTo>
                <a:cubicBezTo>
                  <a:pt x="613230" y="393828"/>
                  <a:pt x="545543" y="432898"/>
                  <a:pt x="536265" y="396049"/>
                </a:cubicBezTo>
                <a:cubicBezTo>
                  <a:pt x="503859" y="431853"/>
                  <a:pt x="466749" y="365081"/>
                  <a:pt x="389655" y="412252"/>
                </a:cubicBezTo>
                <a:cubicBezTo>
                  <a:pt x="328240" y="369915"/>
                  <a:pt x="404160" y="389778"/>
                  <a:pt x="291262" y="432506"/>
                </a:cubicBezTo>
                <a:cubicBezTo>
                  <a:pt x="224228" y="464912"/>
                  <a:pt x="230500" y="419178"/>
                  <a:pt x="169479" y="420092"/>
                </a:cubicBezTo>
                <a:cubicBezTo>
                  <a:pt x="136811" y="406242"/>
                  <a:pt x="114598" y="392260"/>
                  <a:pt x="15812" y="420092"/>
                </a:cubicBezTo>
                <a:cubicBezTo>
                  <a:pt x="9801" y="417871"/>
                  <a:pt x="4705" y="416173"/>
                  <a:pt x="0" y="414605"/>
                </a:cubicBezTo>
                <a:lnTo>
                  <a:pt x="486" y="0"/>
                </a:lnTo>
                <a:lnTo>
                  <a:pt x="12191480" y="0"/>
                </a:lnTo>
                <a:lnTo>
                  <a:pt x="12191966" y="414605"/>
                </a:lnTo>
                <a:cubicBezTo>
                  <a:pt x="12187261" y="416173"/>
                  <a:pt x="12182165" y="417871"/>
                  <a:pt x="12176154" y="420092"/>
                </a:cubicBezTo>
                <a:cubicBezTo>
                  <a:pt x="12077368" y="392260"/>
                  <a:pt x="12055155" y="406242"/>
                  <a:pt x="12022487" y="420092"/>
                </a:cubicBezTo>
                <a:cubicBezTo>
                  <a:pt x="11961466" y="419178"/>
                  <a:pt x="11967738" y="464912"/>
                  <a:pt x="11900704" y="432506"/>
                </a:cubicBezTo>
                <a:cubicBezTo>
                  <a:pt x="11787806" y="389778"/>
                  <a:pt x="11863726" y="369915"/>
                  <a:pt x="11802311" y="412252"/>
                </a:cubicBezTo>
                <a:cubicBezTo>
                  <a:pt x="11725217" y="365081"/>
                  <a:pt x="11688107" y="431853"/>
                  <a:pt x="11655701" y="396049"/>
                </a:cubicBezTo>
                <a:cubicBezTo>
                  <a:pt x="11646423" y="432898"/>
                  <a:pt x="11578736" y="393828"/>
                  <a:pt x="11543326" y="363513"/>
                </a:cubicBezTo>
                <a:cubicBezTo>
                  <a:pt x="11479167" y="399838"/>
                  <a:pt x="11440227" y="308632"/>
                  <a:pt x="11399590" y="340123"/>
                </a:cubicBezTo>
                <a:cubicBezTo>
                  <a:pt x="11348891" y="369915"/>
                  <a:pt x="11296754" y="292821"/>
                  <a:pt x="11248145" y="341821"/>
                </a:cubicBezTo>
                <a:cubicBezTo>
                  <a:pt x="11199274" y="363513"/>
                  <a:pt x="11169744" y="353190"/>
                  <a:pt x="11120743" y="353190"/>
                </a:cubicBezTo>
                <a:cubicBezTo>
                  <a:pt x="11077753" y="355280"/>
                  <a:pt x="11034894" y="348878"/>
                  <a:pt x="10991904" y="381153"/>
                </a:cubicBezTo>
                <a:cubicBezTo>
                  <a:pt x="10948782" y="386118"/>
                  <a:pt x="10905793" y="401668"/>
                  <a:pt x="10862803" y="408723"/>
                </a:cubicBezTo>
                <a:cubicBezTo>
                  <a:pt x="10811842" y="456681"/>
                  <a:pt x="10759444" y="476803"/>
                  <a:pt x="10706001" y="425711"/>
                </a:cubicBezTo>
                <a:cubicBezTo>
                  <a:pt x="10675554" y="404413"/>
                  <a:pt x="10652033" y="455113"/>
                  <a:pt x="10616754" y="388601"/>
                </a:cubicBezTo>
                <a:cubicBezTo>
                  <a:pt x="10591665" y="311506"/>
                  <a:pt x="10566446" y="398924"/>
                  <a:pt x="10541226" y="384682"/>
                </a:cubicBezTo>
                <a:cubicBezTo>
                  <a:pt x="10497714" y="387818"/>
                  <a:pt x="10454071" y="375927"/>
                  <a:pt x="10410558" y="366518"/>
                </a:cubicBezTo>
                <a:cubicBezTo>
                  <a:pt x="10346661" y="341691"/>
                  <a:pt x="10300535" y="353452"/>
                  <a:pt x="10238075" y="347440"/>
                </a:cubicBezTo>
                <a:cubicBezTo>
                  <a:pt x="10161373" y="337511"/>
                  <a:pt x="10109759" y="343260"/>
                  <a:pt x="10031226" y="329801"/>
                </a:cubicBezTo>
                <a:cubicBezTo>
                  <a:pt x="9939758" y="323267"/>
                  <a:pt x="9896768" y="348225"/>
                  <a:pt x="9825684" y="384942"/>
                </a:cubicBezTo>
                <a:cubicBezTo>
                  <a:pt x="9790927" y="406895"/>
                  <a:pt x="9749374" y="408070"/>
                  <a:pt x="9703640" y="422837"/>
                </a:cubicBezTo>
                <a:cubicBezTo>
                  <a:pt x="9696191" y="323136"/>
                  <a:pt x="9704554" y="442306"/>
                  <a:pt x="9686262" y="326403"/>
                </a:cubicBezTo>
                <a:cubicBezTo>
                  <a:pt x="9643793" y="371353"/>
                  <a:pt x="9599758" y="328494"/>
                  <a:pt x="9555593" y="332545"/>
                </a:cubicBezTo>
                <a:cubicBezTo>
                  <a:pt x="9511426" y="364035"/>
                  <a:pt x="9466999" y="350316"/>
                  <a:pt x="9424009" y="330715"/>
                </a:cubicBezTo>
                <a:cubicBezTo>
                  <a:pt x="9410942" y="378408"/>
                  <a:pt x="9371742" y="292952"/>
                  <a:pt x="9355016" y="331890"/>
                </a:cubicBezTo>
                <a:cubicBezTo>
                  <a:pt x="9314248" y="310853"/>
                  <a:pt x="9276615" y="386118"/>
                  <a:pt x="9238851" y="299484"/>
                </a:cubicBezTo>
                <a:cubicBezTo>
                  <a:pt x="9200695" y="252575"/>
                  <a:pt x="9162019" y="287986"/>
                  <a:pt x="9119028" y="266295"/>
                </a:cubicBezTo>
                <a:cubicBezTo>
                  <a:pt x="9097468" y="290861"/>
                  <a:pt x="9078521" y="233236"/>
                  <a:pt x="9057222" y="263029"/>
                </a:cubicBezTo>
                <a:cubicBezTo>
                  <a:pt x="8978821" y="281975"/>
                  <a:pt x="8938182" y="267994"/>
                  <a:pt x="8873110" y="288510"/>
                </a:cubicBezTo>
                <a:cubicBezTo>
                  <a:pt x="8827375" y="340777"/>
                  <a:pt x="8779681" y="283021"/>
                  <a:pt x="8731333" y="340777"/>
                </a:cubicBezTo>
                <a:cubicBezTo>
                  <a:pt x="8683117" y="371223"/>
                  <a:pt x="8634248" y="457464"/>
                  <a:pt x="8586161" y="386771"/>
                </a:cubicBezTo>
                <a:cubicBezTo>
                  <a:pt x="8564079" y="371483"/>
                  <a:pt x="8549836" y="360637"/>
                  <a:pt x="8527622" y="412905"/>
                </a:cubicBezTo>
                <a:cubicBezTo>
                  <a:pt x="8468560" y="428455"/>
                  <a:pt x="8395646" y="423490"/>
                  <a:pt x="8335409" y="422967"/>
                </a:cubicBezTo>
                <a:cubicBezTo>
                  <a:pt x="8281573" y="441784"/>
                  <a:pt x="8301565" y="462951"/>
                  <a:pt x="8239759" y="443614"/>
                </a:cubicBezTo>
                <a:cubicBezTo>
                  <a:pt x="8194270" y="437733"/>
                  <a:pt x="8148780" y="474933"/>
                  <a:pt x="8103323" y="481329"/>
                </a:cubicBezTo>
                <a:close/>
              </a:path>
            </a:pathLst>
          </a:custGeom>
          <a:solidFill>
            <a:srgbClr val="731C49"/>
          </a:solidFill>
          <a:ln w="952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9" name="Freeform: Shape 1378">
            <a:extLst>
              <a:ext uri="{FF2B5EF4-FFF2-40B4-BE49-F238E27FC236}">
                <a16:creationId xmlns:a16="http://schemas.microsoft.com/office/drawing/2014/main" id="{A1097A13-5998-4A7A-A51A-B62A0CDE35FD}"/>
              </a:ext>
            </a:extLst>
          </p:cNvPr>
          <p:cNvSpPr/>
          <p:nvPr/>
        </p:nvSpPr>
        <p:spPr>
          <a:xfrm>
            <a:off x="7011196" y="1593064"/>
            <a:ext cx="3633531" cy="366814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rgbClr val="852D5B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bg1"/>
              </a:solidFill>
            </a:endParaRPr>
          </a:p>
        </p:txBody>
      </p:sp>
      <p:pic>
        <p:nvPicPr>
          <p:cNvPr id="4" name="Picture 8" descr="Daki PNG File | PNG Mart">
            <a:extLst>
              <a:ext uri="{FF2B5EF4-FFF2-40B4-BE49-F238E27FC236}">
                <a16:creationId xmlns:a16="http://schemas.microsoft.com/office/drawing/2014/main" id="{642F165D-3EBC-42A7-9FC2-44C90B386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942105"/>
            <a:ext cx="6832488" cy="4811925"/>
          </a:xfrm>
          <a:prstGeom prst="rect">
            <a:avLst/>
          </a:prstGeom>
          <a:noFill/>
          <a:effectLst>
            <a:outerShdw blurRad="50800" dist="393700" dir="15540000" sx="112000" sy="112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Daki PNG File | PNG Mart">
            <a:extLst>
              <a:ext uri="{FF2B5EF4-FFF2-40B4-BE49-F238E27FC236}">
                <a16:creationId xmlns:a16="http://schemas.microsoft.com/office/drawing/2014/main" id="{311095D7-4A41-4688-8A05-8E4AB9ADF8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148" t="53884" r="14085"/>
          <a:stretch/>
        </p:blipFill>
        <p:spPr bwMode="auto">
          <a:xfrm flipH="1">
            <a:off x="9577118" y="1"/>
            <a:ext cx="2614881" cy="3429000"/>
          </a:xfrm>
          <a:prstGeom prst="rect">
            <a:avLst/>
          </a:prstGeom>
          <a:noFill/>
          <a:effectLst>
            <a:outerShdw blurRad="50800" dist="38100" dir="13200000" sx="120000" sy="120000" algn="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Daki PNG File | PNG Mart">
            <a:extLst>
              <a:ext uri="{FF2B5EF4-FFF2-40B4-BE49-F238E27FC236}">
                <a16:creationId xmlns:a16="http://schemas.microsoft.com/office/drawing/2014/main" id="{24D479CA-3538-4967-B25C-D029EC307B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40" t="66189" r="61593" b="4117"/>
          <a:stretch/>
        </p:blipFill>
        <p:spPr bwMode="auto">
          <a:xfrm rot="10800000" flipH="1">
            <a:off x="4991243" y="4650623"/>
            <a:ext cx="2614881" cy="2207941"/>
          </a:xfrm>
          <a:prstGeom prst="rect">
            <a:avLst/>
          </a:prstGeom>
          <a:noFill/>
          <a:effectLst>
            <a:outerShdw blurRad="50800" dist="38100" dir="18900000" sx="120000" sy="12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8" descr="Daki PNG File | PNG Mart">
            <a:extLst>
              <a:ext uri="{FF2B5EF4-FFF2-40B4-BE49-F238E27FC236}">
                <a16:creationId xmlns:a16="http://schemas.microsoft.com/office/drawing/2014/main" id="{B42C4EFB-EB68-4284-B2C2-B745DA784B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6" t="-3599" r="58107" b="73905"/>
          <a:stretch/>
        </p:blipFill>
        <p:spPr bwMode="auto">
          <a:xfrm rot="16200000" flipH="1">
            <a:off x="9780588" y="4446588"/>
            <a:ext cx="2614881" cy="2207941"/>
          </a:xfrm>
          <a:prstGeom prst="rect">
            <a:avLst/>
          </a:prstGeom>
          <a:noFill/>
          <a:effectLst>
            <a:outerShdw blurRad="50800" dist="38100" dir="13500000" sx="120000" sy="120000" algn="b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8" descr="Daki PNG File | PNG Mart">
            <a:extLst>
              <a:ext uri="{FF2B5EF4-FFF2-40B4-BE49-F238E27FC236}">
                <a16:creationId xmlns:a16="http://schemas.microsoft.com/office/drawing/2014/main" id="{36C62A91-1AEC-4F79-91B2-021AFA6B6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00" t="-5473" r="13833" b="75779"/>
          <a:stretch/>
        </p:blipFill>
        <p:spPr bwMode="auto">
          <a:xfrm rot="16200000" flipH="1">
            <a:off x="4878277" y="201609"/>
            <a:ext cx="2614881" cy="2207941"/>
          </a:xfrm>
          <a:prstGeom prst="rect">
            <a:avLst/>
          </a:prstGeom>
          <a:noFill/>
          <a:effectLst>
            <a:outerShdw blurRad="25400" dist="38100" sx="120000" sy="12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786F31A-BF93-42ED-AB9D-1F037C56FED1}"/>
              </a:ext>
            </a:extLst>
          </p:cNvPr>
          <p:cNvSpPr txBox="1"/>
          <p:nvPr/>
        </p:nvSpPr>
        <p:spPr>
          <a:xfrm>
            <a:off x="6849890" y="3597815"/>
            <a:ext cx="39561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5400" dirty="0">
                <a:solidFill>
                  <a:schemeClr val="bg1"/>
                </a:solidFill>
                <a:latin typeface="Blood Crow" pitchFamily="2" charset="0"/>
              </a:rPr>
              <a:t>points</a:t>
            </a:r>
            <a:endParaRPr kumimoji="0" lang="en-GB" sz="54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</a:endParaRPr>
          </a:p>
        </p:txBody>
      </p:sp>
      <p:sp>
        <p:nvSpPr>
          <p:cNvPr id="11" name="Points">
            <a:extLst>
              <a:ext uri="{FF2B5EF4-FFF2-40B4-BE49-F238E27FC236}">
                <a16:creationId xmlns:a16="http://schemas.microsoft.com/office/drawing/2014/main" id="{3D498A89-C75C-44EE-A9E2-2B958F2B9BD9}"/>
              </a:ext>
            </a:extLst>
          </p:cNvPr>
          <p:cNvSpPr/>
          <p:nvPr/>
        </p:nvSpPr>
        <p:spPr>
          <a:xfrm>
            <a:off x="7824934" y="2613020"/>
            <a:ext cx="200605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9600" dirty="0">
                <a:solidFill>
                  <a:schemeClr val="bg1"/>
                </a:solidFill>
                <a:effectLst/>
                <a:latin typeface="Bahnschrift SemiBold Condensed" panose="020B0502040204020203" pitchFamily="34" charset="0"/>
              </a:rPr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B49F5D8-D25A-493C-BEAA-8B761A41C28F}"/>
              </a:ext>
            </a:extLst>
          </p:cNvPr>
          <p:cNvSpPr txBox="1"/>
          <p:nvPr/>
        </p:nvSpPr>
        <p:spPr>
          <a:xfrm>
            <a:off x="6928416" y="2037604"/>
            <a:ext cx="39561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lood Crow" pitchFamily="2" charset="0"/>
              </a:rPr>
              <a:t>steal</a:t>
            </a:r>
            <a:endParaRPr kumimoji="0" lang="en-GB" sz="60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</a:endParaRPr>
          </a:p>
        </p:txBody>
      </p:sp>
      <p:pic>
        <p:nvPicPr>
          <p:cNvPr id="16" name="그림 15">
            <a:hlinkClick r:id="rId3" action="ppaction://hlinksldjump"/>
            <a:extLst>
              <a:ext uri="{FF2B5EF4-FFF2-40B4-BE49-F238E27FC236}">
                <a16:creationId xmlns:a16="http://schemas.microsoft.com/office/drawing/2014/main" id="{4B841F5C-BBAF-4C6B-9C14-5DACE642AD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11" y="5795919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67725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D3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>
            <a:extLst>
              <a:ext uri="{FF2B5EF4-FFF2-40B4-BE49-F238E27FC236}">
                <a16:creationId xmlns:a16="http://schemas.microsoft.com/office/drawing/2014/main" id="{CEE6BF4F-FC00-44C8-B460-C3811D05B59B}"/>
              </a:ext>
            </a:extLst>
          </p:cNvPr>
          <p:cNvGrpSpPr/>
          <p:nvPr/>
        </p:nvGrpSpPr>
        <p:grpSpPr>
          <a:xfrm>
            <a:off x="-13182" y="0"/>
            <a:ext cx="12205182" cy="6858000"/>
            <a:chOff x="-13182" y="0"/>
            <a:chExt cx="12205182" cy="6858000"/>
          </a:xfrm>
        </p:grpSpPr>
        <p:pic>
          <p:nvPicPr>
            <p:cNvPr id="28" name="그림 27">
              <a:extLst>
                <a:ext uri="{FF2B5EF4-FFF2-40B4-BE49-F238E27FC236}">
                  <a16:creationId xmlns:a16="http://schemas.microsoft.com/office/drawing/2014/main" id="{1030ED23-4F18-46C5-BAA5-AEC55203102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6522"/>
            <a:stretch/>
          </p:blipFill>
          <p:spPr>
            <a:xfrm>
              <a:off x="9130817" y="0"/>
              <a:ext cx="3061183" cy="6858000"/>
            </a:xfrm>
            <a:prstGeom prst="rect">
              <a:avLst/>
            </a:prstGeom>
          </p:spPr>
        </p:pic>
        <p:pic>
          <p:nvPicPr>
            <p:cNvPr id="4" name="그림 3">
              <a:extLst>
                <a:ext uri="{FF2B5EF4-FFF2-40B4-BE49-F238E27FC236}">
                  <a16:creationId xmlns:a16="http://schemas.microsoft.com/office/drawing/2014/main" id="{443B2074-4FA6-4109-9031-14189611B3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182" y="0"/>
              <a:ext cx="9144000" cy="6858000"/>
            </a:xfrm>
            <a:prstGeom prst="rect">
              <a:avLst/>
            </a:prstGeom>
          </p:spPr>
        </p:pic>
      </p:grpSp>
      <p:grpSp>
        <p:nvGrpSpPr>
          <p:cNvPr id="18" name="Group 60">
            <a:extLst>
              <a:ext uri="{FF2B5EF4-FFF2-40B4-BE49-F238E27FC236}">
                <a16:creationId xmlns:a16="http://schemas.microsoft.com/office/drawing/2014/main" id="{103A9175-75E3-4BDB-B8D9-3A095FB2AFE3}"/>
              </a:ext>
            </a:extLst>
          </p:cNvPr>
          <p:cNvGrpSpPr/>
          <p:nvPr/>
        </p:nvGrpSpPr>
        <p:grpSpPr>
          <a:xfrm>
            <a:off x="8326574" y="5939362"/>
            <a:ext cx="2909103" cy="798995"/>
            <a:chOff x="-1257904" y="-548908"/>
            <a:chExt cx="5583460" cy="1533516"/>
          </a:xfrm>
          <a:solidFill>
            <a:schemeClr val="bg1"/>
          </a:solidFill>
        </p:grpSpPr>
        <p:pic>
          <p:nvPicPr>
            <p:cNvPr id="19" name="Graphic 57">
              <a:extLst>
                <a:ext uri="{FF2B5EF4-FFF2-40B4-BE49-F238E27FC236}">
                  <a16:creationId xmlns:a16="http://schemas.microsoft.com/office/drawing/2014/main" id="{9B3DFFA4-58C9-405C-A924-B9006A6B7FA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-1257904" y="-548908"/>
              <a:ext cx="3624582" cy="1412973"/>
            </a:xfrm>
            <a:prstGeom prst="rect">
              <a:avLst/>
            </a:prstGeom>
          </p:spPr>
        </p:pic>
        <p:pic>
          <p:nvPicPr>
            <p:cNvPr id="20" name="Graphic 59">
              <a:extLst>
                <a:ext uri="{FF2B5EF4-FFF2-40B4-BE49-F238E27FC236}">
                  <a16:creationId xmlns:a16="http://schemas.microsoft.com/office/drawing/2014/main" id="{D10FC515-9F12-486C-91C4-AE2E8EEAD41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025141" y="-132892"/>
              <a:ext cx="2300415" cy="1117500"/>
            </a:xfrm>
            <a:prstGeom prst="rect">
              <a:avLst/>
            </a:prstGeom>
          </p:spPr>
        </p:pic>
      </p:grpSp>
      <p:grpSp>
        <p:nvGrpSpPr>
          <p:cNvPr id="15" name="Group 60">
            <a:extLst>
              <a:ext uri="{FF2B5EF4-FFF2-40B4-BE49-F238E27FC236}">
                <a16:creationId xmlns:a16="http://schemas.microsoft.com/office/drawing/2014/main" id="{3A997D86-25DB-41CC-8A68-895F6BB75FA5}"/>
              </a:ext>
            </a:extLst>
          </p:cNvPr>
          <p:cNvGrpSpPr/>
          <p:nvPr/>
        </p:nvGrpSpPr>
        <p:grpSpPr>
          <a:xfrm>
            <a:off x="412790" y="5781910"/>
            <a:ext cx="2909103" cy="798995"/>
            <a:chOff x="-1257904" y="-548908"/>
            <a:chExt cx="5583460" cy="1533516"/>
          </a:xfrm>
          <a:solidFill>
            <a:schemeClr val="bg1"/>
          </a:solidFill>
        </p:grpSpPr>
        <p:pic>
          <p:nvPicPr>
            <p:cNvPr id="16" name="Graphic 57">
              <a:extLst>
                <a:ext uri="{FF2B5EF4-FFF2-40B4-BE49-F238E27FC236}">
                  <a16:creationId xmlns:a16="http://schemas.microsoft.com/office/drawing/2014/main" id="{76377FEB-4BF3-4EC0-9D31-D293F3486A0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-1257904" y="-548908"/>
              <a:ext cx="3624582" cy="1412973"/>
            </a:xfrm>
            <a:prstGeom prst="rect">
              <a:avLst/>
            </a:prstGeom>
          </p:spPr>
        </p:pic>
        <p:pic>
          <p:nvPicPr>
            <p:cNvPr id="17" name="Graphic 59">
              <a:extLst>
                <a:ext uri="{FF2B5EF4-FFF2-40B4-BE49-F238E27FC236}">
                  <a16:creationId xmlns:a16="http://schemas.microsoft.com/office/drawing/2014/main" id="{6705534E-66E7-4A9F-9531-4499CE47034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025141" y="-132892"/>
              <a:ext cx="2300415" cy="1117500"/>
            </a:xfrm>
            <a:prstGeom prst="rect">
              <a:avLst/>
            </a:prstGeom>
          </p:spPr>
        </p:pic>
      </p:grpSp>
      <p:grpSp>
        <p:nvGrpSpPr>
          <p:cNvPr id="12" name="Group 60">
            <a:extLst>
              <a:ext uri="{FF2B5EF4-FFF2-40B4-BE49-F238E27FC236}">
                <a16:creationId xmlns:a16="http://schemas.microsoft.com/office/drawing/2014/main" id="{4DA55060-7E6B-4544-8780-2D2E460CABE3}"/>
              </a:ext>
            </a:extLst>
          </p:cNvPr>
          <p:cNvGrpSpPr/>
          <p:nvPr/>
        </p:nvGrpSpPr>
        <p:grpSpPr>
          <a:xfrm>
            <a:off x="4516072" y="611129"/>
            <a:ext cx="2909103" cy="798995"/>
            <a:chOff x="-1257904" y="-548908"/>
            <a:chExt cx="5583460" cy="1533516"/>
          </a:xfrm>
          <a:solidFill>
            <a:schemeClr val="bg1"/>
          </a:solidFill>
        </p:grpSpPr>
        <p:pic>
          <p:nvPicPr>
            <p:cNvPr id="13" name="Graphic 57">
              <a:extLst>
                <a:ext uri="{FF2B5EF4-FFF2-40B4-BE49-F238E27FC236}">
                  <a16:creationId xmlns:a16="http://schemas.microsoft.com/office/drawing/2014/main" id="{13ECC539-922D-474E-9EEE-3702E8797E8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-1257904" y="-548908"/>
              <a:ext cx="3624582" cy="1412973"/>
            </a:xfrm>
            <a:prstGeom prst="rect">
              <a:avLst/>
            </a:prstGeom>
          </p:spPr>
        </p:pic>
        <p:pic>
          <p:nvPicPr>
            <p:cNvPr id="14" name="Graphic 59">
              <a:extLst>
                <a:ext uri="{FF2B5EF4-FFF2-40B4-BE49-F238E27FC236}">
                  <a16:creationId xmlns:a16="http://schemas.microsoft.com/office/drawing/2014/main" id="{83A11D42-E8DF-4EBB-8C15-8A1670B564C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025141" y="-132892"/>
              <a:ext cx="2300415" cy="1117500"/>
            </a:xfrm>
            <a:prstGeom prst="rect">
              <a:avLst/>
            </a:prstGeom>
          </p:spPr>
        </p:pic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5342E1C6-51C5-4519-B19A-6F3859BA93A3}"/>
              </a:ext>
            </a:extLst>
          </p:cNvPr>
          <p:cNvGrpSpPr/>
          <p:nvPr/>
        </p:nvGrpSpPr>
        <p:grpSpPr>
          <a:xfrm>
            <a:off x="7685506" y="916660"/>
            <a:ext cx="3767292" cy="4375790"/>
            <a:chOff x="252729" y="202508"/>
            <a:chExt cx="6408279" cy="6516869"/>
          </a:xfrm>
        </p:grpSpPr>
        <p:sp>
          <p:nvSpPr>
            <p:cNvPr id="6" name="직사각형 5">
              <a:extLst>
                <a:ext uri="{FF2B5EF4-FFF2-40B4-BE49-F238E27FC236}">
                  <a16:creationId xmlns:a16="http://schemas.microsoft.com/office/drawing/2014/main" id="{7F74AA09-09F7-4B68-A2BC-949FDB381CAE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226F8037-56AD-42EB-9E93-EF05E73718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8" name="그림 7">
              <a:extLst>
                <a:ext uri="{FF2B5EF4-FFF2-40B4-BE49-F238E27FC236}">
                  <a16:creationId xmlns:a16="http://schemas.microsoft.com/office/drawing/2014/main" id="{A41A963A-9575-404D-A795-D8DEFA011B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9" name="그림 8">
              <a:extLst>
                <a:ext uri="{FF2B5EF4-FFF2-40B4-BE49-F238E27FC236}">
                  <a16:creationId xmlns:a16="http://schemas.microsoft.com/office/drawing/2014/main" id="{62124581-AD0F-4AA5-B531-A998AA80A5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0" name="그림 9">
              <a:extLst>
                <a:ext uri="{FF2B5EF4-FFF2-40B4-BE49-F238E27FC236}">
                  <a16:creationId xmlns:a16="http://schemas.microsoft.com/office/drawing/2014/main" id="{F02534A4-C660-499A-8BD7-6DA9AE87EC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sp>
        <p:nvSpPr>
          <p:cNvPr id="11" name="Instructions Text">
            <a:extLst>
              <a:ext uri="{FF2B5EF4-FFF2-40B4-BE49-F238E27FC236}">
                <a16:creationId xmlns:a16="http://schemas.microsoft.com/office/drawing/2014/main" id="{A9A9B5AE-A7CC-4E08-B2BB-8797A9AABF07}"/>
              </a:ext>
            </a:extLst>
          </p:cNvPr>
          <p:cNvSpPr txBox="1"/>
          <p:nvPr/>
        </p:nvSpPr>
        <p:spPr>
          <a:xfrm rot="753339">
            <a:off x="7516661" y="1415086"/>
            <a:ext cx="4130965" cy="1865126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ko-KR" sz="7200" b="0" i="0" u="none" strike="noStrike" kern="1200" cap="none" spc="0" normalizeH="0" baseline="0" noProof="0" dirty="0">
                <a:ln w="0"/>
                <a:solidFill>
                  <a:srgbClr val="C1302D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Spin</a:t>
            </a:r>
            <a:r>
              <a:rPr kumimoji="0" lang="ko-KR" altLang="en-US" sz="7200" b="0" i="0" u="none" strike="noStrike" kern="1200" cap="none" spc="0" normalizeH="0" baseline="0" noProof="0" dirty="0">
                <a:ln w="0"/>
                <a:solidFill>
                  <a:srgbClr val="C1302D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 </a:t>
            </a:r>
            <a:r>
              <a:rPr kumimoji="0" lang="en-GB" altLang="ko-KR" sz="7200" b="0" i="0" u="none" strike="noStrike" kern="1200" cap="none" spc="0" normalizeH="0" baseline="0" noProof="0" dirty="0">
                <a:ln w="0"/>
                <a:solidFill>
                  <a:srgbClr val="C1302D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the wheel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C1302D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pic>
        <p:nvPicPr>
          <p:cNvPr id="54" name="그림 53">
            <a:extLst>
              <a:ext uri="{FF2B5EF4-FFF2-40B4-BE49-F238E27FC236}">
                <a16:creationId xmlns:a16="http://schemas.microsoft.com/office/drawing/2014/main" id="{3E7A3C5A-F0ED-484F-903E-7A43A4D744C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39202" y="277095"/>
            <a:ext cx="6297714" cy="6303810"/>
          </a:xfrm>
          <a:prstGeom prst="rect">
            <a:avLst/>
          </a:prstGeom>
        </p:spPr>
      </p:pic>
      <p:pic>
        <p:nvPicPr>
          <p:cNvPr id="8196" name="Picture 4" descr="Demon Slayer Sakonji Urokodaki cursor – Custom Cursor">
            <a:extLst>
              <a:ext uri="{FF2B5EF4-FFF2-40B4-BE49-F238E27FC236}">
                <a16:creationId xmlns:a16="http://schemas.microsoft.com/office/drawing/2014/main" id="{FADEA4A2-217A-4200-8D92-0D6BB20776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99"/>
          <a:stretch/>
        </p:blipFill>
        <p:spPr bwMode="auto">
          <a:xfrm rot="1113154">
            <a:off x="8795703" y="3651223"/>
            <a:ext cx="3498264" cy="3441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4" descr="Demon Slayer Sakonji Urokodaki cursor – Custom Cursor">
            <a:extLst>
              <a:ext uri="{FF2B5EF4-FFF2-40B4-BE49-F238E27FC236}">
                <a16:creationId xmlns:a16="http://schemas.microsoft.com/office/drawing/2014/main" id="{5471AB5F-C0B9-4413-A4B7-48255DC108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64" r="51170"/>
          <a:stretch/>
        </p:blipFill>
        <p:spPr bwMode="auto">
          <a:xfrm rot="544642">
            <a:off x="5975928" y="3318942"/>
            <a:ext cx="1875260" cy="209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그림 20">
            <a:hlinkClick r:id="rId12" action="ppaction://hlinksldjump"/>
            <a:extLst>
              <a:ext uri="{FF2B5EF4-FFF2-40B4-BE49-F238E27FC236}">
                <a16:creationId xmlns:a16="http://schemas.microsoft.com/office/drawing/2014/main" id="{633AF0CD-92D6-47F2-B045-72A2E9A9680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2711" y="5795919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149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6160000">
                                      <p:cBhvr>
                                        <p:cTn id="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19040000">
                                      <p:cBhvr>
                                        <p:cTn id="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5880000">
                                      <p:cBhvr>
                                        <p:cTn id="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000000">
                                      <p:cBhvr>
                                        <p:cTn id="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6640000">
                                      <p:cBhvr>
                                        <p:cTn id="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080000">
                                      <p:cBhvr>
                                        <p:cTn id="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900000">
                                      <p:cBhvr>
                                        <p:cTn id="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220000">
                                      <p:cBhvr>
                                        <p:cTn id="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5980000">
                                      <p:cBhvr>
                                        <p:cTn id="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5340000">
                                      <p:cBhvr>
                                        <p:cTn id="5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6480000">
                                      <p:cBhvr>
                                        <p:cTn id="6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2900000">
                                      <p:cBhvr>
                                        <p:cTn id="6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620000">
                                      <p:cBhvr>
                                        <p:cTn id="6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600000">
                                      <p:cBhvr>
                                        <p:cTn id="7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920000">
                                      <p:cBhvr>
                                        <p:cTn id="7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340000">
                                      <p:cBhvr>
                                        <p:cTn id="8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840000">
                                      <p:cBhvr>
                                        <p:cTn id="8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940000">
                                      <p:cBhvr>
                                        <p:cTn id="8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600000">
                                      <p:cBhvr>
                                        <p:cTn id="9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1300000">
                                      <p:cBhvr>
                                        <p:cTn id="9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3940000">
                                      <p:cBhvr>
                                        <p:cTn id="10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6000000">
                                      <p:cBhvr>
                                        <p:cTn id="10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00000">
                                      <p:cBhvr>
                                        <p:cTn id="10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11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440000">
                                      <p:cBhvr>
                                        <p:cTn id="11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000000">
                                      <p:cBhvr>
                                        <p:cTn id="1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00000">
                                      <p:cBhvr>
                                        <p:cTn id="1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940000">
                                      <p:cBhvr>
                                        <p:cTn id="1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300000">
                                      <p:cBhvr>
                                        <p:cTn id="1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6400000">
                                      <p:cBhvr>
                                        <p:cTn id="1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1600000">
                                      <p:cBhvr>
                                        <p:cTn id="1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660000">
                                      <p:cBhvr>
                                        <p:cTn id="1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920000">
                                      <p:cBhvr>
                                        <p:cTn id="1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660000">
                                      <p:cBhvr>
                                        <p:cTn id="1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3480000">
                                      <p:cBhvr>
                                        <p:cTn id="15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7520000">
                                      <p:cBhvr>
                                        <p:cTn id="16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260000">
                                      <p:cBhvr>
                                        <p:cTn id="16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44780000">
                                      <p:cBhvr>
                                        <p:cTn id="16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9520000">
                                      <p:cBhvr>
                                        <p:cTn id="17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400000">
                                      <p:cBhvr>
                                        <p:cTn id="17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2080000">
                                      <p:cBhvr>
                                        <p:cTn id="18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580000">
                                      <p:cBhvr>
                                        <p:cTn id="18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60000">
                                      <p:cBhvr>
                                        <p:cTn id="18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8320000">
                                      <p:cBhvr>
                                        <p:cTn id="19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1120000">
                                      <p:cBhvr>
                                        <p:cTn id="19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6500000">
                                      <p:cBhvr>
                                        <p:cTn id="20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2" fill="hold">
                      <p:stCondLst>
                        <p:cond delay="indefinite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16460000">
                                      <p:cBhvr>
                                        <p:cTn id="20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240000">
                                      <p:cBhvr>
                                        <p:cTn id="20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7900000">
                                      <p:cBhvr>
                                        <p:cTn id="21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9640000">
                                      <p:cBhvr>
                                        <p:cTn id="21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860000">
                                      <p:cBhvr>
                                        <p:cTn id="2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8520000">
                                      <p:cBhvr>
                                        <p:cTn id="2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2780000">
                                      <p:cBhvr>
                                        <p:cTn id="2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1680000">
                                      <p:cBhvr>
                                        <p:cTn id="2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060000">
                                      <p:cBhvr>
                                        <p:cTn id="2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8140000">
                                      <p:cBhvr>
                                        <p:cTn id="2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5580000">
                                      <p:cBhvr>
                                        <p:cTn id="2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1280000">
                                      <p:cBhvr>
                                        <p:cTn id="2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520000">
                                      <p:cBhvr>
                                        <p:cTn id="2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1920000">
                                      <p:cBhvr>
                                        <p:cTn id="25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9360000">
                                      <p:cBhvr>
                                        <p:cTn id="26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4860000">
                                      <p:cBhvr>
                                        <p:cTn id="26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640000">
                                      <p:cBhvr>
                                        <p:cTn id="26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00000">
                                      <p:cBhvr>
                                        <p:cTn id="27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880000">
                                      <p:cBhvr>
                                        <p:cTn id="27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780000">
                                      <p:cBhvr>
                                        <p:cTn id="28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0860000">
                                      <p:cBhvr>
                                        <p:cTn id="28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3540000">
                                      <p:cBhvr>
                                        <p:cTn id="28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380000">
                                      <p:cBhvr>
                                        <p:cTn id="29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5640000">
                                      <p:cBhvr>
                                        <p:cTn id="29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640000">
                                      <p:cBhvr>
                                        <p:cTn id="30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2" fill="hold">
                      <p:stCondLst>
                        <p:cond delay="indefinite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7260000">
                                      <p:cBhvr>
                                        <p:cTn id="30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9540000">
                                      <p:cBhvr>
                                        <p:cTn id="30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0360000">
                                      <p:cBhvr>
                                        <p:cTn id="31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4" fill="hold">
                      <p:stCondLst>
                        <p:cond delay="indefinite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4380000">
                                      <p:cBhvr>
                                        <p:cTn id="31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7020000">
                                      <p:cBhvr>
                                        <p:cTn id="3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2" fill="hold">
                      <p:stCondLst>
                        <p:cond delay="indefinite"/>
                      </p:stCondLst>
                      <p:childTnLst>
                        <p:par>
                          <p:cTn id="323" fill="hold">
                            <p:stCondLst>
                              <p:cond delay="0"/>
                            </p:stCondLst>
                            <p:childTnLst>
                              <p:par>
                                <p:cTn id="32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80000">
                                      <p:cBhvr>
                                        <p:cTn id="3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9960000">
                                      <p:cBhvr>
                                        <p:cTn id="3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0" fill="hold">
                      <p:stCondLst>
                        <p:cond delay="indefinite"/>
                      </p:stCondLst>
                      <p:childTnLst>
                        <p:par>
                          <p:cTn id="331" fill="hold">
                            <p:stCondLst>
                              <p:cond delay="0"/>
                            </p:stCondLst>
                            <p:childTnLst>
                              <p:par>
                                <p:cTn id="3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620000">
                                      <p:cBhvr>
                                        <p:cTn id="3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4" fill="hold">
                      <p:stCondLst>
                        <p:cond delay="indefinite"/>
                      </p:stCondLst>
                      <p:childTnLst>
                        <p:par>
                          <p:cTn id="335" fill="hold">
                            <p:stCondLst>
                              <p:cond delay="0"/>
                            </p:stCondLst>
                            <p:childTnLst>
                              <p:par>
                                <p:cTn id="33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840000">
                                      <p:cBhvr>
                                        <p:cTn id="3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5920000">
                                      <p:cBhvr>
                                        <p:cTn id="3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2" fill="hold">
                      <p:stCondLst>
                        <p:cond delay="indefinite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320000">
                                      <p:cBhvr>
                                        <p:cTn id="3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960000">
                                      <p:cBhvr>
                                        <p:cTn id="3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0" fill="hold">
                      <p:stCondLst>
                        <p:cond delay="indefinite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1800000">
                                      <p:cBhvr>
                                        <p:cTn id="3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4" fill="hold">
                      <p:stCondLst>
                        <p:cond delay="indefinite"/>
                      </p:stCondLst>
                      <p:childTnLst>
                        <p:par>
                          <p:cTn id="355" fill="hold">
                            <p:stCondLst>
                              <p:cond delay="0"/>
                            </p:stCondLst>
                            <p:childTnLst>
                              <p:par>
                                <p:cTn id="3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7620000">
                                      <p:cBhvr>
                                        <p:cTn id="35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8" fill="hold">
                      <p:stCondLst>
                        <p:cond delay="indefinite"/>
                      </p:stCondLst>
                      <p:childTnLst>
                        <p:par>
                          <p:cTn id="359" fill="hold">
                            <p:stCondLst>
                              <p:cond delay="0"/>
                            </p:stCondLst>
                            <p:childTnLst>
                              <p:par>
                                <p:cTn id="36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1400000">
                                      <p:cBhvr>
                                        <p:cTn id="36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2140000">
                                      <p:cBhvr>
                                        <p:cTn id="36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920000">
                                      <p:cBhvr>
                                        <p:cTn id="36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0" fill="hold">
                      <p:stCondLst>
                        <p:cond delay="indefinite"/>
                      </p:stCondLst>
                      <p:childTnLst>
                        <p:par>
                          <p:cTn id="371" fill="hold">
                            <p:stCondLst>
                              <p:cond delay="0"/>
                            </p:stCondLst>
                            <p:childTnLst>
                              <p:par>
                                <p:cTn id="37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85320000">
                                      <p:cBhvr>
                                        <p:cTn id="37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4" fill="hold">
                      <p:stCondLst>
                        <p:cond delay="indefinite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180000">
                                      <p:cBhvr>
                                        <p:cTn id="37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8" fill="hold">
                      <p:stCondLst>
                        <p:cond delay="indefinite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7040000">
                                      <p:cBhvr>
                                        <p:cTn id="38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540000">
                                      <p:cBhvr>
                                        <p:cTn id="38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6" fill="hold">
                      <p:stCondLst>
                        <p:cond delay="indefinite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0500000">
                                      <p:cBhvr>
                                        <p:cTn id="38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0" fill="hold">
                      <p:stCondLst>
                        <p:cond delay="indefinite"/>
                      </p:stCondLst>
                      <p:childTnLst>
                        <p:par>
                          <p:cTn id="391" fill="hold">
                            <p:stCondLst>
                              <p:cond delay="0"/>
                            </p:stCondLst>
                            <p:childTnLst>
                              <p:par>
                                <p:cTn id="39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8320000">
                                      <p:cBhvr>
                                        <p:cTn id="39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20000">
                                      <p:cBhvr>
                                        <p:cTn id="39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8" fill="hold">
                      <p:stCondLst>
                        <p:cond delay="indefinite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000000">
                                      <p:cBhvr>
                                        <p:cTn id="40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3840000">
                                      <p:cBhvr>
                                        <p:cTn id="40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6" fill="hold">
                      <p:stCondLst>
                        <p:cond delay="indefinite"/>
                      </p:stCondLst>
                      <p:childTnLst>
                        <p:par>
                          <p:cTn id="407" fill="hold">
                            <p:stCondLst>
                              <p:cond delay="0"/>
                            </p:stCondLst>
                            <p:childTnLst>
                              <p:par>
                                <p:cTn id="40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200000">
                                      <p:cBhvr>
                                        <p:cTn id="40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0" fill="hold">
                      <p:stCondLst>
                        <p:cond delay="indefinite"/>
                      </p:stCondLst>
                      <p:childTnLst>
                        <p:par>
                          <p:cTn id="411" fill="hold">
                            <p:stCondLst>
                              <p:cond delay="0"/>
                            </p:stCondLst>
                            <p:childTnLst>
                              <p:par>
                                <p:cTn id="41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9200000">
                                      <p:cBhvr>
                                        <p:cTn id="41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4" fill="hold">
                      <p:stCondLst>
                        <p:cond delay="indefinite"/>
                      </p:stCondLst>
                      <p:childTnLst>
                        <p:par>
                          <p:cTn id="415" fill="hold">
                            <p:stCondLst>
                              <p:cond delay="0"/>
                            </p:stCondLst>
                            <p:childTnLst>
                              <p:par>
                                <p:cTn id="41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4020000">
                                      <p:cBhvr>
                                        <p:cTn id="41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8" fill="hold">
                      <p:stCondLst>
                        <p:cond delay="indefinite"/>
                      </p:stCondLst>
                      <p:childTnLst>
                        <p:par>
                          <p:cTn id="419" fill="hold">
                            <p:stCondLst>
                              <p:cond delay="0"/>
                            </p:stCondLst>
                            <p:childTnLst>
                              <p:par>
                                <p:cTn id="4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78780000">
                                      <p:cBhvr>
                                        <p:cTn id="4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2940000">
                                      <p:cBhvr>
                                        <p:cTn id="4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6" fill="hold">
                      <p:stCondLst>
                        <p:cond delay="indefinite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920000">
                                      <p:cBhvr>
                                        <p:cTn id="4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0" fill="hold">
                      <p:stCondLst>
                        <p:cond delay="indefinite"/>
                      </p:stCondLst>
                      <p:childTnLst>
                        <p:par>
                          <p:cTn id="431" fill="hold">
                            <p:stCondLst>
                              <p:cond delay="0"/>
                            </p:stCondLst>
                            <p:childTnLst>
                              <p:par>
                                <p:cTn id="4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440000">
                                      <p:cBhvr>
                                        <p:cTn id="4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4" fill="hold">
                      <p:stCondLst>
                        <p:cond delay="indefinite"/>
                      </p:stCondLst>
                      <p:childTnLst>
                        <p:par>
                          <p:cTn id="435" fill="hold">
                            <p:stCondLst>
                              <p:cond delay="0"/>
                            </p:stCondLst>
                            <p:childTnLst>
                              <p:par>
                                <p:cTn id="43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900000">
                                      <p:cBhvr>
                                        <p:cTn id="4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8" fill="hold">
                      <p:stCondLst>
                        <p:cond delay="indefinite"/>
                      </p:stCondLst>
                      <p:childTnLst>
                        <p:par>
                          <p:cTn id="439" fill="hold">
                            <p:stCondLst>
                              <p:cond delay="0"/>
                            </p:stCondLst>
                            <p:childTnLst>
                              <p:par>
                                <p:cTn id="44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1040000">
                                      <p:cBhvr>
                                        <p:cTn id="4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2" fill="hold">
                      <p:stCondLst>
                        <p:cond delay="indefinite"/>
                      </p:stCondLst>
                      <p:childTnLst>
                        <p:par>
                          <p:cTn id="443" fill="hold">
                            <p:stCondLst>
                              <p:cond delay="0"/>
                            </p:stCondLst>
                            <p:childTnLst>
                              <p:par>
                                <p:cTn id="44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9160000">
                                      <p:cBhvr>
                                        <p:cTn id="4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6" fill="hold">
                      <p:stCondLst>
                        <p:cond delay="indefinite"/>
                      </p:stCondLst>
                      <p:childTnLst>
                        <p:par>
                          <p:cTn id="447" fill="hold">
                            <p:stCondLst>
                              <p:cond delay="0"/>
                            </p:stCondLst>
                            <p:childTnLst>
                              <p:par>
                                <p:cTn id="4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500000">
                                      <p:cBhvr>
                                        <p:cTn id="4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4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4" fill="hold">
                      <p:stCondLst>
                        <p:cond delay="indefinite"/>
                      </p:stCondLst>
                      <p:childTnLst>
                        <p:par>
                          <p:cTn id="455" fill="hold">
                            <p:stCondLst>
                              <p:cond delay="0"/>
                            </p:stCondLst>
                            <p:childTnLst>
                              <p:par>
                                <p:cTn id="4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0520000">
                                      <p:cBhvr>
                                        <p:cTn id="45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8" fill="hold">
                      <p:stCondLst>
                        <p:cond delay="indefinite"/>
                      </p:stCondLst>
                      <p:childTnLst>
                        <p:par>
                          <p:cTn id="459" fill="hold">
                            <p:stCondLst>
                              <p:cond delay="0"/>
                            </p:stCondLst>
                            <p:childTnLst>
                              <p:par>
                                <p:cTn id="46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8720000">
                                      <p:cBhvr>
                                        <p:cTn id="46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2" fill="hold">
                      <p:stCondLst>
                        <p:cond delay="indefinite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9780000">
                                      <p:cBhvr>
                                        <p:cTn id="46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6" fill="hold">
                      <p:stCondLst>
                        <p:cond delay="indefinite"/>
                      </p:stCondLst>
                      <p:childTnLst>
                        <p:par>
                          <p:cTn id="467" fill="hold">
                            <p:stCondLst>
                              <p:cond delay="0"/>
                            </p:stCondLst>
                            <p:childTnLst>
                              <p:par>
                                <p:cTn id="46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3020000">
                                      <p:cBhvr>
                                        <p:cTn id="46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0" fill="hold">
                      <p:stCondLst>
                        <p:cond delay="indefinite"/>
                      </p:stCondLst>
                      <p:childTnLst>
                        <p:par>
                          <p:cTn id="471" fill="hold">
                            <p:stCondLst>
                              <p:cond delay="0"/>
                            </p:stCondLst>
                            <p:childTnLst>
                              <p:par>
                                <p:cTn id="47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8880000">
                                      <p:cBhvr>
                                        <p:cTn id="47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4080000">
                                      <p:cBhvr>
                                        <p:cTn id="47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8" fill="hold">
                      <p:stCondLst>
                        <p:cond delay="indefinite"/>
                      </p:stCondLst>
                      <p:childTnLst>
                        <p:par>
                          <p:cTn id="479" fill="hold">
                            <p:stCondLst>
                              <p:cond delay="0"/>
                            </p:stCondLst>
                            <p:childTnLst>
                              <p:par>
                                <p:cTn id="48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5720000">
                                      <p:cBhvr>
                                        <p:cTn id="48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200000">
                                      <p:cBhvr>
                                        <p:cTn id="48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6" fill="hold">
                      <p:stCondLst>
                        <p:cond delay="indefinite"/>
                      </p:stCondLst>
                      <p:childTnLst>
                        <p:par>
                          <p:cTn id="487" fill="hold">
                            <p:stCondLst>
                              <p:cond delay="0"/>
                            </p:stCondLst>
                            <p:childTnLst>
                              <p:par>
                                <p:cTn id="48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2100000">
                                      <p:cBhvr>
                                        <p:cTn id="48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0" fill="hold">
                      <p:stCondLst>
                        <p:cond delay="indefinite"/>
                      </p:stCondLst>
                      <p:childTnLst>
                        <p:par>
                          <p:cTn id="491" fill="hold">
                            <p:stCondLst>
                              <p:cond delay="0"/>
                            </p:stCondLst>
                            <p:childTnLst>
                              <p:par>
                                <p:cTn id="49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620000">
                                      <p:cBhvr>
                                        <p:cTn id="49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4" fill="hold">
                      <p:stCondLst>
                        <p:cond delay="indefinite"/>
                      </p:stCondLst>
                      <p:childTnLst>
                        <p:par>
                          <p:cTn id="495" fill="hold">
                            <p:stCondLst>
                              <p:cond delay="0"/>
                            </p:stCondLst>
                            <p:childTnLst>
                              <p:par>
                                <p:cTn id="49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5980000">
                                      <p:cBhvr>
                                        <p:cTn id="49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8" fill="hold">
                      <p:stCondLst>
                        <p:cond delay="indefinite"/>
                      </p:stCondLst>
                      <p:childTnLst>
                        <p:par>
                          <p:cTn id="499" fill="hold">
                            <p:stCondLst>
                              <p:cond delay="0"/>
                            </p:stCondLst>
                            <p:childTnLst>
                              <p:par>
                                <p:cTn id="50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4380000">
                                      <p:cBhvr>
                                        <p:cTn id="50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3280000">
                                      <p:cBhvr>
                                        <p:cTn id="50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6" fill="hold">
                      <p:stCondLst>
                        <p:cond delay="indefinite"/>
                      </p:stCondLst>
                      <p:childTnLst>
                        <p:par>
                          <p:cTn id="507" fill="hold">
                            <p:stCondLst>
                              <p:cond delay="0"/>
                            </p:stCondLst>
                            <p:childTnLst>
                              <p:par>
                                <p:cTn id="50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6620000">
                                      <p:cBhvr>
                                        <p:cTn id="50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0" fill="hold">
                      <p:stCondLst>
                        <p:cond delay="indefinite"/>
                      </p:stCondLst>
                      <p:childTnLst>
                        <p:par>
                          <p:cTn id="511" fill="hold">
                            <p:stCondLst>
                              <p:cond delay="0"/>
                            </p:stCondLst>
                            <p:childTnLst>
                              <p:par>
                                <p:cTn id="5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2660000">
                                      <p:cBhvr>
                                        <p:cTn id="51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4" fill="hold">
                      <p:stCondLst>
                        <p:cond delay="indefinite"/>
                      </p:stCondLst>
                      <p:childTnLst>
                        <p:par>
                          <p:cTn id="515" fill="hold">
                            <p:stCondLst>
                              <p:cond delay="0"/>
                            </p:stCondLst>
                            <p:childTnLst>
                              <p:par>
                                <p:cTn id="51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2920000">
                                      <p:cBhvr>
                                        <p:cTn id="51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8" fill="hold">
                      <p:stCondLst>
                        <p:cond delay="indefinite"/>
                      </p:stCondLst>
                      <p:childTnLst>
                        <p:par>
                          <p:cTn id="519" fill="hold">
                            <p:stCondLst>
                              <p:cond delay="0"/>
                            </p:stCondLst>
                            <p:childTnLst>
                              <p:par>
                                <p:cTn id="520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2200000">
                                      <p:cBhvr>
                                        <p:cTn id="52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2" fill="hold">
                      <p:stCondLst>
                        <p:cond delay="indefinite"/>
                      </p:stCondLst>
                      <p:childTnLst>
                        <p:par>
                          <p:cTn id="523" fill="hold">
                            <p:stCondLst>
                              <p:cond delay="0"/>
                            </p:stCondLst>
                            <p:childTnLst>
                              <p:par>
                                <p:cTn id="524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0120000">
                                      <p:cBhvr>
                                        <p:cTn id="52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6" fill="hold">
                      <p:stCondLst>
                        <p:cond delay="indefinite"/>
                      </p:stCondLst>
                      <p:childTnLst>
                        <p:par>
                          <p:cTn id="527" fill="hold">
                            <p:stCondLst>
                              <p:cond delay="0"/>
                            </p:stCondLst>
                            <p:childTnLst>
                              <p:par>
                                <p:cTn id="52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7240000">
                                      <p:cBhvr>
                                        <p:cTn id="52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7980000">
                                      <p:cBhvr>
                                        <p:cTn id="53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4" fill="hold">
                      <p:stCondLst>
                        <p:cond delay="indefinite"/>
                      </p:stCondLst>
                      <p:childTnLst>
                        <p:par>
                          <p:cTn id="535" fill="hold">
                            <p:stCondLst>
                              <p:cond delay="0"/>
                            </p:stCondLst>
                            <p:childTnLst>
                              <p:par>
                                <p:cTn id="536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4760000">
                                      <p:cBhvr>
                                        <p:cTn id="537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8" fill="hold">
                      <p:stCondLst>
                        <p:cond delay="indefinite"/>
                      </p:stCondLst>
                      <p:childTnLst>
                        <p:par>
                          <p:cTn id="539" fill="hold">
                            <p:stCondLst>
                              <p:cond delay="0"/>
                            </p:stCondLst>
                            <p:childTnLst>
                              <p:par>
                                <p:cTn id="54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5040000">
                                      <p:cBhvr>
                                        <p:cTn id="541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2" fill="hold">
                      <p:stCondLst>
                        <p:cond delay="indefinite"/>
                      </p:stCondLst>
                      <p:childTnLst>
                        <p:par>
                          <p:cTn id="543" fill="hold">
                            <p:stCondLst>
                              <p:cond delay="0"/>
                            </p:stCondLst>
                            <p:childTnLst>
                              <p:par>
                                <p:cTn id="54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9760000">
                                      <p:cBhvr>
                                        <p:cTn id="545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6" fill="hold">
                      <p:stCondLst>
                        <p:cond delay="indefinite"/>
                      </p:stCondLst>
                      <p:childTnLst>
                        <p:par>
                          <p:cTn id="547" fill="hold">
                            <p:stCondLst>
                              <p:cond delay="0"/>
                            </p:stCondLst>
                            <p:childTnLst>
                              <p:par>
                                <p:cTn id="548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46260000">
                                      <p:cBhvr>
                                        <p:cTn id="549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0" fill="hold">
                      <p:stCondLst>
                        <p:cond delay="indefinite"/>
                      </p:stCondLst>
                      <p:childTnLst>
                        <p:par>
                          <p:cTn id="551" fill="hold">
                            <p:stCondLst>
                              <p:cond delay="0"/>
                            </p:stCondLst>
                            <p:childTnLst>
                              <p:par>
                                <p:cTn id="552" presetID="8" presetClass="emp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1580000">
                                      <p:cBhvr>
                                        <p:cTn id="553" dur="3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eel3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89DA3F4-0347-4646-B104-4727BEEC5088}"/>
              </a:ext>
            </a:extLst>
          </p:cNvPr>
          <p:cNvGrpSpPr/>
          <p:nvPr/>
        </p:nvGrpSpPr>
        <p:grpSpPr>
          <a:xfrm>
            <a:off x="6987758" y="1657622"/>
            <a:ext cx="4816108" cy="4897718"/>
            <a:chOff x="252729" y="202508"/>
            <a:chExt cx="6408279" cy="651686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A5BB964A-6937-4C68-B8AF-7F757EC799B9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0" name="그림 149">
              <a:extLst>
                <a:ext uri="{FF2B5EF4-FFF2-40B4-BE49-F238E27FC236}">
                  <a16:creationId xmlns:a16="http://schemas.microsoft.com/office/drawing/2014/main" id="{92D35F60-6F13-4D68-AEC6-E5EA94042E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51" name="그림 150">
              <a:extLst>
                <a:ext uri="{FF2B5EF4-FFF2-40B4-BE49-F238E27FC236}">
                  <a16:creationId xmlns:a16="http://schemas.microsoft.com/office/drawing/2014/main" id="{92B4EBA2-2261-4C4D-9734-F9F438CED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52" name="그림 151">
              <a:extLst>
                <a:ext uri="{FF2B5EF4-FFF2-40B4-BE49-F238E27FC236}">
                  <a16:creationId xmlns:a16="http://schemas.microsoft.com/office/drawing/2014/main" id="{6302BD6E-D2A4-4A64-91AF-D4A9AF742E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6BEDA861-7672-43AF-906E-00AA83648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76413803-B69F-497A-8FC1-A4A0A83FC4A7}"/>
              </a:ext>
            </a:extLst>
          </p:cNvPr>
          <p:cNvGrpSpPr/>
          <p:nvPr/>
        </p:nvGrpSpPr>
        <p:grpSpPr>
          <a:xfrm>
            <a:off x="221845" y="271153"/>
            <a:ext cx="6408279" cy="6516869"/>
            <a:chOff x="252729" y="202508"/>
            <a:chExt cx="6408279" cy="6516869"/>
          </a:xfrm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BEDDB822-EA33-401F-9D75-5B7CA64B3E12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24" name="그림 123">
              <a:extLst>
                <a:ext uri="{FF2B5EF4-FFF2-40B4-BE49-F238E27FC236}">
                  <a16:creationId xmlns:a16="http://schemas.microsoft.com/office/drawing/2014/main" id="{0FF4CF8C-BF6B-4304-A3D0-B1EAB50017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25" name="그림 124">
              <a:extLst>
                <a:ext uri="{FF2B5EF4-FFF2-40B4-BE49-F238E27FC236}">
                  <a16:creationId xmlns:a16="http://schemas.microsoft.com/office/drawing/2014/main" id="{99E56146-B19D-4621-BF3D-1AF1F09932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26" name="그림 125">
              <a:extLst>
                <a:ext uri="{FF2B5EF4-FFF2-40B4-BE49-F238E27FC236}">
                  <a16:creationId xmlns:a16="http://schemas.microsoft.com/office/drawing/2014/main" id="{70507241-21D7-4AC5-8509-47E54F36AB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27" name="그림 126">
              <a:extLst>
                <a:ext uri="{FF2B5EF4-FFF2-40B4-BE49-F238E27FC236}">
                  <a16:creationId xmlns:a16="http://schemas.microsoft.com/office/drawing/2014/main" id="{A17C1BE1-C2D8-4AFF-9D0E-F81A484BD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pic>
        <p:nvPicPr>
          <p:cNvPr id="97" name="Picture 8" descr="Demon Slayer Makomo Cursor">
            <a:extLst>
              <a:ext uri="{FF2B5EF4-FFF2-40B4-BE49-F238E27FC236}">
                <a16:creationId xmlns:a16="http://schemas.microsoft.com/office/drawing/2014/main" id="{BAF8214C-D905-4609-8BF7-5B41866DA5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Demon Slayer Makomo Cursor">
            <a:extLst>
              <a:ext uri="{FF2B5EF4-FFF2-40B4-BE49-F238E27FC236}">
                <a16:creationId xmlns:a16="http://schemas.microsoft.com/office/drawing/2014/main" id="{0907ED05-05EE-40F4-8C39-1B74E12146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8" descr="Demon Slayer Makomo Cursor">
            <a:extLst>
              <a:ext uri="{FF2B5EF4-FFF2-40B4-BE49-F238E27FC236}">
                <a16:creationId xmlns:a16="http://schemas.microsoft.com/office/drawing/2014/main" id="{0D67F3B0-D7F2-4C35-A16A-4ADDF78872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E1C1105E-6A21-47B5-96FF-62496279C21C}"/>
              </a:ext>
            </a:extLst>
          </p:cNvPr>
          <p:cNvSpPr txBox="1"/>
          <p:nvPr/>
        </p:nvSpPr>
        <p:spPr>
          <a:xfrm>
            <a:off x="537243" y="134877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43ECC56-3C3F-4FC6-B2A2-C9C9254FA18A}"/>
              </a:ext>
            </a:extLst>
          </p:cNvPr>
          <p:cNvSpPr txBox="1"/>
          <p:nvPr/>
        </p:nvSpPr>
        <p:spPr>
          <a:xfrm>
            <a:off x="537243" y="242289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7075210-F9B8-403B-982F-C974B0A3E689}"/>
              </a:ext>
            </a:extLst>
          </p:cNvPr>
          <p:cNvSpPr txBox="1"/>
          <p:nvPr/>
        </p:nvSpPr>
        <p:spPr>
          <a:xfrm>
            <a:off x="537243" y="349701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82D0E42-06A8-4F63-B1F1-47F9AA1F32E3}"/>
              </a:ext>
            </a:extLst>
          </p:cNvPr>
          <p:cNvSpPr txBox="1"/>
          <p:nvPr/>
        </p:nvSpPr>
        <p:spPr>
          <a:xfrm>
            <a:off x="537243" y="4571139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923F040-B08E-4D61-A5EB-85139A2F51CE}"/>
              </a:ext>
            </a:extLst>
          </p:cNvPr>
          <p:cNvSpPr txBox="1"/>
          <p:nvPr/>
        </p:nvSpPr>
        <p:spPr>
          <a:xfrm>
            <a:off x="537243" y="564525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A015F1D-672D-42B2-83A5-D58BE96BC407}"/>
              </a:ext>
            </a:extLst>
          </p:cNvPr>
          <p:cNvSpPr txBox="1"/>
          <p:nvPr/>
        </p:nvSpPr>
        <p:spPr>
          <a:xfrm>
            <a:off x="1511481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1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44616FD-DA19-4076-89C5-465126FB2B93}"/>
              </a:ext>
            </a:extLst>
          </p:cNvPr>
          <p:cNvSpPr txBox="1"/>
          <p:nvPr/>
        </p:nvSpPr>
        <p:spPr>
          <a:xfrm>
            <a:off x="2468733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3441B20F-8D43-42F3-A59A-734A177575E0}"/>
              </a:ext>
            </a:extLst>
          </p:cNvPr>
          <p:cNvSpPr txBox="1"/>
          <p:nvPr/>
        </p:nvSpPr>
        <p:spPr>
          <a:xfrm>
            <a:off x="3425985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3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12636D1-7874-4114-A703-B3A23BC75F99}"/>
              </a:ext>
            </a:extLst>
          </p:cNvPr>
          <p:cNvSpPr txBox="1"/>
          <p:nvPr/>
        </p:nvSpPr>
        <p:spPr>
          <a:xfrm>
            <a:off x="4383237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C31B824-5311-4C78-B37B-356816626EE4}"/>
              </a:ext>
            </a:extLst>
          </p:cNvPr>
          <p:cNvSpPr txBox="1"/>
          <p:nvPr/>
        </p:nvSpPr>
        <p:spPr>
          <a:xfrm>
            <a:off x="5340488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82" name="Picture 4" descr="Demon Slayer Hotaru Haganezuka Cursor">
            <a:extLst>
              <a:ext uri="{FF2B5EF4-FFF2-40B4-BE49-F238E27FC236}">
                <a16:creationId xmlns:a16="http://schemas.microsoft.com/office/drawing/2014/main" id="{C4EFAC6C-2693-4BF3-9EA6-8BE4DBC38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5135074" y="3285606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Picture 8" descr="Demon Slayer Makomo Cursor">
            <a:extLst>
              <a:ext uri="{FF2B5EF4-FFF2-40B4-BE49-F238E27FC236}">
                <a16:creationId xmlns:a16="http://schemas.microsoft.com/office/drawing/2014/main" id="{1BA9DE2C-EDD5-44D2-A17C-2412828C8C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8" descr="Demon Slayer Makomo Cursor">
            <a:extLst>
              <a:ext uri="{FF2B5EF4-FFF2-40B4-BE49-F238E27FC236}">
                <a16:creationId xmlns:a16="http://schemas.microsoft.com/office/drawing/2014/main" id="{B9C42235-3486-44E2-B029-3EAB8F4D66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7" name="Picture 8" descr="Demon Slayer Makomo Cursor">
            <a:extLst>
              <a:ext uri="{FF2B5EF4-FFF2-40B4-BE49-F238E27FC236}">
                <a16:creationId xmlns:a16="http://schemas.microsoft.com/office/drawing/2014/main" id="{AAB0C4B6-9157-4C17-8015-F5364C12D7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8" descr="Demon Slayer Makomo Cursor">
            <a:extLst>
              <a:ext uri="{FF2B5EF4-FFF2-40B4-BE49-F238E27FC236}">
                <a16:creationId xmlns:a16="http://schemas.microsoft.com/office/drawing/2014/main" id="{DDA1D4AB-318E-446A-A0C7-2A5EA85E69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8" descr="Demon Slayer Makomo Cursor">
            <a:extLst>
              <a:ext uri="{FF2B5EF4-FFF2-40B4-BE49-F238E27FC236}">
                <a16:creationId xmlns:a16="http://schemas.microsoft.com/office/drawing/2014/main" id="{9DB6CDFA-8114-4326-922C-7A5FF592A0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8" descr="Demon Slayer Makomo Cursor">
            <a:extLst>
              <a:ext uri="{FF2B5EF4-FFF2-40B4-BE49-F238E27FC236}">
                <a16:creationId xmlns:a16="http://schemas.microsoft.com/office/drawing/2014/main" id="{C2952F9C-0408-4851-8CFF-E5F7A54085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8" descr="Demon Slayer Makomo Cursor">
            <a:extLst>
              <a:ext uri="{FF2B5EF4-FFF2-40B4-BE49-F238E27FC236}">
                <a16:creationId xmlns:a16="http://schemas.microsoft.com/office/drawing/2014/main" id="{F498F709-C0CB-4A0E-9D67-DD4B866039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8" descr="Demon Slayer Makomo Cursor">
            <a:extLst>
              <a:ext uri="{FF2B5EF4-FFF2-40B4-BE49-F238E27FC236}">
                <a16:creationId xmlns:a16="http://schemas.microsoft.com/office/drawing/2014/main" id="{8B9D1BEF-4EA3-4EFB-A94B-B734F9C440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8" descr="Demon Slayer Makomo Cursor">
            <a:extLst>
              <a:ext uri="{FF2B5EF4-FFF2-40B4-BE49-F238E27FC236}">
                <a16:creationId xmlns:a16="http://schemas.microsoft.com/office/drawing/2014/main" id="{AD0F658A-0854-4B0B-B144-2124E970E3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8" descr="Demon Slayer Makomo Cursor">
            <a:extLst>
              <a:ext uri="{FF2B5EF4-FFF2-40B4-BE49-F238E27FC236}">
                <a16:creationId xmlns:a16="http://schemas.microsoft.com/office/drawing/2014/main" id="{EE2A08EC-9EE9-4F4B-B98B-B748969F4F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8" descr="Demon Slayer Makomo Cursor">
            <a:extLst>
              <a:ext uri="{FF2B5EF4-FFF2-40B4-BE49-F238E27FC236}">
                <a16:creationId xmlns:a16="http://schemas.microsoft.com/office/drawing/2014/main" id="{C19125AD-7588-4F5D-8C7D-63A8EDAFFD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8" descr="Demon Slayer Makomo Cursor">
            <a:extLst>
              <a:ext uri="{FF2B5EF4-FFF2-40B4-BE49-F238E27FC236}">
                <a16:creationId xmlns:a16="http://schemas.microsoft.com/office/drawing/2014/main" id="{41390FF4-435C-4988-A037-191FDA1F86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8" descr="Demon Slayer Makomo Cursor">
            <a:extLst>
              <a:ext uri="{FF2B5EF4-FFF2-40B4-BE49-F238E27FC236}">
                <a16:creationId xmlns:a16="http://schemas.microsoft.com/office/drawing/2014/main" id="{1F0C6F5E-FF35-44D3-BA9F-82EFE6382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" name="Picture 8" descr="Demon Slayer Makomo Cursor">
            <a:extLst>
              <a:ext uri="{FF2B5EF4-FFF2-40B4-BE49-F238E27FC236}">
                <a16:creationId xmlns:a16="http://schemas.microsoft.com/office/drawing/2014/main" id="{07E83FC8-B840-45E6-B4E8-618D102369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8" descr="Demon Slayer Makomo Cursor">
            <a:extLst>
              <a:ext uri="{FF2B5EF4-FFF2-40B4-BE49-F238E27FC236}">
                <a16:creationId xmlns:a16="http://schemas.microsoft.com/office/drawing/2014/main" id="{FFA642BE-9B3E-43EC-849E-DFBC06C534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8" descr="Demon Slayer Makomo Cursor">
            <a:extLst>
              <a:ext uri="{FF2B5EF4-FFF2-40B4-BE49-F238E27FC236}">
                <a16:creationId xmlns:a16="http://schemas.microsoft.com/office/drawing/2014/main" id="{6674D0C9-CCDA-4ED2-89CD-D47CDA0B68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8" descr="Demon Slayer Makomo Cursor">
            <a:extLst>
              <a:ext uri="{FF2B5EF4-FFF2-40B4-BE49-F238E27FC236}">
                <a16:creationId xmlns:a16="http://schemas.microsoft.com/office/drawing/2014/main" id="{70880D6E-70CF-4A4A-93EA-ED09FB052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8" descr="Demon Slayer Makomo Cursor">
            <a:extLst>
              <a:ext uri="{FF2B5EF4-FFF2-40B4-BE49-F238E27FC236}">
                <a16:creationId xmlns:a16="http://schemas.microsoft.com/office/drawing/2014/main" id="{C97C6299-D4C6-4700-A323-F7C0071A86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8" descr="Demon Slayer Makomo Cursor">
            <a:extLst>
              <a:ext uri="{FF2B5EF4-FFF2-40B4-BE49-F238E27FC236}">
                <a16:creationId xmlns:a16="http://schemas.microsoft.com/office/drawing/2014/main" id="{820F7BD5-5798-4935-A48C-D98B49B996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8" descr="Demon Slayer Makomo Cursor">
            <a:extLst>
              <a:ext uri="{FF2B5EF4-FFF2-40B4-BE49-F238E27FC236}">
                <a16:creationId xmlns:a16="http://schemas.microsoft.com/office/drawing/2014/main" id="{89ECF281-A9DE-43E6-9B8C-D27DEC2122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Demon Slayer Makomo Cursor">
            <a:extLst>
              <a:ext uri="{FF2B5EF4-FFF2-40B4-BE49-F238E27FC236}">
                <a16:creationId xmlns:a16="http://schemas.microsoft.com/office/drawing/2014/main" id="{072E3A94-FBEE-4E07-A51A-9D017CD151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8" descr="Demon Slayer Makomo Cursor">
            <a:extLst>
              <a:ext uri="{FF2B5EF4-FFF2-40B4-BE49-F238E27FC236}">
                <a16:creationId xmlns:a16="http://schemas.microsoft.com/office/drawing/2014/main" id="{C693BE64-5A9A-46FB-A894-DAA60578D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" name="Picture 4" descr="Demon Slayer Hotaru Haganezuka Cursor">
            <a:extLst>
              <a:ext uri="{FF2B5EF4-FFF2-40B4-BE49-F238E27FC236}">
                <a16:creationId xmlns:a16="http://schemas.microsoft.com/office/drawing/2014/main" id="{03387917-0D1E-4177-AF38-32CAB6EBC68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3196341" y="3220915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Demon Slayer Hotaru Haganezuka Cursor">
            <a:extLst>
              <a:ext uri="{FF2B5EF4-FFF2-40B4-BE49-F238E27FC236}">
                <a16:creationId xmlns:a16="http://schemas.microsoft.com/office/drawing/2014/main" id="{F3CAFE46-852B-412F-A92E-15E08D2D9E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5091145" y="1126175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Demon Slayer Zenitsu Agatsuma Cursor">
            <a:extLst>
              <a:ext uri="{FF2B5EF4-FFF2-40B4-BE49-F238E27FC236}">
                <a16:creationId xmlns:a16="http://schemas.microsoft.com/office/drawing/2014/main" id="{353DECD8-C479-4A90-A4F9-E9864825FD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3207760" y="1215788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" name="Picture 2" descr="Demon Slayer Zenitsu Agatsuma Cursor">
            <a:extLst>
              <a:ext uri="{FF2B5EF4-FFF2-40B4-BE49-F238E27FC236}">
                <a16:creationId xmlns:a16="http://schemas.microsoft.com/office/drawing/2014/main" id="{24B56792-6DA4-410F-8FEF-1A76A2BF5C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1274523" y="3397804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4" descr="Demon Slayer Hotaru Haganezuka Cursor">
            <a:extLst>
              <a:ext uri="{FF2B5EF4-FFF2-40B4-BE49-F238E27FC236}">
                <a16:creationId xmlns:a16="http://schemas.microsoft.com/office/drawing/2014/main" id="{2E80F10E-D0FE-4CF4-B487-8FB7957149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1300166" y="1141239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4" descr="Demon Slayer Hotaru Haganezuka Cursor">
            <a:extLst>
              <a:ext uri="{FF2B5EF4-FFF2-40B4-BE49-F238E27FC236}">
                <a16:creationId xmlns:a16="http://schemas.microsoft.com/office/drawing/2014/main" id="{A5E14DE1-4416-41E6-843D-817ECF67E3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1338418" y="5505140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4" descr="Demon Slayer Hotaru Haganezuka Cursor">
            <a:extLst>
              <a:ext uri="{FF2B5EF4-FFF2-40B4-BE49-F238E27FC236}">
                <a16:creationId xmlns:a16="http://schemas.microsoft.com/office/drawing/2014/main" id="{8116149D-C5FC-4E04-9D20-2205D6CE6B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4221472" y="2209720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Demon Slayer Tanjiro Kamado Cursor">
            <a:extLst>
              <a:ext uri="{FF2B5EF4-FFF2-40B4-BE49-F238E27FC236}">
                <a16:creationId xmlns:a16="http://schemas.microsoft.com/office/drawing/2014/main" id="{2CA9050C-8771-41FB-8E62-DFD627863A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5107165" y="5426474"/>
            <a:ext cx="994687" cy="1137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6" descr="Demon Slayer Muzan Kibutsuji Cursor">
            <a:extLst>
              <a:ext uri="{FF2B5EF4-FFF2-40B4-BE49-F238E27FC236}">
                <a16:creationId xmlns:a16="http://schemas.microsoft.com/office/drawing/2014/main" id="{0E12AEE7-018E-4AEC-84DF-4BBCE81B9A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2254767" y="2280872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6" descr="Demon Slayer Muzan Kibutsuji Cursor">
            <a:extLst>
              <a:ext uri="{FF2B5EF4-FFF2-40B4-BE49-F238E27FC236}">
                <a16:creationId xmlns:a16="http://schemas.microsoft.com/office/drawing/2014/main" id="{7B9DD50A-6FFA-43D6-B35D-0BFAD859CD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4201694" y="4380260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Picture 6" descr="Demon Slayer Muzan Kibutsuji Cursor">
            <a:extLst>
              <a:ext uri="{FF2B5EF4-FFF2-40B4-BE49-F238E27FC236}">
                <a16:creationId xmlns:a16="http://schemas.microsoft.com/office/drawing/2014/main" id="{45DED969-BC3E-43BF-8276-D5727802DA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4179505" y="1137620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" name="Picture 2" descr="Demon Slayer Zenitsu Agatsuma Cursor">
            <a:extLst>
              <a:ext uri="{FF2B5EF4-FFF2-40B4-BE49-F238E27FC236}">
                <a16:creationId xmlns:a16="http://schemas.microsoft.com/office/drawing/2014/main" id="{DC9B129C-4FFC-4272-8C80-BF14104736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10427528" y="2587588"/>
            <a:ext cx="1185443" cy="1137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5" name="Picture 4" descr="Demon Slayer Hotaru Haganezuka Cursor">
            <a:extLst>
              <a:ext uri="{FF2B5EF4-FFF2-40B4-BE49-F238E27FC236}">
                <a16:creationId xmlns:a16="http://schemas.microsoft.com/office/drawing/2014/main" id="{9FBD47D7-D036-4077-BBAE-8E89FC1447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527"/>
          <a:stretch/>
        </p:blipFill>
        <p:spPr bwMode="auto">
          <a:xfrm>
            <a:off x="8826874" y="2521962"/>
            <a:ext cx="1014075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Picture 6" descr="Demon Slayer Muzan Kibutsuji Cursor">
            <a:extLst>
              <a:ext uri="{FF2B5EF4-FFF2-40B4-BE49-F238E27FC236}">
                <a16:creationId xmlns:a16="http://schemas.microsoft.com/office/drawing/2014/main" id="{792DB4A4-E887-44FD-BC89-DAA5430E78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7"/>
          <a:stretch/>
        </p:blipFill>
        <p:spPr bwMode="auto">
          <a:xfrm>
            <a:off x="9622367" y="4501535"/>
            <a:ext cx="1364366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4" descr="Demon Slayer Hotaru Haganezuka Cursor">
            <a:extLst>
              <a:ext uri="{FF2B5EF4-FFF2-40B4-BE49-F238E27FC236}">
                <a16:creationId xmlns:a16="http://schemas.microsoft.com/office/drawing/2014/main" id="{9C3E03F3-DB81-456E-BB0B-71C6FD9708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7150772" y="2557544"/>
            <a:ext cx="1271411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2" descr="Demon Slayer Tanjiro Kamado Cursor">
            <a:extLst>
              <a:ext uri="{FF2B5EF4-FFF2-40B4-BE49-F238E27FC236}">
                <a16:creationId xmlns:a16="http://schemas.microsoft.com/office/drawing/2014/main" id="{C03F36A6-B647-4A4E-83DC-13A312D967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7952546" y="4475951"/>
            <a:ext cx="1182479" cy="1352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81FD0F6B-0394-4BDF-B7C2-A5D36F19FF6C}"/>
              </a:ext>
            </a:extLst>
          </p:cNvPr>
          <p:cNvSpPr txBox="1"/>
          <p:nvPr/>
        </p:nvSpPr>
        <p:spPr>
          <a:xfrm>
            <a:off x="7317500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+1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19E4F52-58CA-4202-BC0A-254D1D91D58A}"/>
              </a:ext>
            </a:extLst>
          </p:cNvPr>
          <p:cNvSpPr txBox="1"/>
          <p:nvPr/>
        </p:nvSpPr>
        <p:spPr>
          <a:xfrm>
            <a:off x="8922222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+2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55F93589-72B0-4F5E-AD02-BF7FE70055EB}"/>
              </a:ext>
            </a:extLst>
          </p:cNvPr>
          <p:cNvSpPr txBox="1"/>
          <p:nvPr/>
        </p:nvSpPr>
        <p:spPr>
          <a:xfrm>
            <a:off x="10526757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+3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7EB5AD0-2EE7-4C06-8E09-0A5816E2A888}"/>
              </a:ext>
            </a:extLst>
          </p:cNvPr>
          <p:cNvSpPr txBox="1"/>
          <p:nvPr/>
        </p:nvSpPr>
        <p:spPr>
          <a:xfrm>
            <a:off x="8012533" y="5471730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+4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D37972B-5631-4EEC-822F-080683A89808}"/>
              </a:ext>
            </a:extLst>
          </p:cNvPr>
          <p:cNvSpPr txBox="1"/>
          <p:nvPr/>
        </p:nvSpPr>
        <p:spPr>
          <a:xfrm>
            <a:off x="9578281" y="5610645"/>
            <a:ext cx="14648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bomb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FD50B56E-05B1-4816-8943-F64192D4FF2C}"/>
              </a:ext>
            </a:extLst>
          </p:cNvPr>
          <p:cNvSpPr txBox="1"/>
          <p:nvPr/>
        </p:nvSpPr>
        <p:spPr>
          <a:xfrm rot="902364">
            <a:off x="8179042" y="206178"/>
            <a:ext cx="2465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Choose</a:t>
            </a:r>
          </a:p>
        </p:txBody>
      </p:sp>
      <p:sp>
        <p:nvSpPr>
          <p:cNvPr id="2051" name="직사각형 2050">
            <a:extLst>
              <a:ext uri="{FF2B5EF4-FFF2-40B4-BE49-F238E27FC236}">
                <a16:creationId xmlns:a16="http://schemas.microsoft.com/office/drawing/2014/main" id="{812219C8-5493-4041-8CBF-1E87DC31310E}"/>
              </a:ext>
            </a:extLst>
          </p:cNvPr>
          <p:cNvSpPr/>
          <p:nvPr/>
        </p:nvSpPr>
        <p:spPr>
          <a:xfrm rot="902364">
            <a:off x="8514290" y="960888"/>
            <a:ext cx="2690160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 masks!</a:t>
            </a:r>
            <a:endParaRPr kumimoji="0" lang="en-GB" sz="5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2" name="그림 2051">
            <a:extLst>
              <a:ext uri="{FF2B5EF4-FFF2-40B4-BE49-F238E27FC236}">
                <a16:creationId xmlns:a16="http://schemas.microsoft.com/office/drawing/2014/main" id="{212D0241-86F0-40D2-9EEF-D828F09E774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94836" y="680140"/>
            <a:ext cx="1518036" cy="1475360"/>
          </a:xfrm>
          <a:prstGeom prst="rect">
            <a:avLst/>
          </a:prstGeom>
        </p:spPr>
      </p:pic>
      <p:pic>
        <p:nvPicPr>
          <p:cNvPr id="135" name="Picture 4" descr="Demon Slayer Hotaru Haganezuka Cursor">
            <a:extLst>
              <a:ext uri="{FF2B5EF4-FFF2-40B4-BE49-F238E27FC236}">
                <a16:creationId xmlns:a16="http://schemas.microsoft.com/office/drawing/2014/main" id="{280463B0-844A-4267-9F57-1FCBF16E97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3196341" y="5471730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4" name="Picture 4" descr="Demon Slayer Hotaru Haganezuka Cursor">
            <a:extLst>
              <a:ext uri="{FF2B5EF4-FFF2-40B4-BE49-F238E27FC236}">
                <a16:creationId xmlns:a16="http://schemas.microsoft.com/office/drawing/2014/main" id="{F03A094C-E5EC-414F-8D4B-713D277712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3277367" y="4466303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그림 75">
            <a:hlinkClick r:id="rId10" action="ppaction://hlinksldjump"/>
            <a:extLst>
              <a:ext uri="{FF2B5EF4-FFF2-40B4-BE49-F238E27FC236}">
                <a16:creationId xmlns:a16="http://schemas.microsoft.com/office/drawing/2014/main" id="{BB5B46C0-DD3C-433B-B9D5-90145101523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7411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"/>
                  </p:tgtEl>
                </p:cond>
              </p:nextCondLst>
            </p:seq>
            <p:seq concurrent="1" nextAc="seek">
              <p:cTn id="150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" fill="hold">
                      <p:stCondLst>
                        <p:cond delay="0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00"/>
                            </p:stCondLst>
                            <p:childTnLst>
                              <p:par>
                                <p:cTn id="1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66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7" fill="hold">
                      <p:stCondLst>
                        <p:cond delay="0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00"/>
                            </p:stCondLst>
                            <p:childTnLst>
                              <p:par>
                                <p:cTn id="1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76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7" fill="hold">
                      <p:stCondLst>
                        <p:cond delay="0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0000">
              <a:srgbClr val="9FDDCD"/>
            </a:gs>
            <a:gs pos="97000">
              <a:srgbClr val="266857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그림 65">
            <a:extLst>
              <a:ext uri="{FF2B5EF4-FFF2-40B4-BE49-F238E27FC236}">
                <a16:creationId xmlns:a16="http://schemas.microsoft.com/office/drawing/2014/main" id="{71FF919F-4A89-497A-AD1A-7B71281E1F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328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2A64BAEE-2B1B-463C-A0AE-960513DDC69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9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31DCD83-E895-40D8-8C7B-0733B7174C4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8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0" name="그림 49">
            <a:extLst>
              <a:ext uri="{FF2B5EF4-FFF2-40B4-BE49-F238E27FC236}">
                <a16:creationId xmlns:a16="http://schemas.microsoft.com/office/drawing/2014/main" id="{1C418B21-CBF5-47A6-9375-FC5804E43B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8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2DFC582-C416-4353-96B1-88296A33D6B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3774" y="691856"/>
            <a:ext cx="3956142" cy="4851776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1378">
            <a:extLst>
              <a:ext uri="{FF2B5EF4-FFF2-40B4-BE49-F238E27FC236}">
                <a16:creationId xmlns:a16="http://schemas.microsoft.com/office/drawing/2014/main" id="{710B072A-0ECB-46B0-A68C-6B0FB3DB354B}"/>
              </a:ext>
            </a:extLst>
          </p:cNvPr>
          <p:cNvSpPr/>
          <p:nvPr/>
        </p:nvSpPr>
        <p:spPr>
          <a:xfrm>
            <a:off x="6681738" y="774530"/>
            <a:ext cx="4125078" cy="416437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DB1596-1F1D-49D8-9E26-63FFE5398900}"/>
              </a:ext>
            </a:extLst>
          </p:cNvPr>
          <p:cNvSpPr txBox="1"/>
          <p:nvPr/>
        </p:nvSpPr>
        <p:spPr>
          <a:xfrm>
            <a:off x="6766206" y="4097082"/>
            <a:ext cx="395614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800" dirty="0">
                <a:solidFill>
                  <a:prstClr val="black"/>
                </a:solidFill>
                <a:latin typeface="Blood Crow" pitchFamily="2" charset="0"/>
              </a:rPr>
              <a:t>points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sp>
        <p:nvSpPr>
          <p:cNvPr id="46" name="Points">
            <a:extLst>
              <a:ext uri="{FF2B5EF4-FFF2-40B4-BE49-F238E27FC236}">
                <a16:creationId xmlns:a16="http://schemas.microsoft.com/office/drawing/2014/main" id="{A182F18B-2B2E-42CB-A76A-F73F62EA15FB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0</a:t>
            </a:r>
          </a:p>
        </p:txBody>
      </p:sp>
      <p:sp>
        <p:nvSpPr>
          <p:cNvPr id="47" name="Points">
            <a:extLst>
              <a:ext uri="{FF2B5EF4-FFF2-40B4-BE49-F238E27FC236}">
                <a16:creationId xmlns:a16="http://schemas.microsoft.com/office/drawing/2014/main" id="{43E0BF36-7241-4873-8652-3AA1F09F9E4A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1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sp>
        <p:nvSpPr>
          <p:cNvPr id="48" name="Points">
            <a:extLst>
              <a:ext uri="{FF2B5EF4-FFF2-40B4-BE49-F238E27FC236}">
                <a16:creationId xmlns:a16="http://schemas.microsoft.com/office/drawing/2014/main" id="{016F5CC2-7E0E-45D6-9226-E0D069D14295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3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sp>
        <p:nvSpPr>
          <p:cNvPr id="52" name="Points">
            <a:extLst>
              <a:ext uri="{FF2B5EF4-FFF2-40B4-BE49-F238E27FC236}">
                <a16:creationId xmlns:a16="http://schemas.microsoft.com/office/drawing/2014/main" id="{0A98685E-5FB4-4732-B8CD-8532C505A08A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7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pic>
        <p:nvPicPr>
          <p:cNvPr id="13" name="그림 12">
            <a:hlinkClick r:id="rId10" action="ppaction://hlinksldjump"/>
            <a:extLst>
              <a:ext uri="{FF2B5EF4-FFF2-40B4-BE49-F238E27FC236}">
                <a16:creationId xmlns:a16="http://schemas.microsoft.com/office/drawing/2014/main" id="{373FA1C8-DCC2-4E90-86F7-73B5020EC0A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E046797-2D35-43D2-BE7D-A05C423B0E18}"/>
              </a:ext>
            </a:extLst>
          </p:cNvPr>
          <p:cNvSpPr txBox="1"/>
          <p:nvPr/>
        </p:nvSpPr>
        <p:spPr>
          <a:xfrm>
            <a:off x="6766206" y="5489152"/>
            <a:ext cx="39561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Draw your cards.</a:t>
            </a:r>
            <a:endParaRPr kumimoji="0" lang="en-GB" sz="36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7365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6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6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anjiro rage Hinokami Kagura Sound Effects [JJBA] [TubeRipper.com]-[AudioTrimmer.com]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32" presetClass="emph" presetSubtype="0" repeatCount="5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6" grpId="1"/>
      <p:bldP spid="46" grpId="2"/>
      <p:bldP spid="47" grpId="0"/>
      <p:bldP spid="47" grpId="1"/>
      <p:bldP spid="48" grpId="0"/>
      <p:bldP spid="48" grpId="1"/>
      <p:bldP spid="52" grpId="0"/>
      <p:bldP spid="5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102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E13C3CBA-5986-4CFA-8F27-CAF9614A577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2493E180-5D36-45CD-BA01-4A43F3F6FD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5601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38CC4"/>
            </a:gs>
            <a:gs pos="100000">
              <a:srgbClr val="852D5B"/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1378">
            <a:extLst>
              <a:ext uri="{FF2B5EF4-FFF2-40B4-BE49-F238E27FC236}">
                <a16:creationId xmlns:a16="http://schemas.microsoft.com/office/drawing/2014/main" id="{A1097A13-5998-4A7A-A51A-B62A0CDE35FD}"/>
              </a:ext>
            </a:extLst>
          </p:cNvPr>
          <p:cNvSpPr/>
          <p:nvPr/>
        </p:nvSpPr>
        <p:spPr>
          <a:xfrm>
            <a:off x="7011196" y="1593064"/>
            <a:ext cx="3633531" cy="366814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rgbClr val="852D5B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bg1"/>
              </a:solidFill>
            </a:endParaRPr>
          </a:p>
        </p:txBody>
      </p:sp>
      <p:pic>
        <p:nvPicPr>
          <p:cNvPr id="5" name="Picture 8" descr="Daki PNG File | PNG Mart">
            <a:extLst>
              <a:ext uri="{FF2B5EF4-FFF2-40B4-BE49-F238E27FC236}">
                <a16:creationId xmlns:a16="http://schemas.microsoft.com/office/drawing/2014/main" id="{311095D7-4A41-4688-8A05-8E4AB9ADF8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148" t="53884" r="14085"/>
          <a:stretch/>
        </p:blipFill>
        <p:spPr bwMode="auto">
          <a:xfrm flipH="1">
            <a:off x="9577118" y="1"/>
            <a:ext cx="2614881" cy="3429000"/>
          </a:xfrm>
          <a:prstGeom prst="rect">
            <a:avLst/>
          </a:prstGeom>
          <a:noFill/>
          <a:effectLst>
            <a:outerShdw blurRad="50800" dist="38100" dir="13200000" sx="120000" sy="120000" algn="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Daki PNG File | PNG Mart">
            <a:extLst>
              <a:ext uri="{FF2B5EF4-FFF2-40B4-BE49-F238E27FC236}">
                <a16:creationId xmlns:a16="http://schemas.microsoft.com/office/drawing/2014/main" id="{24D479CA-3538-4967-B25C-D029EC307B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40" t="66189" r="61593" b="4117"/>
          <a:stretch/>
        </p:blipFill>
        <p:spPr bwMode="auto">
          <a:xfrm rot="10800000" flipH="1">
            <a:off x="4991243" y="4650623"/>
            <a:ext cx="2614881" cy="2207941"/>
          </a:xfrm>
          <a:prstGeom prst="rect">
            <a:avLst/>
          </a:prstGeom>
          <a:noFill/>
          <a:effectLst>
            <a:outerShdw blurRad="50800" dist="38100" dir="18900000" sx="120000" sy="12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8" descr="Daki PNG File | PNG Mart">
            <a:extLst>
              <a:ext uri="{FF2B5EF4-FFF2-40B4-BE49-F238E27FC236}">
                <a16:creationId xmlns:a16="http://schemas.microsoft.com/office/drawing/2014/main" id="{B42C4EFB-EB68-4284-B2C2-B745DA784B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6" t="-3599" r="58107" b="73905"/>
          <a:stretch/>
        </p:blipFill>
        <p:spPr bwMode="auto">
          <a:xfrm rot="16200000" flipH="1">
            <a:off x="9780588" y="4446588"/>
            <a:ext cx="2614881" cy="2207941"/>
          </a:xfrm>
          <a:prstGeom prst="rect">
            <a:avLst/>
          </a:prstGeom>
          <a:noFill/>
          <a:effectLst>
            <a:outerShdw blurRad="50800" dist="38100" dir="13500000" sx="120000" sy="120000" algn="b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8" descr="Daki PNG File | PNG Mart">
            <a:extLst>
              <a:ext uri="{FF2B5EF4-FFF2-40B4-BE49-F238E27FC236}">
                <a16:creationId xmlns:a16="http://schemas.microsoft.com/office/drawing/2014/main" id="{36C62A91-1AEC-4F79-91B2-021AFA6B6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00" t="-5473" r="13833" b="75779"/>
          <a:stretch/>
        </p:blipFill>
        <p:spPr bwMode="auto">
          <a:xfrm rot="16200000" flipH="1">
            <a:off x="4878277" y="201609"/>
            <a:ext cx="2614881" cy="2207941"/>
          </a:xfrm>
          <a:prstGeom prst="rect">
            <a:avLst/>
          </a:prstGeom>
          <a:noFill/>
          <a:effectLst>
            <a:outerShdw blurRad="25400" dist="38100" sx="120000" sy="12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786F31A-BF93-42ED-AB9D-1F037C56FED1}"/>
              </a:ext>
            </a:extLst>
          </p:cNvPr>
          <p:cNvSpPr txBox="1"/>
          <p:nvPr/>
        </p:nvSpPr>
        <p:spPr>
          <a:xfrm>
            <a:off x="6849890" y="3597815"/>
            <a:ext cx="39561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5400" dirty="0">
                <a:solidFill>
                  <a:schemeClr val="bg1"/>
                </a:solidFill>
                <a:latin typeface="Blood Crow" pitchFamily="2" charset="0"/>
              </a:rPr>
              <a:t>points</a:t>
            </a:r>
            <a:endParaRPr kumimoji="0" lang="en-GB" sz="54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</a:endParaRPr>
          </a:p>
        </p:txBody>
      </p:sp>
      <p:sp>
        <p:nvSpPr>
          <p:cNvPr id="11" name="Points">
            <a:extLst>
              <a:ext uri="{FF2B5EF4-FFF2-40B4-BE49-F238E27FC236}">
                <a16:creationId xmlns:a16="http://schemas.microsoft.com/office/drawing/2014/main" id="{3D498A89-C75C-44EE-A9E2-2B958F2B9BD9}"/>
              </a:ext>
            </a:extLst>
          </p:cNvPr>
          <p:cNvSpPr/>
          <p:nvPr/>
        </p:nvSpPr>
        <p:spPr>
          <a:xfrm>
            <a:off x="7824934" y="2613020"/>
            <a:ext cx="200605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9600" dirty="0">
                <a:solidFill>
                  <a:schemeClr val="bg1"/>
                </a:solidFill>
                <a:latin typeface="Bahnschrift SemiBold Condensed" panose="020B0502040204020203" pitchFamily="34" charset="0"/>
              </a:rPr>
              <a:t>5</a:t>
            </a:r>
            <a:endParaRPr lang="en-US" sz="9600" dirty="0">
              <a:solidFill>
                <a:schemeClr val="bg1"/>
              </a:solidFill>
              <a:effectLst/>
              <a:latin typeface="Bahnschrift SemiBold Condensed" panose="020B0502040204020203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B49F5D8-D25A-493C-BEAA-8B761A41C28F}"/>
              </a:ext>
            </a:extLst>
          </p:cNvPr>
          <p:cNvSpPr txBox="1"/>
          <p:nvPr/>
        </p:nvSpPr>
        <p:spPr>
          <a:xfrm>
            <a:off x="6928416" y="2037604"/>
            <a:ext cx="39561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lood Crow" pitchFamily="2" charset="0"/>
              </a:rPr>
              <a:t>steal</a:t>
            </a:r>
            <a:endParaRPr kumimoji="0" lang="en-GB" sz="600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4DDD8377-3EB8-424D-BB13-FEF53F15C020}"/>
              </a:ext>
            </a:extLst>
          </p:cNvPr>
          <p:cNvSpPr/>
          <p:nvPr/>
        </p:nvSpPr>
        <p:spPr>
          <a:xfrm>
            <a:off x="-6340" y="-4760"/>
            <a:ext cx="944543" cy="6862760"/>
          </a:xfrm>
          <a:prstGeom prst="rect">
            <a:avLst/>
          </a:prstGeom>
          <a:solidFill>
            <a:srgbClr val="731C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Freeform: Shape 5">
            <a:extLst>
              <a:ext uri="{FF2B5EF4-FFF2-40B4-BE49-F238E27FC236}">
                <a16:creationId xmlns:a16="http://schemas.microsoft.com/office/drawing/2014/main" id="{33FD4AAD-CFF6-4130-BE05-C23D8AA1DC77}"/>
              </a:ext>
            </a:extLst>
          </p:cNvPr>
          <p:cNvSpPr/>
          <p:nvPr/>
        </p:nvSpPr>
        <p:spPr>
          <a:xfrm rot="5400000" flipH="1" flipV="1">
            <a:off x="-2474126" y="3185493"/>
            <a:ext cx="6862760" cy="482254"/>
          </a:xfrm>
          <a:custGeom>
            <a:avLst/>
            <a:gdLst>
              <a:gd name="connsiteX0" fmla="*/ 8103323 w 12191966"/>
              <a:gd name="connsiteY0" fmla="*/ 481329 h 482254"/>
              <a:gd name="connsiteX1" fmla="*/ 8021541 w 12191966"/>
              <a:gd name="connsiteY1" fmla="*/ 443614 h 482254"/>
              <a:gd name="connsiteX2" fmla="*/ 7862781 w 12191966"/>
              <a:gd name="connsiteY2" fmla="*/ 446618 h 482254"/>
              <a:gd name="connsiteX3" fmla="*/ 7680497 w 12191966"/>
              <a:gd name="connsiteY3" fmla="*/ 444788 h 482254"/>
              <a:gd name="connsiteX4" fmla="*/ 7497561 w 12191966"/>
              <a:gd name="connsiteY4" fmla="*/ 444135 h 482254"/>
              <a:gd name="connsiteX5" fmla="*/ 7371857 w 12191966"/>
              <a:gd name="connsiteY5" fmla="*/ 424143 h 482254"/>
              <a:gd name="connsiteX6" fmla="*/ 7357880 w 12191966"/>
              <a:gd name="connsiteY6" fmla="*/ 418245 h 482254"/>
              <a:gd name="connsiteX7" fmla="*/ 7347799 w 12191966"/>
              <a:gd name="connsiteY7" fmla="*/ 408305 h 482254"/>
              <a:gd name="connsiteX8" fmla="*/ 7347806 w 12191966"/>
              <a:gd name="connsiteY8" fmla="*/ 414605 h 482254"/>
              <a:gd name="connsiteX9" fmla="*/ 7331994 w 12191966"/>
              <a:gd name="connsiteY9" fmla="*/ 420092 h 482254"/>
              <a:gd name="connsiteX10" fmla="*/ 7178327 w 12191966"/>
              <a:gd name="connsiteY10" fmla="*/ 420092 h 482254"/>
              <a:gd name="connsiteX11" fmla="*/ 7056544 w 12191966"/>
              <a:gd name="connsiteY11" fmla="*/ 432506 h 482254"/>
              <a:gd name="connsiteX12" fmla="*/ 6958151 w 12191966"/>
              <a:gd name="connsiteY12" fmla="*/ 412252 h 482254"/>
              <a:gd name="connsiteX13" fmla="*/ 6811541 w 12191966"/>
              <a:gd name="connsiteY13" fmla="*/ 396049 h 482254"/>
              <a:gd name="connsiteX14" fmla="*/ 6699166 w 12191966"/>
              <a:gd name="connsiteY14" fmla="*/ 363513 h 482254"/>
              <a:gd name="connsiteX15" fmla="*/ 6555430 w 12191966"/>
              <a:gd name="connsiteY15" fmla="*/ 340123 h 482254"/>
              <a:gd name="connsiteX16" fmla="*/ 6403985 w 12191966"/>
              <a:gd name="connsiteY16" fmla="*/ 341821 h 482254"/>
              <a:gd name="connsiteX17" fmla="*/ 6340333 w 12191966"/>
              <a:gd name="connsiteY17" fmla="*/ 355640 h 482254"/>
              <a:gd name="connsiteX18" fmla="*/ 6277162 w 12191966"/>
              <a:gd name="connsiteY18" fmla="*/ 353212 h 482254"/>
              <a:gd name="connsiteX19" fmla="*/ 6244121 w 12191966"/>
              <a:gd name="connsiteY19" fmla="*/ 356251 h 482254"/>
              <a:gd name="connsiteX20" fmla="*/ 6220245 w 12191966"/>
              <a:gd name="connsiteY20" fmla="*/ 355518 h 482254"/>
              <a:gd name="connsiteX21" fmla="*/ 6212164 w 12191966"/>
              <a:gd name="connsiteY21" fmla="*/ 355852 h 482254"/>
              <a:gd name="connsiteX22" fmla="*/ 6147744 w 12191966"/>
              <a:gd name="connsiteY22" fmla="*/ 381153 h 482254"/>
              <a:gd name="connsiteX23" fmla="*/ 6018643 w 12191966"/>
              <a:gd name="connsiteY23" fmla="*/ 408723 h 482254"/>
              <a:gd name="connsiteX24" fmla="*/ 5861841 w 12191966"/>
              <a:gd name="connsiteY24" fmla="*/ 425711 h 482254"/>
              <a:gd name="connsiteX25" fmla="*/ 5772594 w 12191966"/>
              <a:gd name="connsiteY25" fmla="*/ 388601 h 482254"/>
              <a:gd name="connsiteX26" fmla="*/ 5697066 w 12191966"/>
              <a:gd name="connsiteY26" fmla="*/ 384682 h 482254"/>
              <a:gd name="connsiteX27" fmla="*/ 5566398 w 12191966"/>
              <a:gd name="connsiteY27" fmla="*/ 366518 h 482254"/>
              <a:gd name="connsiteX28" fmla="*/ 5479618 w 12191966"/>
              <a:gd name="connsiteY28" fmla="*/ 349923 h 482254"/>
              <a:gd name="connsiteX29" fmla="*/ 5469893 w 12191966"/>
              <a:gd name="connsiteY29" fmla="*/ 349642 h 482254"/>
              <a:gd name="connsiteX30" fmla="*/ 5466494 w 12191966"/>
              <a:gd name="connsiteY30" fmla="*/ 352782 h 482254"/>
              <a:gd name="connsiteX31" fmla="*/ 5405800 w 12191966"/>
              <a:gd name="connsiteY31" fmla="*/ 360635 h 482254"/>
              <a:gd name="connsiteX32" fmla="*/ 5397145 w 12191966"/>
              <a:gd name="connsiteY32" fmla="*/ 347534 h 482254"/>
              <a:gd name="connsiteX33" fmla="*/ 5393915 w 12191966"/>
              <a:gd name="connsiteY33" fmla="*/ 347440 h 482254"/>
              <a:gd name="connsiteX34" fmla="*/ 5304234 w 12191966"/>
              <a:gd name="connsiteY34" fmla="*/ 340897 h 482254"/>
              <a:gd name="connsiteX35" fmla="*/ 5287118 w 12191966"/>
              <a:gd name="connsiteY35" fmla="*/ 359984 h 482254"/>
              <a:gd name="connsiteX36" fmla="*/ 5228841 w 12191966"/>
              <a:gd name="connsiteY36" fmla="*/ 378801 h 482254"/>
              <a:gd name="connsiteX37" fmla="*/ 5178209 w 12191966"/>
              <a:gd name="connsiteY37" fmla="*/ 332448 h 482254"/>
              <a:gd name="connsiteX38" fmla="*/ 5167560 w 12191966"/>
              <a:gd name="connsiteY38" fmla="*/ 330025 h 482254"/>
              <a:gd name="connsiteX39" fmla="*/ 5126358 w 12191966"/>
              <a:gd name="connsiteY39" fmla="*/ 330497 h 482254"/>
              <a:gd name="connsiteX40" fmla="*/ 5125259 w 12191966"/>
              <a:gd name="connsiteY40" fmla="*/ 330733 h 482254"/>
              <a:gd name="connsiteX41" fmla="*/ 5075866 w 12191966"/>
              <a:gd name="connsiteY41" fmla="*/ 355336 h 482254"/>
              <a:gd name="connsiteX42" fmla="*/ 5024866 w 12191966"/>
              <a:gd name="connsiteY42" fmla="*/ 393436 h 482254"/>
              <a:gd name="connsiteX43" fmla="*/ 4956248 w 12191966"/>
              <a:gd name="connsiteY43" fmla="*/ 397076 h 482254"/>
              <a:gd name="connsiteX44" fmla="*/ 4954223 w 12191966"/>
              <a:gd name="connsiteY44" fmla="*/ 398048 h 482254"/>
              <a:gd name="connsiteX45" fmla="*/ 4859480 w 12191966"/>
              <a:gd name="connsiteY45" fmla="*/ 422837 h 482254"/>
              <a:gd name="connsiteX46" fmla="*/ 4857581 w 12191966"/>
              <a:gd name="connsiteY46" fmla="*/ 397912 h 482254"/>
              <a:gd name="connsiteX47" fmla="*/ 4848430 w 12191966"/>
              <a:gd name="connsiteY47" fmla="*/ 404102 h 482254"/>
              <a:gd name="connsiteX48" fmla="*/ 4820109 w 12191966"/>
              <a:gd name="connsiteY48" fmla="*/ 424143 h 482254"/>
              <a:gd name="connsiteX49" fmla="*/ 4694405 w 12191966"/>
              <a:gd name="connsiteY49" fmla="*/ 444135 h 482254"/>
              <a:gd name="connsiteX50" fmla="*/ 4511469 w 12191966"/>
              <a:gd name="connsiteY50" fmla="*/ 444788 h 482254"/>
              <a:gd name="connsiteX51" fmla="*/ 4329185 w 12191966"/>
              <a:gd name="connsiteY51" fmla="*/ 446618 h 482254"/>
              <a:gd name="connsiteX52" fmla="*/ 4170425 w 12191966"/>
              <a:gd name="connsiteY52" fmla="*/ 443614 h 482254"/>
              <a:gd name="connsiteX53" fmla="*/ 3952207 w 12191966"/>
              <a:gd name="connsiteY53" fmla="*/ 443614 h 482254"/>
              <a:gd name="connsiteX54" fmla="*/ 3856557 w 12191966"/>
              <a:gd name="connsiteY54" fmla="*/ 422967 h 482254"/>
              <a:gd name="connsiteX55" fmla="*/ 3710823 w 12191966"/>
              <a:gd name="connsiteY55" fmla="*/ 421111 h 482254"/>
              <a:gd name="connsiteX56" fmla="*/ 3673903 w 12191966"/>
              <a:gd name="connsiteY56" fmla="*/ 414593 h 482254"/>
              <a:gd name="connsiteX57" fmla="*/ 3636983 w 12191966"/>
              <a:gd name="connsiteY57" fmla="*/ 421111 h 482254"/>
              <a:gd name="connsiteX58" fmla="*/ 3491249 w 12191966"/>
              <a:gd name="connsiteY58" fmla="*/ 422967 h 482254"/>
              <a:gd name="connsiteX59" fmla="*/ 3395599 w 12191966"/>
              <a:gd name="connsiteY59" fmla="*/ 443614 h 482254"/>
              <a:gd name="connsiteX60" fmla="*/ 3177381 w 12191966"/>
              <a:gd name="connsiteY60" fmla="*/ 443614 h 482254"/>
              <a:gd name="connsiteX61" fmla="*/ 3018621 w 12191966"/>
              <a:gd name="connsiteY61" fmla="*/ 446618 h 482254"/>
              <a:gd name="connsiteX62" fmla="*/ 2836337 w 12191966"/>
              <a:gd name="connsiteY62" fmla="*/ 444788 h 482254"/>
              <a:gd name="connsiteX63" fmla="*/ 2653401 w 12191966"/>
              <a:gd name="connsiteY63" fmla="*/ 444135 h 482254"/>
              <a:gd name="connsiteX64" fmla="*/ 2527697 w 12191966"/>
              <a:gd name="connsiteY64" fmla="*/ 424143 h 482254"/>
              <a:gd name="connsiteX65" fmla="*/ 2499376 w 12191966"/>
              <a:gd name="connsiteY65" fmla="*/ 404102 h 482254"/>
              <a:gd name="connsiteX66" fmla="*/ 2490226 w 12191966"/>
              <a:gd name="connsiteY66" fmla="*/ 397912 h 482254"/>
              <a:gd name="connsiteX67" fmla="*/ 2488326 w 12191966"/>
              <a:gd name="connsiteY67" fmla="*/ 422837 h 482254"/>
              <a:gd name="connsiteX68" fmla="*/ 2393583 w 12191966"/>
              <a:gd name="connsiteY68" fmla="*/ 398048 h 482254"/>
              <a:gd name="connsiteX69" fmla="*/ 2391559 w 12191966"/>
              <a:gd name="connsiteY69" fmla="*/ 397076 h 482254"/>
              <a:gd name="connsiteX70" fmla="*/ 2322940 w 12191966"/>
              <a:gd name="connsiteY70" fmla="*/ 393436 h 482254"/>
              <a:gd name="connsiteX71" fmla="*/ 2271941 w 12191966"/>
              <a:gd name="connsiteY71" fmla="*/ 355336 h 482254"/>
              <a:gd name="connsiteX72" fmla="*/ 2222548 w 12191966"/>
              <a:gd name="connsiteY72" fmla="*/ 330733 h 482254"/>
              <a:gd name="connsiteX73" fmla="*/ 2221448 w 12191966"/>
              <a:gd name="connsiteY73" fmla="*/ 330497 h 482254"/>
              <a:gd name="connsiteX74" fmla="*/ 2180246 w 12191966"/>
              <a:gd name="connsiteY74" fmla="*/ 330025 h 482254"/>
              <a:gd name="connsiteX75" fmla="*/ 2169598 w 12191966"/>
              <a:gd name="connsiteY75" fmla="*/ 332448 h 482254"/>
              <a:gd name="connsiteX76" fmla="*/ 2118965 w 12191966"/>
              <a:gd name="connsiteY76" fmla="*/ 378801 h 482254"/>
              <a:gd name="connsiteX77" fmla="*/ 2060688 w 12191966"/>
              <a:gd name="connsiteY77" fmla="*/ 359984 h 482254"/>
              <a:gd name="connsiteX78" fmla="*/ 2043572 w 12191966"/>
              <a:gd name="connsiteY78" fmla="*/ 340897 h 482254"/>
              <a:gd name="connsiteX79" fmla="*/ 1953891 w 12191966"/>
              <a:gd name="connsiteY79" fmla="*/ 347440 h 482254"/>
              <a:gd name="connsiteX80" fmla="*/ 1950661 w 12191966"/>
              <a:gd name="connsiteY80" fmla="*/ 347534 h 482254"/>
              <a:gd name="connsiteX81" fmla="*/ 1942006 w 12191966"/>
              <a:gd name="connsiteY81" fmla="*/ 360635 h 482254"/>
              <a:gd name="connsiteX82" fmla="*/ 1881312 w 12191966"/>
              <a:gd name="connsiteY82" fmla="*/ 352782 h 482254"/>
              <a:gd name="connsiteX83" fmla="*/ 1877913 w 12191966"/>
              <a:gd name="connsiteY83" fmla="*/ 349642 h 482254"/>
              <a:gd name="connsiteX84" fmla="*/ 1868188 w 12191966"/>
              <a:gd name="connsiteY84" fmla="*/ 349923 h 482254"/>
              <a:gd name="connsiteX85" fmla="*/ 1781408 w 12191966"/>
              <a:gd name="connsiteY85" fmla="*/ 366518 h 482254"/>
              <a:gd name="connsiteX86" fmla="*/ 1650740 w 12191966"/>
              <a:gd name="connsiteY86" fmla="*/ 384682 h 482254"/>
              <a:gd name="connsiteX87" fmla="*/ 1575212 w 12191966"/>
              <a:gd name="connsiteY87" fmla="*/ 388601 h 482254"/>
              <a:gd name="connsiteX88" fmla="*/ 1485965 w 12191966"/>
              <a:gd name="connsiteY88" fmla="*/ 425711 h 482254"/>
              <a:gd name="connsiteX89" fmla="*/ 1329163 w 12191966"/>
              <a:gd name="connsiteY89" fmla="*/ 408723 h 482254"/>
              <a:gd name="connsiteX90" fmla="*/ 1200062 w 12191966"/>
              <a:gd name="connsiteY90" fmla="*/ 381153 h 482254"/>
              <a:gd name="connsiteX91" fmla="*/ 1071223 w 12191966"/>
              <a:gd name="connsiteY91" fmla="*/ 353190 h 482254"/>
              <a:gd name="connsiteX92" fmla="*/ 943821 w 12191966"/>
              <a:gd name="connsiteY92" fmla="*/ 341821 h 482254"/>
              <a:gd name="connsiteX93" fmla="*/ 792376 w 12191966"/>
              <a:gd name="connsiteY93" fmla="*/ 340123 h 482254"/>
              <a:gd name="connsiteX94" fmla="*/ 648640 w 12191966"/>
              <a:gd name="connsiteY94" fmla="*/ 363513 h 482254"/>
              <a:gd name="connsiteX95" fmla="*/ 536265 w 12191966"/>
              <a:gd name="connsiteY95" fmla="*/ 396049 h 482254"/>
              <a:gd name="connsiteX96" fmla="*/ 389655 w 12191966"/>
              <a:gd name="connsiteY96" fmla="*/ 412252 h 482254"/>
              <a:gd name="connsiteX97" fmla="*/ 291262 w 12191966"/>
              <a:gd name="connsiteY97" fmla="*/ 432506 h 482254"/>
              <a:gd name="connsiteX98" fmla="*/ 169479 w 12191966"/>
              <a:gd name="connsiteY98" fmla="*/ 420092 h 482254"/>
              <a:gd name="connsiteX99" fmla="*/ 15812 w 12191966"/>
              <a:gd name="connsiteY99" fmla="*/ 420092 h 482254"/>
              <a:gd name="connsiteX100" fmla="*/ 0 w 12191966"/>
              <a:gd name="connsiteY100" fmla="*/ 414605 h 482254"/>
              <a:gd name="connsiteX101" fmla="*/ 486 w 12191966"/>
              <a:gd name="connsiteY101" fmla="*/ 0 h 482254"/>
              <a:gd name="connsiteX102" fmla="*/ 12191480 w 12191966"/>
              <a:gd name="connsiteY102" fmla="*/ 0 h 482254"/>
              <a:gd name="connsiteX103" fmla="*/ 12191966 w 12191966"/>
              <a:gd name="connsiteY103" fmla="*/ 414605 h 482254"/>
              <a:gd name="connsiteX104" fmla="*/ 12176154 w 12191966"/>
              <a:gd name="connsiteY104" fmla="*/ 420092 h 482254"/>
              <a:gd name="connsiteX105" fmla="*/ 12022487 w 12191966"/>
              <a:gd name="connsiteY105" fmla="*/ 420092 h 482254"/>
              <a:gd name="connsiteX106" fmla="*/ 11900704 w 12191966"/>
              <a:gd name="connsiteY106" fmla="*/ 432506 h 482254"/>
              <a:gd name="connsiteX107" fmla="*/ 11802311 w 12191966"/>
              <a:gd name="connsiteY107" fmla="*/ 412252 h 482254"/>
              <a:gd name="connsiteX108" fmla="*/ 11655701 w 12191966"/>
              <a:gd name="connsiteY108" fmla="*/ 396049 h 482254"/>
              <a:gd name="connsiteX109" fmla="*/ 11543326 w 12191966"/>
              <a:gd name="connsiteY109" fmla="*/ 363513 h 482254"/>
              <a:gd name="connsiteX110" fmla="*/ 11399590 w 12191966"/>
              <a:gd name="connsiteY110" fmla="*/ 340123 h 482254"/>
              <a:gd name="connsiteX111" fmla="*/ 11248145 w 12191966"/>
              <a:gd name="connsiteY111" fmla="*/ 341821 h 482254"/>
              <a:gd name="connsiteX112" fmla="*/ 11120743 w 12191966"/>
              <a:gd name="connsiteY112" fmla="*/ 353190 h 482254"/>
              <a:gd name="connsiteX113" fmla="*/ 10991904 w 12191966"/>
              <a:gd name="connsiteY113" fmla="*/ 381153 h 482254"/>
              <a:gd name="connsiteX114" fmla="*/ 10862803 w 12191966"/>
              <a:gd name="connsiteY114" fmla="*/ 408723 h 482254"/>
              <a:gd name="connsiteX115" fmla="*/ 10706001 w 12191966"/>
              <a:gd name="connsiteY115" fmla="*/ 425711 h 482254"/>
              <a:gd name="connsiteX116" fmla="*/ 10616754 w 12191966"/>
              <a:gd name="connsiteY116" fmla="*/ 388601 h 482254"/>
              <a:gd name="connsiteX117" fmla="*/ 10541226 w 12191966"/>
              <a:gd name="connsiteY117" fmla="*/ 384682 h 482254"/>
              <a:gd name="connsiteX118" fmla="*/ 10410558 w 12191966"/>
              <a:gd name="connsiteY118" fmla="*/ 366518 h 482254"/>
              <a:gd name="connsiteX119" fmla="*/ 10238075 w 12191966"/>
              <a:gd name="connsiteY119" fmla="*/ 347440 h 482254"/>
              <a:gd name="connsiteX120" fmla="*/ 10031226 w 12191966"/>
              <a:gd name="connsiteY120" fmla="*/ 329801 h 482254"/>
              <a:gd name="connsiteX121" fmla="*/ 9825684 w 12191966"/>
              <a:gd name="connsiteY121" fmla="*/ 384942 h 482254"/>
              <a:gd name="connsiteX122" fmla="*/ 9703640 w 12191966"/>
              <a:gd name="connsiteY122" fmla="*/ 422837 h 482254"/>
              <a:gd name="connsiteX123" fmla="*/ 9686262 w 12191966"/>
              <a:gd name="connsiteY123" fmla="*/ 326403 h 482254"/>
              <a:gd name="connsiteX124" fmla="*/ 9555593 w 12191966"/>
              <a:gd name="connsiteY124" fmla="*/ 332545 h 482254"/>
              <a:gd name="connsiteX125" fmla="*/ 9424009 w 12191966"/>
              <a:gd name="connsiteY125" fmla="*/ 330715 h 482254"/>
              <a:gd name="connsiteX126" fmla="*/ 9355016 w 12191966"/>
              <a:gd name="connsiteY126" fmla="*/ 331890 h 482254"/>
              <a:gd name="connsiteX127" fmla="*/ 9238851 w 12191966"/>
              <a:gd name="connsiteY127" fmla="*/ 299484 h 482254"/>
              <a:gd name="connsiteX128" fmla="*/ 9119028 w 12191966"/>
              <a:gd name="connsiteY128" fmla="*/ 266295 h 482254"/>
              <a:gd name="connsiteX129" fmla="*/ 9057222 w 12191966"/>
              <a:gd name="connsiteY129" fmla="*/ 263029 h 482254"/>
              <a:gd name="connsiteX130" fmla="*/ 8873110 w 12191966"/>
              <a:gd name="connsiteY130" fmla="*/ 288510 h 482254"/>
              <a:gd name="connsiteX131" fmla="*/ 8731333 w 12191966"/>
              <a:gd name="connsiteY131" fmla="*/ 340777 h 482254"/>
              <a:gd name="connsiteX132" fmla="*/ 8586161 w 12191966"/>
              <a:gd name="connsiteY132" fmla="*/ 386771 h 482254"/>
              <a:gd name="connsiteX133" fmla="*/ 8527622 w 12191966"/>
              <a:gd name="connsiteY133" fmla="*/ 412905 h 482254"/>
              <a:gd name="connsiteX134" fmla="*/ 8335409 w 12191966"/>
              <a:gd name="connsiteY134" fmla="*/ 422967 h 482254"/>
              <a:gd name="connsiteX135" fmla="*/ 8239759 w 12191966"/>
              <a:gd name="connsiteY135" fmla="*/ 443614 h 482254"/>
              <a:gd name="connsiteX136" fmla="*/ 8103323 w 12191966"/>
              <a:gd name="connsiteY136" fmla="*/ 481329 h 48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2191966" h="482254">
                <a:moveTo>
                  <a:pt x="8103323" y="481329"/>
                </a:moveTo>
                <a:cubicBezTo>
                  <a:pt x="8076048" y="485167"/>
                  <a:pt x="8048785" y="477915"/>
                  <a:pt x="8021541" y="443614"/>
                </a:cubicBezTo>
                <a:cubicBezTo>
                  <a:pt x="7968622" y="471053"/>
                  <a:pt x="7912435" y="421399"/>
                  <a:pt x="7862781" y="446618"/>
                </a:cubicBezTo>
                <a:cubicBezTo>
                  <a:pt x="7802151" y="405196"/>
                  <a:pt x="7741259" y="475758"/>
                  <a:pt x="7680497" y="444788"/>
                </a:cubicBezTo>
                <a:cubicBezTo>
                  <a:pt x="7620116" y="457032"/>
                  <a:pt x="7557866" y="456810"/>
                  <a:pt x="7497561" y="444135"/>
                </a:cubicBezTo>
                <a:cubicBezTo>
                  <a:pt x="7449083" y="468308"/>
                  <a:pt x="7412234" y="479286"/>
                  <a:pt x="7371857" y="424143"/>
                </a:cubicBezTo>
                <a:cubicBezTo>
                  <a:pt x="7367251" y="424927"/>
                  <a:pt x="7362597" y="422273"/>
                  <a:pt x="7357880" y="418245"/>
                </a:cubicBezTo>
                <a:lnTo>
                  <a:pt x="7347799" y="408305"/>
                </a:lnTo>
                <a:lnTo>
                  <a:pt x="7347806" y="414605"/>
                </a:lnTo>
                <a:cubicBezTo>
                  <a:pt x="7343101" y="416173"/>
                  <a:pt x="7338005" y="417871"/>
                  <a:pt x="7331994" y="420092"/>
                </a:cubicBezTo>
                <a:cubicBezTo>
                  <a:pt x="7233208" y="392260"/>
                  <a:pt x="7210995" y="406242"/>
                  <a:pt x="7178327" y="420092"/>
                </a:cubicBezTo>
                <a:cubicBezTo>
                  <a:pt x="7117306" y="419178"/>
                  <a:pt x="7123578" y="464912"/>
                  <a:pt x="7056544" y="432506"/>
                </a:cubicBezTo>
                <a:cubicBezTo>
                  <a:pt x="6943646" y="389778"/>
                  <a:pt x="7019566" y="369915"/>
                  <a:pt x="6958151" y="412252"/>
                </a:cubicBezTo>
                <a:cubicBezTo>
                  <a:pt x="6881057" y="365081"/>
                  <a:pt x="6843947" y="431853"/>
                  <a:pt x="6811541" y="396049"/>
                </a:cubicBezTo>
                <a:cubicBezTo>
                  <a:pt x="6802263" y="432898"/>
                  <a:pt x="6734576" y="393828"/>
                  <a:pt x="6699166" y="363513"/>
                </a:cubicBezTo>
                <a:cubicBezTo>
                  <a:pt x="6635007" y="399838"/>
                  <a:pt x="6596067" y="308632"/>
                  <a:pt x="6555430" y="340123"/>
                </a:cubicBezTo>
                <a:cubicBezTo>
                  <a:pt x="6504731" y="369915"/>
                  <a:pt x="6452594" y="292821"/>
                  <a:pt x="6403985" y="341821"/>
                </a:cubicBezTo>
                <a:cubicBezTo>
                  <a:pt x="6379550" y="352667"/>
                  <a:pt x="6359949" y="355509"/>
                  <a:pt x="6340333" y="355640"/>
                </a:cubicBezTo>
                <a:lnTo>
                  <a:pt x="6277162" y="353212"/>
                </a:lnTo>
                <a:lnTo>
                  <a:pt x="6244121" y="356251"/>
                </a:lnTo>
                <a:lnTo>
                  <a:pt x="6220245" y="355518"/>
                </a:lnTo>
                <a:lnTo>
                  <a:pt x="6212164" y="355852"/>
                </a:lnTo>
                <a:cubicBezTo>
                  <a:pt x="6190701" y="358547"/>
                  <a:pt x="6169239" y="365016"/>
                  <a:pt x="6147744" y="381153"/>
                </a:cubicBezTo>
                <a:cubicBezTo>
                  <a:pt x="6104622" y="386118"/>
                  <a:pt x="6061633" y="401668"/>
                  <a:pt x="6018643" y="408723"/>
                </a:cubicBezTo>
                <a:cubicBezTo>
                  <a:pt x="5967682" y="456681"/>
                  <a:pt x="5915284" y="476803"/>
                  <a:pt x="5861841" y="425711"/>
                </a:cubicBezTo>
                <a:cubicBezTo>
                  <a:pt x="5831394" y="404413"/>
                  <a:pt x="5807873" y="455113"/>
                  <a:pt x="5772594" y="388601"/>
                </a:cubicBezTo>
                <a:cubicBezTo>
                  <a:pt x="5747505" y="311506"/>
                  <a:pt x="5722286" y="398924"/>
                  <a:pt x="5697066" y="384682"/>
                </a:cubicBezTo>
                <a:cubicBezTo>
                  <a:pt x="5653554" y="387818"/>
                  <a:pt x="5609911" y="375927"/>
                  <a:pt x="5566398" y="366518"/>
                </a:cubicBezTo>
                <a:cubicBezTo>
                  <a:pt x="5534450" y="354105"/>
                  <a:pt x="5506944" y="350838"/>
                  <a:pt x="5479618" y="349923"/>
                </a:cubicBezTo>
                <a:lnTo>
                  <a:pt x="5469893" y="349642"/>
                </a:lnTo>
                <a:lnTo>
                  <a:pt x="5466494" y="352782"/>
                </a:lnTo>
                <a:cubicBezTo>
                  <a:pt x="5446061" y="370043"/>
                  <a:pt x="5425719" y="379980"/>
                  <a:pt x="5405800" y="360635"/>
                </a:cubicBezTo>
                <a:lnTo>
                  <a:pt x="5397145" y="347534"/>
                </a:lnTo>
                <a:lnTo>
                  <a:pt x="5393915" y="347440"/>
                </a:lnTo>
                <a:lnTo>
                  <a:pt x="5304234" y="340897"/>
                </a:lnTo>
                <a:lnTo>
                  <a:pt x="5287118" y="359984"/>
                </a:lnTo>
                <a:cubicBezTo>
                  <a:pt x="5259287" y="353452"/>
                  <a:pt x="5266473" y="428324"/>
                  <a:pt x="5228841" y="378801"/>
                </a:cubicBezTo>
                <a:cubicBezTo>
                  <a:pt x="5212083" y="354333"/>
                  <a:pt x="5195185" y="339747"/>
                  <a:pt x="5178209" y="332448"/>
                </a:cubicBezTo>
                <a:lnTo>
                  <a:pt x="5167560" y="330025"/>
                </a:lnTo>
                <a:lnTo>
                  <a:pt x="5126358" y="330497"/>
                </a:lnTo>
                <a:lnTo>
                  <a:pt x="5125259" y="330733"/>
                </a:lnTo>
                <a:lnTo>
                  <a:pt x="5075866" y="355336"/>
                </a:lnTo>
                <a:cubicBezTo>
                  <a:pt x="5058807" y="366804"/>
                  <a:pt x="5041788" y="380369"/>
                  <a:pt x="5024866" y="393436"/>
                </a:cubicBezTo>
                <a:lnTo>
                  <a:pt x="4956248" y="397076"/>
                </a:lnTo>
                <a:lnTo>
                  <a:pt x="4954223" y="398048"/>
                </a:lnTo>
                <a:cubicBezTo>
                  <a:pt x="4925729" y="408332"/>
                  <a:pt x="4893781" y="411762"/>
                  <a:pt x="4859480" y="422837"/>
                </a:cubicBezTo>
                <a:lnTo>
                  <a:pt x="4857581" y="397912"/>
                </a:lnTo>
                <a:lnTo>
                  <a:pt x="4848430" y="404102"/>
                </a:lnTo>
                <a:cubicBezTo>
                  <a:pt x="4838728" y="413526"/>
                  <a:pt x="4829321" y="425711"/>
                  <a:pt x="4820109" y="424143"/>
                </a:cubicBezTo>
                <a:cubicBezTo>
                  <a:pt x="4779732" y="479286"/>
                  <a:pt x="4742883" y="468308"/>
                  <a:pt x="4694405" y="444135"/>
                </a:cubicBezTo>
                <a:cubicBezTo>
                  <a:pt x="4634100" y="456810"/>
                  <a:pt x="4571850" y="457032"/>
                  <a:pt x="4511469" y="444788"/>
                </a:cubicBezTo>
                <a:cubicBezTo>
                  <a:pt x="4450707" y="475758"/>
                  <a:pt x="4389815" y="405196"/>
                  <a:pt x="4329185" y="446618"/>
                </a:cubicBezTo>
                <a:cubicBezTo>
                  <a:pt x="4279531" y="421399"/>
                  <a:pt x="4223344" y="471053"/>
                  <a:pt x="4170425" y="443614"/>
                </a:cubicBezTo>
                <a:cubicBezTo>
                  <a:pt x="4097773" y="535082"/>
                  <a:pt x="4024990" y="434204"/>
                  <a:pt x="3952207" y="443614"/>
                </a:cubicBezTo>
                <a:cubicBezTo>
                  <a:pt x="3890401" y="462951"/>
                  <a:pt x="3910393" y="441784"/>
                  <a:pt x="3856557" y="422967"/>
                </a:cubicBezTo>
                <a:cubicBezTo>
                  <a:pt x="3811379" y="423359"/>
                  <a:pt x="3759071" y="426250"/>
                  <a:pt x="3710823" y="421111"/>
                </a:cubicBezTo>
                <a:lnTo>
                  <a:pt x="3673903" y="414593"/>
                </a:lnTo>
                <a:lnTo>
                  <a:pt x="3636983" y="421111"/>
                </a:lnTo>
                <a:cubicBezTo>
                  <a:pt x="3588735" y="426250"/>
                  <a:pt x="3536427" y="423359"/>
                  <a:pt x="3491249" y="422967"/>
                </a:cubicBezTo>
                <a:cubicBezTo>
                  <a:pt x="3437413" y="441784"/>
                  <a:pt x="3457405" y="462951"/>
                  <a:pt x="3395599" y="443614"/>
                </a:cubicBezTo>
                <a:cubicBezTo>
                  <a:pt x="3322816" y="434204"/>
                  <a:pt x="3250033" y="535082"/>
                  <a:pt x="3177381" y="443614"/>
                </a:cubicBezTo>
                <a:cubicBezTo>
                  <a:pt x="3124462" y="471053"/>
                  <a:pt x="3068275" y="421399"/>
                  <a:pt x="3018621" y="446618"/>
                </a:cubicBezTo>
                <a:cubicBezTo>
                  <a:pt x="2957991" y="405196"/>
                  <a:pt x="2897099" y="475758"/>
                  <a:pt x="2836337" y="444788"/>
                </a:cubicBezTo>
                <a:cubicBezTo>
                  <a:pt x="2775956" y="457032"/>
                  <a:pt x="2713706" y="456810"/>
                  <a:pt x="2653401" y="444135"/>
                </a:cubicBezTo>
                <a:cubicBezTo>
                  <a:pt x="2604923" y="468308"/>
                  <a:pt x="2568074" y="479286"/>
                  <a:pt x="2527697" y="424143"/>
                </a:cubicBezTo>
                <a:cubicBezTo>
                  <a:pt x="2518486" y="425711"/>
                  <a:pt x="2509078" y="413526"/>
                  <a:pt x="2499376" y="404102"/>
                </a:cubicBezTo>
                <a:lnTo>
                  <a:pt x="2490226" y="397912"/>
                </a:lnTo>
                <a:lnTo>
                  <a:pt x="2488326" y="422837"/>
                </a:lnTo>
                <a:cubicBezTo>
                  <a:pt x="2454025" y="411762"/>
                  <a:pt x="2422077" y="408332"/>
                  <a:pt x="2393583" y="398048"/>
                </a:cubicBezTo>
                <a:lnTo>
                  <a:pt x="2391559" y="397076"/>
                </a:lnTo>
                <a:lnTo>
                  <a:pt x="2322940" y="393436"/>
                </a:lnTo>
                <a:cubicBezTo>
                  <a:pt x="2306019" y="380369"/>
                  <a:pt x="2288999" y="366804"/>
                  <a:pt x="2271941" y="355336"/>
                </a:cubicBezTo>
                <a:lnTo>
                  <a:pt x="2222548" y="330733"/>
                </a:lnTo>
                <a:lnTo>
                  <a:pt x="2221448" y="330497"/>
                </a:lnTo>
                <a:lnTo>
                  <a:pt x="2180246" y="330025"/>
                </a:lnTo>
                <a:lnTo>
                  <a:pt x="2169598" y="332448"/>
                </a:lnTo>
                <a:cubicBezTo>
                  <a:pt x="2152621" y="339747"/>
                  <a:pt x="2135724" y="354333"/>
                  <a:pt x="2118965" y="378801"/>
                </a:cubicBezTo>
                <a:cubicBezTo>
                  <a:pt x="2081333" y="428324"/>
                  <a:pt x="2088519" y="353452"/>
                  <a:pt x="2060688" y="359984"/>
                </a:cubicBezTo>
                <a:lnTo>
                  <a:pt x="2043572" y="340897"/>
                </a:lnTo>
                <a:lnTo>
                  <a:pt x="1953891" y="347440"/>
                </a:lnTo>
                <a:lnTo>
                  <a:pt x="1950661" y="347534"/>
                </a:lnTo>
                <a:lnTo>
                  <a:pt x="1942006" y="360635"/>
                </a:lnTo>
                <a:cubicBezTo>
                  <a:pt x="1922087" y="379980"/>
                  <a:pt x="1901746" y="370043"/>
                  <a:pt x="1881312" y="352782"/>
                </a:cubicBezTo>
                <a:lnTo>
                  <a:pt x="1877913" y="349642"/>
                </a:lnTo>
                <a:lnTo>
                  <a:pt x="1868188" y="349923"/>
                </a:lnTo>
                <a:cubicBezTo>
                  <a:pt x="1840862" y="350838"/>
                  <a:pt x="1813356" y="354105"/>
                  <a:pt x="1781408" y="366518"/>
                </a:cubicBezTo>
                <a:cubicBezTo>
                  <a:pt x="1737895" y="375927"/>
                  <a:pt x="1694252" y="387818"/>
                  <a:pt x="1650740" y="384682"/>
                </a:cubicBezTo>
                <a:cubicBezTo>
                  <a:pt x="1625520" y="398924"/>
                  <a:pt x="1600301" y="311506"/>
                  <a:pt x="1575212" y="388601"/>
                </a:cubicBezTo>
                <a:cubicBezTo>
                  <a:pt x="1539933" y="455113"/>
                  <a:pt x="1516412" y="404413"/>
                  <a:pt x="1485965" y="425711"/>
                </a:cubicBezTo>
                <a:cubicBezTo>
                  <a:pt x="1432522" y="476803"/>
                  <a:pt x="1380124" y="456681"/>
                  <a:pt x="1329163" y="408723"/>
                </a:cubicBezTo>
                <a:cubicBezTo>
                  <a:pt x="1286173" y="401668"/>
                  <a:pt x="1243184" y="386118"/>
                  <a:pt x="1200062" y="381153"/>
                </a:cubicBezTo>
                <a:cubicBezTo>
                  <a:pt x="1157072" y="348878"/>
                  <a:pt x="1114213" y="355280"/>
                  <a:pt x="1071223" y="353190"/>
                </a:cubicBezTo>
                <a:cubicBezTo>
                  <a:pt x="1022222" y="353190"/>
                  <a:pt x="992692" y="363513"/>
                  <a:pt x="943821" y="341821"/>
                </a:cubicBezTo>
                <a:cubicBezTo>
                  <a:pt x="895212" y="292821"/>
                  <a:pt x="843075" y="369915"/>
                  <a:pt x="792376" y="340123"/>
                </a:cubicBezTo>
                <a:cubicBezTo>
                  <a:pt x="751739" y="308632"/>
                  <a:pt x="712799" y="399838"/>
                  <a:pt x="648640" y="363513"/>
                </a:cubicBezTo>
                <a:cubicBezTo>
                  <a:pt x="613230" y="393828"/>
                  <a:pt x="545543" y="432898"/>
                  <a:pt x="536265" y="396049"/>
                </a:cubicBezTo>
                <a:cubicBezTo>
                  <a:pt x="503859" y="431853"/>
                  <a:pt x="466749" y="365081"/>
                  <a:pt x="389655" y="412252"/>
                </a:cubicBezTo>
                <a:cubicBezTo>
                  <a:pt x="328240" y="369915"/>
                  <a:pt x="404160" y="389778"/>
                  <a:pt x="291262" y="432506"/>
                </a:cubicBezTo>
                <a:cubicBezTo>
                  <a:pt x="224228" y="464912"/>
                  <a:pt x="230500" y="419178"/>
                  <a:pt x="169479" y="420092"/>
                </a:cubicBezTo>
                <a:cubicBezTo>
                  <a:pt x="136811" y="406242"/>
                  <a:pt x="114598" y="392260"/>
                  <a:pt x="15812" y="420092"/>
                </a:cubicBezTo>
                <a:cubicBezTo>
                  <a:pt x="9801" y="417871"/>
                  <a:pt x="4705" y="416173"/>
                  <a:pt x="0" y="414605"/>
                </a:cubicBezTo>
                <a:lnTo>
                  <a:pt x="486" y="0"/>
                </a:lnTo>
                <a:lnTo>
                  <a:pt x="12191480" y="0"/>
                </a:lnTo>
                <a:lnTo>
                  <a:pt x="12191966" y="414605"/>
                </a:lnTo>
                <a:cubicBezTo>
                  <a:pt x="12187261" y="416173"/>
                  <a:pt x="12182165" y="417871"/>
                  <a:pt x="12176154" y="420092"/>
                </a:cubicBezTo>
                <a:cubicBezTo>
                  <a:pt x="12077368" y="392260"/>
                  <a:pt x="12055155" y="406242"/>
                  <a:pt x="12022487" y="420092"/>
                </a:cubicBezTo>
                <a:cubicBezTo>
                  <a:pt x="11961466" y="419178"/>
                  <a:pt x="11967738" y="464912"/>
                  <a:pt x="11900704" y="432506"/>
                </a:cubicBezTo>
                <a:cubicBezTo>
                  <a:pt x="11787806" y="389778"/>
                  <a:pt x="11863726" y="369915"/>
                  <a:pt x="11802311" y="412252"/>
                </a:cubicBezTo>
                <a:cubicBezTo>
                  <a:pt x="11725217" y="365081"/>
                  <a:pt x="11688107" y="431853"/>
                  <a:pt x="11655701" y="396049"/>
                </a:cubicBezTo>
                <a:cubicBezTo>
                  <a:pt x="11646423" y="432898"/>
                  <a:pt x="11578736" y="393828"/>
                  <a:pt x="11543326" y="363513"/>
                </a:cubicBezTo>
                <a:cubicBezTo>
                  <a:pt x="11479167" y="399838"/>
                  <a:pt x="11440227" y="308632"/>
                  <a:pt x="11399590" y="340123"/>
                </a:cubicBezTo>
                <a:cubicBezTo>
                  <a:pt x="11348891" y="369915"/>
                  <a:pt x="11296754" y="292821"/>
                  <a:pt x="11248145" y="341821"/>
                </a:cubicBezTo>
                <a:cubicBezTo>
                  <a:pt x="11199274" y="363513"/>
                  <a:pt x="11169744" y="353190"/>
                  <a:pt x="11120743" y="353190"/>
                </a:cubicBezTo>
                <a:cubicBezTo>
                  <a:pt x="11077753" y="355280"/>
                  <a:pt x="11034894" y="348878"/>
                  <a:pt x="10991904" y="381153"/>
                </a:cubicBezTo>
                <a:cubicBezTo>
                  <a:pt x="10948782" y="386118"/>
                  <a:pt x="10905793" y="401668"/>
                  <a:pt x="10862803" y="408723"/>
                </a:cubicBezTo>
                <a:cubicBezTo>
                  <a:pt x="10811842" y="456681"/>
                  <a:pt x="10759444" y="476803"/>
                  <a:pt x="10706001" y="425711"/>
                </a:cubicBezTo>
                <a:cubicBezTo>
                  <a:pt x="10675554" y="404413"/>
                  <a:pt x="10652033" y="455113"/>
                  <a:pt x="10616754" y="388601"/>
                </a:cubicBezTo>
                <a:cubicBezTo>
                  <a:pt x="10591665" y="311506"/>
                  <a:pt x="10566446" y="398924"/>
                  <a:pt x="10541226" y="384682"/>
                </a:cubicBezTo>
                <a:cubicBezTo>
                  <a:pt x="10497714" y="387818"/>
                  <a:pt x="10454071" y="375927"/>
                  <a:pt x="10410558" y="366518"/>
                </a:cubicBezTo>
                <a:cubicBezTo>
                  <a:pt x="10346661" y="341691"/>
                  <a:pt x="10300535" y="353452"/>
                  <a:pt x="10238075" y="347440"/>
                </a:cubicBezTo>
                <a:cubicBezTo>
                  <a:pt x="10161373" y="337511"/>
                  <a:pt x="10109759" y="343260"/>
                  <a:pt x="10031226" y="329801"/>
                </a:cubicBezTo>
                <a:cubicBezTo>
                  <a:pt x="9939758" y="323267"/>
                  <a:pt x="9896768" y="348225"/>
                  <a:pt x="9825684" y="384942"/>
                </a:cubicBezTo>
                <a:cubicBezTo>
                  <a:pt x="9790927" y="406895"/>
                  <a:pt x="9749374" y="408070"/>
                  <a:pt x="9703640" y="422837"/>
                </a:cubicBezTo>
                <a:cubicBezTo>
                  <a:pt x="9696191" y="323136"/>
                  <a:pt x="9704554" y="442306"/>
                  <a:pt x="9686262" y="326403"/>
                </a:cubicBezTo>
                <a:cubicBezTo>
                  <a:pt x="9643793" y="371353"/>
                  <a:pt x="9599758" y="328494"/>
                  <a:pt x="9555593" y="332545"/>
                </a:cubicBezTo>
                <a:cubicBezTo>
                  <a:pt x="9511426" y="364035"/>
                  <a:pt x="9466999" y="350316"/>
                  <a:pt x="9424009" y="330715"/>
                </a:cubicBezTo>
                <a:cubicBezTo>
                  <a:pt x="9410942" y="378408"/>
                  <a:pt x="9371742" y="292952"/>
                  <a:pt x="9355016" y="331890"/>
                </a:cubicBezTo>
                <a:cubicBezTo>
                  <a:pt x="9314248" y="310853"/>
                  <a:pt x="9276615" y="386118"/>
                  <a:pt x="9238851" y="299484"/>
                </a:cubicBezTo>
                <a:cubicBezTo>
                  <a:pt x="9200695" y="252575"/>
                  <a:pt x="9162019" y="287986"/>
                  <a:pt x="9119028" y="266295"/>
                </a:cubicBezTo>
                <a:cubicBezTo>
                  <a:pt x="9097468" y="290861"/>
                  <a:pt x="9078521" y="233236"/>
                  <a:pt x="9057222" y="263029"/>
                </a:cubicBezTo>
                <a:cubicBezTo>
                  <a:pt x="8978821" y="281975"/>
                  <a:pt x="8938182" y="267994"/>
                  <a:pt x="8873110" y="288510"/>
                </a:cubicBezTo>
                <a:cubicBezTo>
                  <a:pt x="8827375" y="340777"/>
                  <a:pt x="8779681" y="283021"/>
                  <a:pt x="8731333" y="340777"/>
                </a:cubicBezTo>
                <a:cubicBezTo>
                  <a:pt x="8683117" y="371223"/>
                  <a:pt x="8634248" y="457464"/>
                  <a:pt x="8586161" y="386771"/>
                </a:cubicBezTo>
                <a:cubicBezTo>
                  <a:pt x="8564079" y="371483"/>
                  <a:pt x="8549836" y="360637"/>
                  <a:pt x="8527622" y="412905"/>
                </a:cubicBezTo>
                <a:cubicBezTo>
                  <a:pt x="8468560" y="428455"/>
                  <a:pt x="8395646" y="423490"/>
                  <a:pt x="8335409" y="422967"/>
                </a:cubicBezTo>
                <a:cubicBezTo>
                  <a:pt x="8281573" y="441784"/>
                  <a:pt x="8301565" y="462951"/>
                  <a:pt x="8239759" y="443614"/>
                </a:cubicBezTo>
                <a:cubicBezTo>
                  <a:pt x="8194270" y="437733"/>
                  <a:pt x="8148780" y="474933"/>
                  <a:pt x="8103323" y="481329"/>
                </a:cubicBezTo>
                <a:close/>
              </a:path>
            </a:pathLst>
          </a:custGeom>
          <a:solidFill>
            <a:srgbClr val="731C49"/>
          </a:solidFill>
          <a:ln w="952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pic>
        <p:nvPicPr>
          <p:cNvPr id="17" name="Picture 8" descr="Daki PNG File | PNG Mart">
            <a:extLst>
              <a:ext uri="{FF2B5EF4-FFF2-40B4-BE49-F238E27FC236}">
                <a16:creationId xmlns:a16="http://schemas.microsoft.com/office/drawing/2014/main" id="{558ECD33-E5B7-4D03-A131-98638920F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942105"/>
            <a:ext cx="6832488" cy="4811925"/>
          </a:xfrm>
          <a:prstGeom prst="rect">
            <a:avLst/>
          </a:prstGeom>
          <a:noFill/>
          <a:effectLst>
            <a:outerShdw blurRad="50800" dist="393700" dir="15540000" sx="112000" sy="112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그림 17">
            <a:hlinkClick r:id="rId3" action="ppaction://hlinksldjump"/>
            <a:extLst>
              <a:ext uri="{FF2B5EF4-FFF2-40B4-BE49-F238E27FC236}">
                <a16:creationId xmlns:a16="http://schemas.microsoft.com/office/drawing/2014/main" id="{CB4DD41D-2B9B-47A5-882F-CBDE9B3411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11" y="5795919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93310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89DA3F4-0347-4646-B104-4727BEEC5088}"/>
              </a:ext>
            </a:extLst>
          </p:cNvPr>
          <p:cNvGrpSpPr/>
          <p:nvPr/>
        </p:nvGrpSpPr>
        <p:grpSpPr>
          <a:xfrm>
            <a:off x="6987758" y="1657622"/>
            <a:ext cx="4816108" cy="4897718"/>
            <a:chOff x="252729" y="202508"/>
            <a:chExt cx="6408279" cy="6516869"/>
          </a:xfrm>
        </p:grpSpPr>
        <p:sp>
          <p:nvSpPr>
            <p:cNvPr id="149" name="직사각형 148">
              <a:extLst>
                <a:ext uri="{FF2B5EF4-FFF2-40B4-BE49-F238E27FC236}">
                  <a16:creationId xmlns:a16="http://schemas.microsoft.com/office/drawing/2014/main" id="{A5BB964A-6937-4C68-B8AF-7F757EC799B9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0" name="그림 149">
              <a:extLst>
                <a:ext uri="{FF2B5EF4-FFF2-40B4-BE49-F238E27FC236}">
                  <a16:creationId xmlns:a16="http://schemas.microsoft.com/office/drawing/2014/main" id="{92D35F60-6F13-4D68-AEC6-E5EA94042E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51" name="그림 150">
              <a:extLst>
                <a:ext uri="{FF2B5EF4-FFF2-40B4-BE49-F238E27FC236}">
                  <a16:creationId xmlns:a16="http://schemas.microsoft.com/office/drawing/2014/main" id="{92B4EBA2-2261-4C4D-9734-F9F438CED0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52" name="그림 151">
              <a:extLst>
                <a:ext uri="{FF2B5EF4-FFF2-40B4-BE49-F238E27FC236}">
                  <a16:creationId xmlns:a16="http://schemas.microsoft.com/office/drawing/2014/main" id="{6302BD6E-D2A4-4A64-91AF-D4A9AF742E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53" name="그림 152">
              <a:extLst>
                <a:ext uri="{FF2B5EF4-FFF2-40B4-BE49-F238E27FC236}">
                  <a16:creationId xmlns:a16="http://schemas.microsoft.com/office/drawing/2014/main" id="{6BEDA861-7672-43AF-906E-00AA83648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76413803-B69F-497A-8FC1-A4A0A83FC4A7}"/>
              </a:ext>
            </a:extLst>
          </p:cNvPr>
          <p:cNvGrpSpPr/>
          <p:nvPr/>
        </p:nvGrpSpPr>
        <p:grpSpPr>
          <a:xfrm>
            <a:off x="221845" y="271153"/>
            <a:ext cx="6408279" cy="6516869"/>
            <a:chOff x="252729" y="202508"/>
            <a:chExt cx="6408279" cy="6516869"/>
          </a:xfrm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BEDDB822-EA33-401F-9D75-5B7CA64B3E12}"/>
                </a:ext>
              </a:extLst>
            </p:cNvPr>
            <p:cNvSpPr/>
            <p:nvPr/>
          </p:nvSpPr>
          <p:spPr>
            <a:xfrm>
              <a:off x="537243" y="638358"/>
              <a:ext cx="5754435" cy="577634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24" name="그림 123">
              <a:extLst>
                <a:ext uri="{FF2B5EF4-FFF2-40B4-BE49-F238E27FC236}">
                  <a16:creationId xmlns:a16="http://schemas.microsoft.com/office/drawing/2014/main" id="{0FF4CF8C-BF6B-4304-A3D0-B1EAB50017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>
              <a:off x="402131" y="202508"/>
              <a:ext cx="6153673" cy="481584"/>
            </a:xfrm>
            <a:prstGeom prst="rect">
              <a:avLst/>
            </a:prstGeom>
          </p:spPr>
        </p:pic>
        <p:pic>
          <p:nvPicPr>
            <p:cNvPr id="125" name="그림 124">
              <a:extLst>
                <a:ext uri="{FF2B5EF4-FFF2-40B4-BE49-F238E27FC236}">
                  <a16:creationId xmlns:a16="http://schemas.microsoft.com/office/drawing/2014/main" id="{99E56146-B19D-4621-BF3D-1AF1F09932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0800000">
              <a:off x="402130" y="6237793"/>
              <a:ext cx="6089165" cy="481584"/>
            </a:xfrm>
            <a:prstGeom prst="rect">
              <a:avLst/>
            </a:prstGeom>
          </p:spPr>
        </p:pic>
        <p:pic>
          <p:nvPicPr>
            <p:cNvPr id="126" name="그림 125">
              <a:extLst>
                <a:ext uri="{FF2B5EF4-FFF2-40B4-BE49-F238E27FC236}">
                  <a16:creationId xmlns:a16="http://schemas.microsoft.com/office/drawing/2014/main" id="{70507241-21D7-4AC5-8509-47E54F36ABD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5400000">
              <a:off x="3343379" y="3188208"/>
              <a:ext cx="6153673" cy="481584"/>
            </a:xfrm>
            <a:prstGeom prst="rect">
              <a:avLst/>
            </a:prstGeom>
          </p:spPr>
        </p:pic>
        <p:pic>
          <p:nvPicPr>
            <p:cNvPr id="127" name="그림 126">
              <a:extLst>
                <a:ext uri="{FF2B5EF4-FFF2-40B4-BE49-F238E27FC236}">
                  <a16:creationId xmlns:a16="http://schemas.microsoft.com/office/drawing/2014/main" id="{A17C1BE1-C2D8-4AFF-9D0E-F81A484BD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r="49527"/>
            <a:stretch/>
          </p:blipFill>
          <p:spPr>
            <a:xfrm rot="16200000">
              <a:off x="-2583316" y="3220150"/>
              <a:ext cx="6153673" cy="481584"/>
            </a:xfrm>
            <a:prstGeom prst="rect">
              <a:avLst/>
            </a:prstGeom>
          </p:spPr>
        </p:pic>
      </p:grpSp>
      <p:pic>
        <p:nvPicPr>
          <p:cNvPr id="97" name="Picture 8" descr="Demon Slayer Makomo Cursor">
            <a:extLst>
              <a:ext uri="{FF2B5EF4-FFF2-40B4-BE49-F238E27FC236}">
                <a16:creationId xmlns:a16="http://schemas.microsoft.com/office/drawing/2014/main" id="{BAF8214C-D905-4609-8BF7-5B41866DA5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Demon Slayer Makomo Cursor">
            <a:extLst>
              <a:ext uri="{FF2B5EF4-FFF2-40B4-BE49-F238E27FC236}">
                <a16:creationId xmlns:a16="http://schemas.microsoft.com/office/drawing/2014/main" id="{0907ED05-05EE-40F4-8C39-1B74E12146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8" descr="Demon Slayer Makomo Cursor">
            <a:extLst>
              <a:ext uri="{FF2B5EF4-FFF2-40B4-BE49-F238E27FC236}">
                <a16:creationId xmlns:a16="http://schemas.microsoft.com/office/drawing/2014/main" id="{0D67F3B0-D7F2-4C35-A16A-4ADDF78872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E1C1105E-6A21-47B5-96FF-62496279C21C}"/>
              </a:ext>
            </a:extLst>
          </p:cNvPr>
          <p:cNvSpPr txBox="1"/>
          <p:nvPr/>
        </p:nvSpPr>
        <p:spPr>
          <a:xfrm>
            <a:off x="537243" y="134877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43ECC56-3C3F-4FC6-B2A2-C9C9254FA18A}"/>
              </a:ext>
            </a:extLst>
          </p:cNvPr>
          <p:cNvSpPr txBox="1"/>
          <p:nvPr/>
        </p:nvSpPr>
        <p:spPr>
          <a:xfrm>
            <a:off x="537243" y="242289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7075210-F9B8-403B-982F-C974B0A3E689}"/>
              </a:ext>
            </a:extLst>
          </p:cNvPr>
          <p:cNvSpPr txBox="1"/>
          <p:nvPr/>
        </p:nvSpPr>
        <p:spPr>
          <a:xfrm>
            <a:off x="537243" y="349701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82D0E42-06A8-4F63-B1F1-47F9AA1F32E3}"/>
              </a:ext>
            </a:extLst>
          </p:cNvPr>
          <p:cNvSpPr txBox="1"/>
          <p:nvPr/>
        </p:nvSpPr>
        <p:spPr>
          <a:xfrm>
            <a:off x="537243" y="4571139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923F040-B08E-4D61-A5EB-85139A2F51CE}"/>
              </a:ext>
            </a:extLst>
          </p:cNvPr>
          <p:cNvSpPr txBox="1"/>
          <p:nvPr/>
        </p:nvSpPr>
        <p:spPr>
          <a:xfrm>
            <a:off x="537243" y="5645258"/>
            <a:ext cx="55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E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A015F1D-672D-42B2-83A5-D58BE96BC407}"/>
              </a:ext>
            </a:extLst>
          </p:cNvPr>
          <p:cNvSpPr txBox="1"/>
          <p:nvPr/>
        </p:nvSpPr>
        <p:spPr>
          <a:xfrm>
            <a:off x="1511481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1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44616FD-DA19-4076-89C5-465126FB2B93}"/>
              </a:ext>
            </a:extLst>
          </p:cNvPr>
          <p:cNvSpPr txBox="1"/>
          <p:nvPr/>
        </p:nvSpPr>
        <p:spPr>
          <a:xfrm>
            <a:off x="2468733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3441B20F-8D43-42F3-A59A-734A177575E0}"/>
              </a:ext>
            </a:extLst>
          </p:cNvPr>
          <p:cNvSpPr txBox="1"/>
          <p:nvPr/>
        </p:nvSpPr>
        <p:spPr>
          <a:xfrm>
            <a:off x="3425985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3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12636D1-7874-4114-A703-B3A23BC75F99}"/>
              </a:ext>
            </a:extLst>
          </p:cNvPr>
          <p:cNvSpPr txBox="1"/>
          <p:nvPr/>
        </p:nvSpPr>
        <p:spPr>
          <a:xfrm>
            <a:off x="4383237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C31B824-5311-4C78-B37B-356816626EE4}"/>
              </a:ext>
            </a:extLst>
          </p:cNvPr>
          <p:cNvSpPr txBox="1"/>
          <p:nvPr/>
        </p:nvSpPr>
        <p:spPr>
          <a:xfrm>
            <a:off x="5340488" y="172716"/>
            <a:ext cx="5598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82" name="Picture 4" descr="Demon Slayer Hotaru Haganezuka Cursor">
            <a:extLst>
              <a:ext uri="{FF2B5EF4-FFF2-40B4-BE49-F238E27FC236}">
                <a16:creationId xmlns:a16="http://schemas.microsoft.com/office/drawing/2014/main" id="{C4EFAC6C-2693-4BF3-9EA6-8BE4DBC386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2203588" y="1221177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Picture 8" descr="Demon Slayer Makomo Cursor">
            <a:extLst>
              <a:ext uri="{FF2B5EF4-FFF2-40B4-BE49-F238E27FC236}">
                <a16:creationId xmlns:a16="http://schemas.microsoft.com/office/drawing/2014/main" id="{1BA9DE2C-EDD5-44D2-A17C-2412828C8C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8" descr="Demon Slayer Makomo Cursor">
            <a:extLst>
              <a:ext uri="{FF2B5EF4-FFF2-40B4-BE49-F238E27FC236}">
                <a16:creationId xmlns:a16="http://schemas.microsoft.com/office/drawing/2014/main" id="{B9C42235-3486-44E2-B029-3EAB8F4D66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7" name="Picture 8" descr="Demon Slayer Makomo Cursor">
            <a:extLst>
              <a:ext uri="{FF2B5EF4-FFF2-40B4-BE49-F238E27FC236}">
                <a16:creationId xmlns:a16="http://schemas.microsoft.com/office/drawing/2014/main" id="{AAB0C4B6-9157-4C17-8015-F5364C12D7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8" descr="Demon Slayer Makomo Cursor">
            <a:extLst>
              <a:ext uri="{FF2B5EF4-FFF2-40B4-BE49-F238E27FC236}">
                <a16:creationId xmlns:a16="http://schemas.microsoft.com/office/drawing/2014/main" id="{DDA1D4AB-318E-446A-A0C7-2A5EA85E69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1320991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8" name="Picture 8" descr="Demon Slayer Makomo Cursor">
            <a:extLst>
              <a:ext uri="{FF2B5EF4-FFF2-40B4-BE49-F238E27FC236}">
                <a16:creationId xmlns:a16="http://schemas.microsoft.com/office/drawing/2014/main" id="{9DB6CDFA-8114-4326-922C-7A5FF592A0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8" descr="Demon Slayer Makomo Cursor">
            <a:extLst>
              <a:ext uri="{FF2B5EF4-FFF2-40B4-BE49-F238E27FC236}">
                <a16:creationId xmlns:a16="http://schemas.microsoft.com/office/drawing/2014/main" id="{C2952F9C-0408-4851-8CFF-E5F7A54085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8" descr="Demon Slayer Makomo Cursor">
            <a:extLst>
              <a:ext uri="{FF2B5EF4-FFF2-40B4-BE49-F238E27FC236}">
                <a16:creationId xmlns:a16="http://schemas.microsoft.com/office/drawing/2014/main" id="{F498F709-C0CB-4A0E-9D67-DD4B866039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8" descr="Demon Slayer Makomo Cursor">
            <a:extLst>
              <a:ext uri="{FF2B5EF4-FFF2-40B4-BE49-F238E27FC236}">
                <a16:creationId xmlns:a16="http://schemas.microsoft.com/office/drawing/2014/main" id="{8B9D1BEF-4EA3-4EFB-A94B-B734F9C440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2276659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8" descr="Demon Slayer Makomo Cursor">
            <a:extLst>
              <a:ext uri="{FF2B5EF4-FFF2-40B4-BE49-F238E27FC236}">
                <a16:creationId xmlns:a16="http://schemas.microsoft.com/office/drawing/2014/main" id="{AD0F658A-0854-4B0B-B144-2124E970E3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8" descr="Demon Slayer Makomo Cursor">
            <a:extLst>
              <a:ext uri="{FF2B5EF4-FFF2-40B4-BE49-F238E27FC236}">
                <a16:creationId xmlns:a16="http://schemas.microsoft.com/office/drawing/2014/main" id="{EE2A08EC-9EE9-4F4B-B98B-B748969F4F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8" descr="Demon Slayer Makomo Cursor">
            <a:extLst>
              <a:ext uri="{FF2B5EF4-FFF2-40B4-BE49-F238E27FC236}">
                <a16:creationId xmlns:a16="http://schemas.microsoft.com/office/drawing/2014/main" id="{C19125AD-7588-4F5D-8C7D-63A8EDAFFD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8" descr="Demon Slayer Makomo Cursor">
            <a:extLst>
              <a:ext uri="{FF2B5EF4-FFF2-40B4-BE49-F238E27FC236}">
                <a16:creationId xmlns:a16="http://schemas.microsoft.com/office/drawing/2014/main" id="{41390FF4-435C-4988-A037-191FDA1F86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8" descr="Demon Slayer Makomo Cursor">
            <a:extLst>
              <a:ext uri="{FF2B5EF4-FFF2-40B4-BE49-F238E27FC236}">
                <a16:creationId xmlns:a16="http://schemas.microsoft.com/office/drawing/2014/main" id="{1F0C6F5E-FF35-44D3-BA9F-82EFE6382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3232327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" name="Picture 8" descr="Demon Slayer Makomo Cursor">
            <a:extLst>
              <a:ext uri="{FF2B5EF4-FFF2-40B4-BE49-F238E27FC236}">
                <a16:creationId xmlns:a16="http://schemas.microsoft.com/office/drawing/2014/main" id="{07E83FC8-B840-45E6-B4E8-618D102369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8" descr="Demon Slayer Makomo Cursor">
            <a:extLst>
              <a:ext uri="{FF2B5EF4-FFF2-40B4-BE49-F238E27FC236}">
                <a16:creationId xmlns:a16="http://schemas.microsoft.com/office/drawing/2014/main" id="{FFA642BE-9B3E-43EC-849E-DFBC06C534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8" descr="Demon Slayer Makomo Cursor">
            <a:extLst>
              <a:ext uri="{FF2B5EF4-FFF2-40B4-BE49-F238E27FC236}">
                <a16:creationId xmlns:a16="http://schemas.microsoft.com/office/drawing/2014/main" id="{6674D0C9-CCDA-4ED2-89CD-D47CDA0B684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322962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5" name="Picture 8" descr="Demon Slayer Makomo Cursor">
            <a:extLst>
              <a:ext uri="{FF2B5EF4-FFF2-40B4-BE49-F238E27FC236}">
                <a16:creationId xmlns:a16="http://schemas.microsoft.com/office/drawing/2014/main" id="{70880D6E-70CF-4A4A-93EA-ED09FB052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" name="Picture 8" descr="Demon Slayer Makomo Cursor">
            <a:extLst>
              <a:ext uri="{FF2B5EF4-FFF2-40B4-BE49-F238E27FC236}">
                <a16:creationId xmlns:a16="http://schemas.microsoft.com/office/drawing/2014/main" id="{C97C6299-D4C6-4700-A323-F7C0071A86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420169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" name="Picture 8" descr="Demon Slayer Makomo Cursor">
            <a:extLst>
              <a:ext uri="{FF2B5EF4-FFF2-40B4-BE49-F238E27FC236}">
                <a16:creationId xmlns:a16="http://schemas.microsoft.com/office/drawing/2014/main" id="{820F7BD5-5798-4935-A48C-D98B49B996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1081379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8" descr="Demon Slayer Makomo Cursor">
            <a:extLst>
              <a:ext uri="{FF2B5EF4-FFF2-40B4-BE49-F238E27FC236}">
                <a16:creationId xmlns:a16="http://schemas.microsoft.com/office/drawing/2014/main" id="{89ECF281-A9DE-43E6-9B8C-D27DEC21225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2155500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Demon Slayer Makomo Cursor">
            <a:extLst>
              <a:ext uri="{FF2B5EF4-FFF2-40B4-BE49-F238E27FC236}">
                <a16:creationId xmlns:a16="http://schemas.microsoft.com/office/drawing/2014/main" id="{072E3A94-FBEE-4E07-A51A-9D017CD151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4303742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8" descr="Demon Slayer Makomo Cursor">
            <a:extLst>
              <a:ext uri="{FF2B5EF4-FFF2-40B4-BE49-F238E27FC236}">
                <a16:creationId xmlns:a16="http://schemas.microsoft.com/office/drawing/2014/main" id="{C693BE64-5A9A-46FB-A894-DAA60578DDE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98" r="49385"/>
          <a:stretch/>
        </p:blipFill>
        <p:spPr bwMode="auto">
          <a:xfrm>
            <a:off x="5143664" y="5377861"/>
            <a:ext cx="941970" cy="1208986"/>
          </a:xfrm>
          <a:prstGeom prst="rect">
            <a:avLst/>
          </a:prstGeom>
          <a:noFill/>
          <a:effectLst>
            <a:outerShdw blurRad="12700" dist="63500" dir="3600000" sx="103000" sy="103000" algn="l" rotWithShape="0">
              <a:prstClr val="black">
                <a:alpha val="3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" name="Picture 4" descr="Demon Slayer Hotaru Haganezuka Cursor">
            <a:extLst>
              <a:ext uri="{FF2B5EF4-FFF2-40B4-BE49-F238E27FC236}">
                <a16:creationId xmlns:a16="http://schemas.microsoft.com/office/drawing/2014/main" id="{03387917-0D1E-4177-AF38-32CAB6EBC68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5065768" y="5500136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Demon Slayer Hotaru Haganezuka Cursor">
            <a:extLst>
              <a:ext uri="{FF2B5EF4-FFF2-40B4-BE49-F238E27FC236}">
                <a16:creationId xmlns:a16="http://schemas.microsoft.com/office/drawing/2014/main" id="{F3CAFE46-852B-412F-A92E-15E08D2D9E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3174685" y="3343585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Demon Slayer Zenitsu Agatsuma Cursor">
            <a:extLst>
              <a:ext uri="{FF2B5EF4-FFF2-40B4-BE49-F238E27FC236}">
                <a16:creationId xmlns:a16="http://schemas.microsoft.com/office/drawing/2014/main" id="{353DECD8-C479-4A90-A4F9-E9864825FD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4188709" y="4436597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" name="Picture 2" descr="Demon Slayer Zenitsu Agatsuma Cursor">
            <a:extLst>
              <a:ext uri="{FF2B5EF4-FFF2-40B4-BE49-F238E27FC236}">
                <a16:creationId xmlns:a16="http://schemas.microsoft.com/office/drawing/2014/main" id="{24B56792-6DA4-410F-8FEF-1A76A2BF5C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1306321" y="2315884"/>
            <a:ext cx="1008829" cy="967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4" descr="Demon Slayer Hotaru Haganezuka Cursor">
            <a:extLst>
              <a:ext uri="{FF2B5EF4-FFF2-40B4-BE49-F238E27FC236}">
                <a16:creationId xmlns:a16="http://schemas.microsoft.com/office/drawing/2014/main" id="{2E80F10E-D0FE-4CF4-B487-8FB7957149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4188869" y="2265983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4" descr="Demon Slayer Hotaru Haganezuka Cursor">
            <a:extLst>
              <a:ext uri="{FF2B5EF4-FFF2-40B4-BE49-F238E27FC236}">
                <a16:creationId xmlns:a16="http://schemas.microsoft.com/office/drawing/2014/main" id="{A5E14DE1-4416-41E6-843D-817ECF67E3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2256051" y="5476298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4" descr="Demon Slayer Hotaru Haganezuka Cursor">
            <a:extLst>
              <a:ext uri="{FF2B5EF4-FFF2-40B4-BE49-F238E27FC236}">
                <a16:creationId xmlns:a16="http://schemas.microsoft.com/office/drawing/2014/main" id="{8116149D-C5FC-4E04-9D20-2205D6CE6B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230"/>
          <a:stretch/>
        </p:blipFill>
        <p:spPr bwMode="auto">
          <a:xfrm>
            <a:off x="1314879" y="4412187"/>
            <a:ext cx="913588" cy="1208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Demon Slayer Tanjiro Kamado Cursor">
            <a:extLst>
              <a:ext uri="{FF2B5EF4-FFF2-40B4-BE49-F238E27FC236}">
                <a16:creationId xmlns:a16="http://schemas.microsoft.com/office/drawing/2014/main" id="{2CA9050C-8771-41FB-8E62-DFD627863A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2283219" y="2191102"/>
            <a:ext cx="994687" cy="1137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6" descr="Demon Slayer Muzan Kibutsuji Cursor">
            <a:extLst>
              <a:ext uri="{FF2B5EF4-FFF2-40B4-BE49-F238E27FC236}">
                <a16:creationId xmlns:a16="http://schemas.microsoft.com/office/drawing/2014/main" id="{0E12AEE7-018E-4AEC-84DF-4BBCE81B9A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3202026" y="5504180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6" descr="Demon Slayer Muzan Kibutsuji Cursor">
            <a:extLst>
              <a:ext uri="{FF2B5EF4-FFF2-40B4-BE49-F238E27FC236}">
                <a16:creationId xmlns:a16="http://schemas.microsoft.com/office/drawing/2014/main" id="{7B9DD50A-6FFA-43D6-B35D-0BFAD859CD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5116566" y="3320959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Picture 6" descr="Demon Slayer Muzan Kibutsuji Cursor">
            <a:extLst>
              <a:ext uri="{FF2B5EF4-FFF2-40B4-BE49-F238E27FC236}">
                <a16:creationId xmlns:a16="http://schemas.microsoft.com/office/drawing/2014/main" id="{45DED969-BC3E-43BF-8276-D5727802DA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6" r="3442"/>
          <a:stretch/>
        </p:blipFill>
        <p:spPr bwMode="auto">
          <a:xfrm>
            <a:off x="3206233" y="2273706"/>
            <a:ext cx="1057367" cy="1124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" name="Picture 2" descr="Demon Slayer Zenitsu Agatsuma Cursor">
            <a:extLst>
              <a:ext uri="{FF2B5EF4-FFF2-40B4-BE49-F238E27FC236}">
                <a16:creationId xmlns:a16="http://schemas.microsoft.com/office/drawing/2014/main" id="{DC9B129C-4FFC-4272-8C80-BF141047368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7481" r="6111" b="8435"/>
          <a:stretch/>
        </p:blipFill>
        <p:spPr bwMode="auto">
          <a:xfrm>
            <a:off x="10427528" y="2587588"/>
            <a:ext cx="1185443" cy="1137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5" name="Picture 4" descr="Demon Slayer Hotaru Haganezuka Cursor">
            <a:extLst>
              <a:ext uri="{FF2B5EF4-FFF2-40B4-BE49-F238E27FC236}">
                <a16:creationId xmlns:a16="http://schemas.microsoft.com/office/drawing/2014/main" id="{9FBD47D7-D036-4077-BBAE-8E89FC1447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29" r="9527"/>
          <a:stretch/>
        </p:blipFill>
        <p:spPr bwMode="auto">
          <a:xfrm>
            <a:off x="8826874" y="2521962"/>
            <a:ext cx="1014075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Picture 6" descr="Demon Slayer Muzan Kibutsuji Cursor">
            <a:extLst>
              <a:ext uri="{FF2B5EF4-FFF2-40B4-BE49-F238E27FC236}">
                <a16:creationId xmlns:a16="http://schemas.microsoft.com/office/drawing/2014/main" id="{792DB4A4-E887-44FD-BC89-DAA5430E78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87"/>
          <a:stretch/>
        </p:blipFill>
        <p:spPr bwMode="auto">
          <a:xfrm>
            <a:off x="9622367" y="4501535"/>
            <a:ext cx="1364366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4" descr="Demon Slayer Hotaru Haganezuka Cursor">
            <a:extLst>
              <a:ext uri="{FF2B5EF4-FFF2-40B4-BE49-F238E27FC236}">
                <a16:creationId xmlns:a16="http://schemas.microsoft.com/office/drawing/2014/main" id="{9C3E03F3-DB81-456E-BB0B-71C6FD9708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7150772" y="2557544"/>
            <a:ext cx="1271411" cy="135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2" descr="Demon Slayer Tanjiro Kamado Cursor">
            <a:extLst>
              <a:ext uri="{FF2B5EF4-FFF2-40B4-BE49-F238E27FC236}">
                <a16:creationId xmlns:a16="http://schemas.microsoft.com/office/drawing/2014/main" id="{C03F36A6-B647-4A4E-83DC-13A312D967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13" r="6209"/>
          <a:stretch/>
        </p:blipFill>
        <p:spPr bwMode="auto">
          <a:xfrm>
            <a:off x="7952546" y="4475951"/>
            <a:ext cx="1182479" cy="1352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81FD0F6B-0394-4BDF-B7C2-A5D36F19FF6C}"/>
              </a:ext>
            </a:extLst>
          </p:cNvPr>
          <p:cNvSpPr txBox="1"/>
          <p:nvPr/>
        </p:nvSpPr>
        <p:spPr>
          <a:xfrm>
            <a:off x="7317500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+1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19E4F52-58CA-4202-BC0A-254D1D91D58A}"/>
              </a:ext>
            </a:extLst>
          </p:cNvPr>
          <p:cNvSpPr txBox="1"/>
          <p:nvPr/>
        </p:nvSpPr>
        <p:spPr>
          <a:xfrm>
            <a:off x="8922222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+2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55F93589-72B0-4F5E-AD02-BF7FE70055EB}"/>
              </a:ext>
            </a:extLst>
          </p:cNvPr>
          <p:cNvSpPr txBox="1"/>
          <p:nvPr/>
        </p:nvSpPr>
        <p:spPr>
          <a:xfrm>
            <a:off x="10526757" y="3570531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+3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97EB5AD0-2EE7-4C06-8E09-0A5816E2A888}"/>
              </a:ext>
            </a:extLst>
          </p:cNvPr>
          <p:cNvSpPr txBox="1"/>
          <p:nvPr/>
        </p:nvSpPr>
        <p:spPr>
          <a:xfrm>
            <a:off x="8012533" y="5471730"/>
            <a:ext cx="11081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6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+4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D37972B-5631-4EEC-822F-080683A89808}"/>
              </a:ext>
            </a:extLst>
          </p:cNvPr>
          <p:cNvSpPr txBox="1"/>
          <p:nvPr/>
        </p:nvSpPr>
        <p:spPr>
          <a:xfrm>
            <a:off x="9578281" y="5610645"/>
            <a:ext cx="14648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bomb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FD50B56E-05B1-4816-8943-F64192D4FF2C}"/>
              </a:ext>
            </a:extLst>
          </p:cNvPr>
          <p:cNvSpPr txBox="1"/>
          <p:nvPr/>
        </p:nvSpPr>
        <p:spPr>
          <a:xfrm rot="902364">
            <a:off x="8179042" y="206178"/>
            <a:ext cx="2465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Choose</a:t>
            </a:r>
          </a:p>
        </p:txBody>
      </p:sp>
      <p:sp>
        <p:nvSpPr>
          <p:cNvPr id="2051" name="직사각형 2050">
            <a:extLst>
              <a:ext uri="{FF2B5EF4-FFF2-40B4-BE49-F238E27FC236}">
                <a16:creationId xmlns:a16="http://schemas.microsoft.com/office/drawing/2014/main" id="{812219C8-5493-4041-8CBF-1E87DC31310E}"/>
              </a:ext>
            </a:extLst>
          </p:cNvPr>
          <p:cNvSpPr/>
          <p:nvPr/>
        </p:nvSpPr>
        <p:spPr>
          <a:xfrm rot="902364">
            <a:off x="8514290" y="960888"/>
            <a:ext cx="2690160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4 masks!</a:t>
            </a:r>
            <a:endParaRPr kumimoji="0" lang="en-GB" sz="5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52" name="그림 2051">
            <a:extLst>
              <a:ext uri="{FF2B5EF4-FFF2-40B4-BE49-F238E27FC236}">
                <a16:creationId xmlns:a16="http://schemas.microsoft.com/office/drawing/2014/main" id="{212D0241-86F0-40D2-9EEF-D828F09E774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994836" y="680140"/>
            <a:ext cx="1518036" cy="1475360"/>
          </a:xfrm>
          <a:prstGeom prst="rect">
            <a:avLst/>
          </a:prstGeom>
        </p:spPr>
      </p:pic>
      <p:pic>
        <p:nvPicPr>
          <p:cNvPr id="134" name="Picture 4" descr="Demon Slayer Hotaru Haganezuka Cursor">
            <a:extLst>
              <a:ext uri="{FF2B5EF4-FFF2-40B4-BE49-F238E27FC236}">
                <a16:creationId xmlns:a16="http://schemas.microsoft.com/office/drawing/2014/main" id="{F03A094C-E5EC-414F-8D4B-713D277712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5088835" y="2312818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4" descr="Demon Slayer Hotaru Haganezuka Cursor">
            <a:extLst>
              <a:ext uri="{FF2B5EF4-FFF2-40B4-BE49-F238E27FC236}">
                <a16:creationId xmlns:a16="http://schemas.microsoft.com/office/drawing/2014/main" id="{280463B0-844A-4267-9F57-1FCBF16E97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1" r="45178"/>
          <a:stretch/>
        </p:blipFill>
        <p:spPr bwMode="auto">
          <a:xfrm>
            <a:off x="2271264" y="4346851"/>
            <a:ext cx="1057366" cy="1124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그림 75">
            <a:hlinkClick r:id="rId10" action="ppaction://hlinksldjump"/>
            <a:extLst>
              <a:ext uri="{FF2B5EF4-FFF2-40B4-BE49-F238E27FC236}">
                <a16:creationId xmlns:a16="http://schemas.microsoft.com/office/drawing/2014/main" id="{58CE5703-F8A3-4A42-8E41-92F3B627F09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835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5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8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>
                      <p:stCondLst>
                        <p:cond delay="0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1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1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4"/>
                  </p:tgtEl>
                </p:cond>
              </p:nextCondLst>
            </p:seq>
            <p:seq concurrent="1" nextAc="seek">
              <p:cTn id="150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" fill="hold">
                      <p:stCondLst>
                        <p:cond delay="0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00"/>
                            </p:stCondLst>
                            <p:childTnLst>
                              <p:par>
                                <p:cTn id="1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1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6"/>
                  </p:tgtEl>
                </p:cond>
              </p:nextCondLst>
            </p:seq>
            <p:seq concurrent="1" nextAc="seek">
              <p:cTn id="166" restart="whenNotActive" fill="hold" evtFilter="cancelBubble" nodeType="interactiveSeq">
                <p:stCondLst>
                  <p:cond evt="onClick" delay="0">
                    <p:tgtEl>
                      <p:spTgt spid="1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7" fill="hold">
                      <p:stCondLst>
                        <p:cond delay="0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7"/>
                  </p:tgtEl>
                </p:cond>
              </p:nextCondLst>
            </p:seq>
            <p:seq concurrent="1" nextAc="seek">
              <p:cTn id="172" restart="whenNotActive" fill="hold" evtFilter="cancelBubble" nodeType="interactiveSeq">
                <p:stCondLst>
                  <p:cond evt="onClick" delay="0">
                    <p:tgtEl>
                      <p:spTgt spid="1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3" fill="hold">
                      <p:stCondLst>
                        <p:cond delay="0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1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500"/>
                            </p:stCondLst>
                            <p:childTnLst>
                              <p:par>
                                <p:cTn id="1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0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9000">
              <a:srgbClr val="FFF4E7"/>
            </a:gs>
            <a:gs pos="88000">
              <a:srgbClr val="70634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직사각형 40">
            <a:extLst>
              <a:ext uri="{FF2B5EF4-FFF2-40B4-BE49-F238E27FC236}">
                <a16:creationId xmlns:a16="http://schemas.microsoft.com/office/drawing/2014/main" id="{151CC55A-3B1D-4FD0-BE6B-12A7B229A1D4}"/>
              </a:ext>
            </a:extLst>
          </p:cNvPr>
          <p:cNvSpPr/>
          <p:nvPr/>
        </p:nvSpPr>
        <p:spPr>
          <a:xfrm>
            <a:off x="0" y="6345751"/>
            <a:ext cx="12192000" cy="526367"/>
          </a:xfrm>
          <a:prstGeom prst="rect">
            <a:avLst/>
          </a:prstGeom>
          <a:solidFill>
            <a:srgbClr val="262626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FEF688F-B5AA-40F7-BE92-0F721495E74C}"/>
              </a:ext>
            </a:extLst>
          </p:cNvPr>
          <p:cNvCxnSpPr/>
          <p:nvPr/>
        </p:nvCxnSpPr>
        <p:spPr>
          <a:xfrm>
            <a:off x="554802" y="6356025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8496A49-C436-4657-803D-ACE2E9426FDC}"/>
              </a:ext>
            </a:extLst>
          </p:cNvPr>
          <p:cNvCxnSpPr/>
          <p:nvPr/>
        </p:nvCxnSpPr>
        <p:spPr>
          <a:xfrm>
            <a:off x="554802" y="565420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B8846DD5-0DCD-4439-B520-98E97F405A90}"/>
              </a:ext>
            </a:extLst>
          </p:cNvPr>
          <p:cNvCxnSpPr/>
          <p:nvPr/>
        </p:nvCxnSpPr>
        <p:spPr>
          <a:xfrm>
            <a:off x="554802" y="144326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1594B04E-A534-4913-AC42-89F21E4B9FC4}"/>
              </a:ext>
            </a:extLst>
          </p:cNvPr>
          <p:cNvCxnSpPr/>
          <p:nvPr/>
        </p:nvCxnSpPr>
        <p:spPr>
          <a:xfrm>
            <a:off x="554802" y="214508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5FCC7508-CC45-40E3-8DA5-9177E1F973D4}"/>
              </a:ext>
            </a:extLst>
          </p:cNvPr>
          <p:cNvCxnSpPr/>
          <p:nvPr/>
        </p:nvCxnSpPr>
        <p:spPr>
          <a:xfrm>
            <a:off x="554802" y="2846912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A7F680B-CCDC-41FB-9B8F-5F57896B00E9}"/>
              </a:ext>
            </a:extLst>
          </p:cNvPr>
          <p:cNvCxnSpPr/>
          <p:nvPr/>
        </p:nvCxnSpPr>
        <p:spPr>
          <a:xfrm>
            <a:off x="554802" y="3548736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7A78B055-5A5F-4C98-892D-8A78D1BC7DB5}"/>
              </a:ext>
            </a:extLst>
          </p:cNvPr>
          <p:cNvCxnSpPr/>
          <p:nvPr/>
        </p:nvCxnSpPr>
        <p:spPr>
          <a:xfrm>
            <a:off x="554802" y="4250560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7F51C32F-D767-4715-8768-8D3AAFB297D3}"/>
              </a:ext>
            </a:extLst>
          </p:cNvPr>
          <p:cNvCxnSpPr/>
          <p:nvPr/>
        </p:nvCxnSpPr>
        <p:spPr>
          <a:xfrm>
            <a:off x="554802" y="495238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1C433DE8-7BE9-4A1F-9071-59F1C059232C}"/>
              </a:ext>
            </a:extLst>
          </p:cNvPr>
          <p:cNvCxnSpPr/>
          <p:nvPr/>
        </p:nvCxnSpPr>
        <p:spPr>
          <a:xfrm>
            <a:off x="554802" y="16187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694BC30B-8BF4-419C-AE07-8394FE3DF0E3}"/>
              </a:ext>
            </a:extLst>
          </p:cNvPr>
          <p:cNvCxnSpPr/>
          <p:nvPr/>
        </p:nvCxnSpPr>
        <p:spPr>
          <a:xfrm>
            <a:off x="554802" y="17941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E999A2B5-E598-4D93-8CEE-AAD33DB6C65A}"/>
              </a:ext>
            </a:extLst>
          </p:cNvPr>
          <p:cNvCxnSpPr/>
          <p:nvPr/>
        </p:nvCxnSpPr>
        <p:spPr>
          <a:xfrm>
            <a:off x="554802" y="196963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09680272-6310-46EC-AAFD-0478D828B356}"/>
              </a:ext>
            </a:extLst>
          </p:cNvPr>
          <p:cNvCxnSpPr/>
          <p:nvPr/>
        </p:nvCxnSpPr>
        <p:spPr>
          <a:xfrm>
            <a:off x="554802" y="232054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41D4515C-CC96-4AE5-BD66-C335E73C7FC2}"/>
              </a:ext>
            </a:extLst>
          </p:cNvPr>
          <p:cNvCxnSpPr/>
          <p:nvPr/>
        </p:nvCxnSpPr>
        <p:spPr>
          <a:xfrm>
            <a:off x="554802" y="249600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03F4528-2647-4016-B82F-1EC7EBB66B7D}"/>
              </a:ext>
            </a:extLst>
          </p:cNvPr>
          <p:cNvCxnSpPr/>
          <p:nvPr/>
        </p:nvCxnSpPr>
        <p:spPr>
          <a:xfrm>
            <a:off x="554802" y="267145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E96EDD05-990C-4353-95DF-21BEEA113E56}"/>
              </a:ext>
            </a:extLst>
          </p:cNvPr>
          <p:cNvCxnSpPr/>
          <p:nvPr/>
        </p:nvCxnSpPr>
        <p:spPr>
          <a:xfrm>
            <a:off x="554802" y="302236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8BF0AE48-0480-4DBB-9AA6-6A6811E62AD3}"/>
              </a:ext>
            </a:extLst>
          </p:cNvPr>
          <p:cNvCxnSpPr/>
          <p:nvPr/>
        </p:nvCxnSpPr>
        <p:spPr>
          <a:xfrm>
            <a:off x="554802" y="319782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2FC4EB78-F8E3-4A15-B63D-354A3631ED04}"/>
              </a:ext>
            </a:extLst>
          </p:cNvPr>
          <p:cNvCxnSpPr/>
          <p:nvPr/>
        </p:nvCxnSpPr>
        <p:spPr>
          <a:xfrm>
            <a:off x="554802" y="337328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8840A7A9-A4E3-4A44-857C-28C0A88790D2}"/>
              </a:ext>
            </a:extLst>
          </p:cNvPr>
          <p:cNvCxnSpPr/>
          <p:nvPr/>
        </p:nvCxnSpPr>
        <p:spPr>
          <a:xfrm>
            <a:off x="554802" y="372419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66ABD52C-30CC-49A6-AA65-B7E880B18A41}"/>
              </a:ext>
            </a:extLst>
          </p:cNvPr>
          <p:cNvCxnSpPr/>
          <p:nvPr/>
        </p:nvCxnSpPr>
        <p:spPr>
          <a:xfrm>
            <a:off x="554802" y="389964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814786EB-B697-49D9-AACD-D1EE8A59ED87}"/>
              </a:ext>
            </a:extLst>
          </p:cNvPr>
          <p:cNvCxnSpPr/>
          <p:nvPr/>
        </p:nvCxnSpPr>
        <p:spPr>
          <a:xfrm>
            <a:off x="554802" y="407510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41F77F76-7396-45C9-9118-5F5E92ED1E41}"/>
              </a:ext>
            </a:extLst>
          </p:cNvPr>
          <p:cNvCxnSpPr/>
          <p:nvPr/>
        </p:nvCxnSpPr>
        <p:spPr>
          <a:xfrm>
            <a:off x="554802" y="442601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9F5F6847-87DC-4653-BF97-4CC5C3A7A6EA}"/>
              </a:ext>
            </a:extLst>
          </p:cNvPr>
          <p:cNvCxnSpPr/>
          <p:nvPr/>
        </p:nvCxnSpPr>
        <p:spPr>
          <a:xfrm>
            <a:off x="554802" y="460147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CBC240B-52DF-416C-B1B4-FD5560DE0A0A}"/>
              </a:ext>
            </a:extLst>
          </p:cNvPr>
          <p:cNvCxnSpPr/>
          <p:nvPr/>
        </p:nvCxnSpPr>
        <p:spPr>
          <a:xfrm>
            <a:off x="554802" y="477692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697DC1B3-27C3-4FCD-A6E8-DFA8F980338F}"/>
              </a:ext>
            </a:extLst>
          </p:cNvPr>
          <p:cNvCxnSpPr/>
          <p:nvPr/>
        </p:nvCxnSpPr>
        <p:spPr>
          <a:xfrm>
            <a:off x="554802" y="512784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>
            <a:extLst>
              <a:ext uri="{FF2B5EF4-FFF2-40B4-BE49-F238E27FC236}">
                <a16:creationId xmlns:a16="http://schemas.microsoft.com/office/drawing/2014/main" id="{EDA2FF1A-FA2A-4AC2-9AC6-F72F6C6353C5}"/>
              </a:ext>
            </a:extLst>
          </p:cNvPr>
          <p:cNvCxnSpPr/>
          <p:nvPr/>
        </p:nvCxnSpPr>
        <p:spPr>
          <a:xfrm>
            <a:off x="554802" y="530329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331FC160-0135-4EDA-9E67-F86D0F46041A}"/>
              </a:ext>
            </a:extLst>
          </p:cNvPr>
          <p:cNvCxnSpPr/>
          <p:nvPr/>
        </p:nvCxnSpPr>
        <p:spPr>
          <a:xfrm>
            <a:off x="554802" y="547875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93930241-04D3-426C-83CF-326EF3E45EBB}"/>
              </a:ext>
            </a:extLst>
          </p:cNvPr>
          <p:cNvCxnSpPr/>
          <p:nvPr/>
        </p:nvCxnSpPr>
        <p:spPr>
          <a:xfrm>
            <a:off x="554802" y="582966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8AF1B4AD-FB36-43C4-ABDE-F31210FAF1B6}"/>
              </a:ext>
            </a:extLst>
          </p:cNvPr>
          <p:cNvCxnSpPr/>
          <p:nvPr/>
        </p:nvCxnSpPr>
        <p:spPr>
          <a:xfrm>
            <a:off x="554802" y="60051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FEE54E79-1F00-4EC2-B1D5-73D8503B89BA}"/>
              </a:ext>
            </a:extLst>
          </p:cNvPr>
          <p:cNvCxnSpPr/>
          <p:nvPr/>
        </p:nvCxnSpPr>
        <p:spPr>
          <a:xfrm>
            <a:off x="554802" y="61805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28D4FB3-44A1-4650-A1A8-1423C6E434C1}"/>
              </a:ext>
            </a:extLst>
          </p:cNvPr>
          <p:cNvSpPr txBox="1"/>
          <p:nvPr/>
        </p:nvSpPr>
        <p:spPr>
          <a:xfrm>
            <a:off x="421240" y="-235683"/>
            <a:ext cx="114084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800" dirty="0">
                <a:solidFill>
                  <a:prstClr val="black"/>
                </a:solidFill>
                <a:latin typeface="Blood Crow" pitchFamily="2" charset="0"/>
              </a:rPr>
              <a:t>choose</a:t>
            </a:r>
            <a:r>
              <a:rPr kumimoji="0" lang="en-GB" sz="88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 your </a:t>
            </a:r>
            <a:r>
              <a:rPr kumimoji="0" lang="en-GB" sz="880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hashira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pic>
        <p:nvPicPr>
          <p:cNvPr id="66" name="그림 65">
            <a:extLst>
              <a:ext uri="{FF2B5EF4-FFF2-40B4-BE49-F238E27FC236}">
                <a16:creationId xmlns:a16="http://schemas.microsoft.com/office/drawing/2014/main" id="{26340062-C567-445D-B779-EE64AF48F0B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270" y="2122652"/>
            <a:ext cx="1994867" cy="4325839"/>
          </a:xfrm>
          <a:prstGeom prst="rect">
            <a:avLst/>
          </a:prstGeom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</p:spPr>
      </p:pic>
      <p:sp>
        <p:nvSpPr>
          <p:cNvPr id="64" name="Freeform: Shape 2">
            <a:extLst>
              <a:ext uri="{FF2B5EF4-FFF2-40B4-BE49-F238E27FC236}">
                <a16:creationId xmlns:a16="http://schemas.microsoft.com/office/drawing/2014/main" id="{733867A8-2527-42AA-8F54-B7812812438B}"/>
              </a:ext>
            </a:extLst>
          </p:cNvPr>
          <p:cNvSpPr/>
          <p:nvPr/>
        </p:nvSpPr>
        <p:spPr>
          <a:xfrm>
            <a:off x="1315933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+6</a:t>
            </a:r>
            <a:endParaRPr lang="en-ID" sz="8800" dirty="0">
              <a:solidFill>
                <a:srgbClr val="44BC9C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65" name="Picture 2" descr="Mitsuri Kanroji | Kimetsu no Yaiba Wiki | Fandom">
            <a:extLst>
              <a:ext uri="{FF2B5EF4-FFF2-40B4-BE49-F238E27FC236}">
                <a16:creationId xmlns:a16="http://schemas.microsoft.com/office/drawing/2014/main" id="{ADC3370E-E334-414F-91ED-C91BF66482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18287"/>
          <a:stretch/>
        </p:blipFill>
        <p:spPr bwMode="auto">
          <a:xfrm>
            <a:off x="3594330" y="1783895"/>
            <a:ext cx="1904222" cy="4825039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Freeform: Shape 2">
            <a:extLst>
              <a:ext uri="{FF2B5EF4-FFF2-40B4-BE49-F238E27FC236}">
                <a16:creationId xmlns:a16="http://schemas.microsoft.com/office/drawing/2014/main" id="{7B0D5E02-F0D7-4F27-A6B6-572491A6DB4D}"/>
              </a:ext>
            </a:extLst>
          </p:cNvPr>
          <p:cNvSpPr/>
          <p:nvPr/>
        </p:nvSpPr>
        <p:spPr>
          <a:xfrm>
            <a:off x="347231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9B151B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9B151B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70" name="Picture 2" descr="Gyomei Himejima | Kimetsu no Yaiba Wiki | Fandom">
            <a:extLst>
              <a:ext uri="{FF2B5EF4-FFF2-40B4-BE49-F238E27FC236}">
                <a16:creationId xmlns:a16="http://schemas.microsoft.com/office/drawing/2014/main" id="{3443B9E6-AF70-4544-854A-42E0045763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72" r="10276"/>
          <a:stretch/>
        </p:blipFill>
        <p:spPr bwMode="auto">
          <a:xfrm>
            <a:off x="7975332" y="852242"/>
            <a:ext cx="3161856" cy="5686960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Freeform: Shape 2">
            <a:extLst>
              <a:ext uri="{FF2B5EF4-FFF2-40B4-BE49-F238E27FC236}">
                <a16:creationId xmlns:a16="http://schemas.microsoft.com/office/drawing/2014/main" id="{82DC97A3-C3D9-45B5-9879-2726FD7203AA}"/>
              </a:ext>
            </a:extLst>
          </p:cNvPr>
          <p:cNvSpPr/>
          <p:nvPr/>
        </p:nvSpPr>
        <p:spPr>
          <a:xfrm>
            <a:off x="863294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9B151B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9B151B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2054" name="Picture 6" descr="Tengen Uzui | Kimetsu no Yaiba Wiki | Fandom">
            <a:extLst>
              <a:ext uri="{FF2B5EF4-FFF2-40B4-BE49-F238E27FC236}">
                <a16:creationId xmlns:a16="http://schemas.microsoft.com/office/drawing/2014/main" id="{E2888D77-0738-45CB-B810-77B2ECF30B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65" r="15335"/>
          <a:stretch/>
        </p:blipFill>
        <p:spPr bwMode="auto">
          <a:xfrm>
            <a:off x="5512293" y="1574176"/>
            <a:ext cx="2438042" cy="5034758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Freeform: Shape 2">
            <a:extLst>
              <a:ext uri="{FF2B5EF4-FFF2-40B4-BE49-F238E27FC236}">
                <a16:creationId xmlns:a16="http://schemas.microsoft.com/office/drawing/2014/main" id="{83C5E8A9-0AB6-4FE0-B30D-1C465CDFFD0B}"/>
              </a:ext>
            </a:extLst>
          </p:cNvPr>
          <p:cNvSpPr/>
          <p:nvPr/>
        </p:nvSpPr>
        <p:spPr>
          <a:xfrm>
            <a:off x="5861408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+4</a:t>
            </a:r>
            <a:endParaRPr lang="en-ID" sz="8800" dirty="0">
              <a:solidFill>
                <a:srgbClr val="44BC9C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63" name="그림 62">
            <a:hlinkClick r:id="rId8" action="ppaction://hlinksldjump"/>
            <a:extLst>
              <a:ext uri="{FF2B5EF4-FFF2-40B4-BE49-F238E27FC236}">
                <a16:creationId xmlns:a16="http://schemas.microsoft.com/office/drawing/2014/main" id="{4519B4D4-FD9A-4849-B8FA-85204CDAAB2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505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20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</p:childTnLst>
        </p:cTn>
      </p:par>
    </p:tnLst>
    <p:bldLst>
      <p:bldP spid="64" grpId="0" animBg="1"/>
      <p:bldP spid="67" grpId="0" animBg="1"/>
      <p:bldP spid="68" grpId="0" animBg="1"/>
      <p:bldP spid="69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B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>
            <a:extLst>
              <a:ext uri="{FF2B5EF4-FFF2-40B4-BE49-F238E27FC236}">
                <a16:creationId xmlns:a16="http://schemas.microsoft.com/office/drawing/2014/main" id="{B41B9BAE-D87E-45F6-95A3-8AB8096F40C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92184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233A8CF2-8829-4C1E-A6D2-13F3EC8FF7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5498" y="356250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0D7D528D-18F3-4BD6-B0BE-5DBAB5F5D5E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691130" y="1344602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DA3DE8B9-FDAE-4009-8A09-41D5B1F487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6552" y="1361869"/>
            <a:ext cx="3304318" cy="1950889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755C436-15CA-42F6-BDA1-C61DBB3532A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2184" y="3513730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D9766E29-D568-421F-8594-640E1BE6642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62447" y="3517741"/>
            <a:ext cx="3481118" cy="2200847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20" name="Picture 2" descr="Demon Slayer Nezuko Kamado Cursor">
            <a:extLst>
              <a:ext uri="{FF2B5EF4-FFF2-40B4-BE49-F238E27FC236}">
                <a16:creationId xmlns:a16="http://schemas.microsoft.com/office/drawing/2014/main" id="{239911A3-E1D1-4A7E-BA0D-07AEC97D81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433" r="6297"/>
          <a:stretch/>
        </p:blipFill>
        <p:spPr bwMode="auto">
          <a:xfrm>
            <a:off x="4692485" y="-190706"/>
            <a:ext cx="2807030" cy="310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167E85B4-83AC-47B6-B178-C1229FC55E4E}"/>
              </a:ext>
            </a:extLst>
          </p:cNvPr>
          <p:cNvSpPr txBox="1"/>
          <p:nvPr/>
        </p:nvSpPr>
        <p:spPr>
          <a:xfrm>
            <a:off x="3895905" y="2505670"/>
            <a:ext cx="44001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pick a card</a:t>
            </a:r>
          </a:p>
        </p:txBody>
      </p:sp>
      <p:pic>
        <p:nvPicPr>
          <p:cNvPr id="22" name="그림 21">
            <a:hlinkClick r:id="rId8" action="ppaction://hlinksldjump"/>
            <a:extLst>
              <a:ext uri="{FF2B5EF4-FFF2-40B4-BE49-F238E27FC236}">
                <a16:creationId xmlns:a16="http://schemas.microsoft.com/office/drawing/2014/main" id="{8DEEC393-8D7E-40D5-A0B7-01E1390757F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CC92DD3-E875-4C7F-865A-0CD33046642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6552" y="1344602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19B7559A-F79E-4760-8995-D8013EAE396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87390" y="1344602"/>
            <a:ext cx="3304318" cy="2286198"/>
          </a:xfrm>
          <a:prstGeom prst="rect">
            <a:avLst/>
          </a:prstGeom>
          <a:effectLst>
            <a:outerShdw blurRad="12700" dist="215900" dir="3480000" algn="l" rotWithShape="0">
              <a:prstClr val="black">
                <a:alpha val="16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6725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5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"/>
                            </p:stCondLst>
                            <p:childTnLst>
                              <p:par>
                                <p:cTn id="2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"/>
                            </p:stCondLst>
                            <p:childTnLst>
                              <p:par>
                                <p:cTn id="3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"/>
                            </p:stCondLst>
                            <p:childTnLst>
                              <p:par>
                                <p:cTn id="5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0000">
              <a:srgbClr val="9FDDCD"/>
            </a:gs>
            <a:gs pos="97000">
              <a:srgbClr val="266857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그림 65">
            <a:extLst>
              <a:ext uri="{FF2B5EF4-FFF2-40B4-BE49-F238E27FC236}">
                <a16:creationId xmlns:a16="http://schemas.microsoft.com/office/drawing/2014/main" id="{71FF919F-4A89-497A-AD1A-7B71281E1F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328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2A64BAEE-2B1B-463C-A0AE-960513DDC69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9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31DCD83-E895-40D8-8C7B-0733B7174C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8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2DFC582-C416-4353-96B1-88296A33D6B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3774" y="691856"/>
            <a:ext cx="3956142" cy="4851776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1378">
            <a:extLst>
              <a:ext uri="{FF2B5EF4-FFF2-40B4-BE49-F238E27FC236}">
                <a16:creationId xmlns:a16="http://schemas.microsoft.com/office/drawing/2014/main" id="{710B072A-0ECB-46B0-A68C-6B0FB3DB354B}"/>
              </a:ext>
            </a:extLst>
          </p:cNvPr>
          <p:cNvSpPr/>
          <p:nvPr/>
        </p:nvSpPr>
        <p:spPr>
          <a:xfrm>
            <a:off x="6681738" y="774530"/>
            <a:ext cx="4125078" cy="416437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DB1596-1F1D-49D8-9E26-63FFE5398900}"/>
              </a:ext>
            </a:extLst>
          </p:cNvPr>
          <p:cNvSpPr txBox="1"/>
          <p:nvPr/>
        </p:nvSpPr>
        <p:spPr>
          <a:xfrm>
            <a:off x="6766206" y="4097082"/>
            <a:ext cx="395614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800" dirty="0">
                <a:solidFill>
                  <a:prstClr val="black"/>
                </a:solidFill>
                <a:latin typeface="Blood Crow" pitchFamily="2" charset="0"/>
              </a:rPr>
              <a:t>points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sp>
        <p:nvSpPr>
          <p:cNvPr id="46" name="Points">
            <a:extLst>
              <a:ext uri="{FF2B5EF4-FFF2-40B4-BE49-F238E27FC236}">
                <a16:creationId xmlns:a16="http://schemas.microsoft.com/office/drawing/2014/main" id="{A182F18B-2B2E-42CB-A76A-F73F62EA15FB}"/>
              </a:ext>
            </a:extLst>
          </p:cNvPr>
          <p:cNvSpPr/>
          <p:nvPr/>
        </p:nvSpPr>
        <p:spPr>
          <a:xfrm>
            <a:off x="7741250" y="1168642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0</a:t>
            </a:r>
          </a:p>
        </p:txBody>
      </p:sp>
      <p:sp>
        <p:nvSpPr>
          <p:cNvPr id="47" name="Points">
            <a:extLst>
              <a:ext uri="{FF2B5EF4-FFF2-40B4-BE49-F238E27FC236}">
                <a16:creationId xmlns:a16="http://schemas.microsoft.com/office/drawing/2014/main" id="{43E0BF36-7241-4873-8652-3AA1F09F9E4A}"/>
              </a:ext>
            </a:extLst>
          </p:cNvPr>
          <p:cNvSpPr/>
          <p:nvPr/>
        </p:nvSpPr>
        <p:spPr>
          <a:xfrm>
            <a:off x="7741250" y="1168642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1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sp>
        <p:nvSpPr>
          <p:cNvPr id="48" name="Points">
            <a:extLst>
              <a:ext uri="{FF2B5EF4-FFF2-40B4-BE49-F238E27FC236}">
                <a16:creationId xmlns:a16="http://schemas.microsoft.com/office/drawing/2014/main" id="{016F5CC2-7E0E-45D6-9226-E0D069D14295}"/>
              </a:ext>
            </a:extLst>
          </p:cNvPr>
          <p:cNvSpPr/>
          <p:nvPr/>
        </p:nvSpPr>
        <p:spPr>
          <a:xfrm>
            <a:off x="7741250" y="1168642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2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pic>
        <p:nvPicPr>
          <p:cNvPr id="11" name="그림 10">
            <a:hlinkClick r:id="rId8" action="ppaction://hlinksldjump"/>
            <a:extLst>
              <a:ext uri="{FF2B5EF4-FFF2-40B4-BE49-F238E27FC236}">
                <a16:creationId xmlns:a16="http://schemas.microsoft.com/office/drawing/2014/main" id="{3299FAB7-83B4-44FA-87DF-EF67F494D9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ED52ADC-F35D-46E9-971E-DADCC578B8B9}"/>
              </a:ext>
            </a:extLst>
          </p:cNvPr>
          <p:cNvSpPr txBox="1"/>
          <p:nvPr/>
        </p:nvSpPr>
        <p:spPr>
          <a:xfrm>
            <a:off x="6766206" y="5489152"/>
            <a:ext cx="39561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Draw your cards.</a:t>
            </a:r>
            <a:endParaRPr kumimoji="0" lang="en-GB" sz="36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709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6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anjiro rage Hinokami Kagura Sound Effects [JJBA] [TubeRipper.com]-[AudioTrimmer.com]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5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6" grpId="1"/>
      <p:bldP spid="46" grpId="2"/>
      <p:bldP spid="47" grpId="0"/>
      <p:bldP spid="47" grpId="1"/>
      <p:bldP spid="48" grpId="0"/>
      <p:bldP spid="48" grpId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0000">
              <a:srgbClr val="9FDDCD"/>
            </a:gs>
            <a:gs pos="97000">
              <a:srgbClr val="266857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그림 65">
            <a:extLst>
              <a:ext uri="{FF2B5EF4-FFF2-40B4-BE49-F238E27FC236}">
                <a16:creationId xmlns:a16="http://schemas.microsoft.com/office/drawing/2014/main" id="{71FF919F-4A89-497A-AD1A-7B71281E1F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21328" y="681619"/>
            <a:ext cx="3613243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31DCD83-E895-40D8-8C7B-0733B7174C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8" y="681619"/>
            <a:ext cx="3612999" cy="4862013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0" name="그림 49">
            <a:extLst>
              <a:ext uri="{FF2B5EF4-FFF2-40B4-BE49-F238E27FC236}">
                <a16:creationId xmlns:a16="http://schemas.microsoft.com/office/drawing/2014/main" id="{1C418B21-CBF5-47A6-9375-FC5804E43BB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8" y="681620"/>
            <a:ext cx="3612999" cy="4862012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2DFC582-C416-4353-96B1-88296A33D6B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3774" y="691856"/>
            <a:ext cx="3956142" cy="4851776"/>
          </a:xfrm>
          <a:prstGeom prst="rect">
            <a:avLst/>
          </a:prstGeom>
          <a:effectLst>
            <a:outerShdw blurRad="50800" dist="4445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4" name="Freeform: Shape 1378">
            <a:extLst>
              <a:ext uri="{FF2B5EF4-FFF2-40B4-BE49-F238E27FC236}">
                <a16:creationId xmlns:a16="http://schemas.microsoft.com/office/drawing/2014/main" id="{710B072A-0ECB-46B0-A68C-6B0FB3DB354B}"/>
              </a:ext>
            </a:extLst>
          </p:cNvPr>
          <p:cNvSpPr/>
          <p:nvPr/>
        </p:nvSpPr>
        <p:spPr>
          <a:xfrm>
            <a:off x="6681738" y="774530"/>
            <a:ext cx="4125078" cy="416437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DB1596-1F1D-49D8-9E26-63FFE5398900}"/>
              </a:ext>
            </a:extLst>
          </p:cNvPr>
          <p:cNvSpPr txBox="1"/>
          <p:nvPr/>
        </p:nvSpPr>
        <p:spPr>
          <a:xfrm>
            <a:off x="6766206" y="4097082"/>
            <a:ext cx="395614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800" dirty="0">
                <a:solidFill>
                  <a:prstClr val="black"/>
                </a:solidFill>
                <a:latin typeface="Blood Crow" pitchFamily="2" charset="0"/>
              </a:rPr>
              <a:t>points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sp>
        <p:nvSpPr>
          <p:cNvPr id="46" name="Points">
            <a:extLst>
              <a:ext uri="{FF2B5EF4-FFF2-40B4-BE49-F238E27FC236}">
                <a16:creationId xmlns:a16="http://schemas.microsoft.com/office/drawing/2014/main" id="{A182F18B-2B2E-42CB-A76A-F73F62EA15FB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effectLst/>
                <a:latin typeface="Bahnschrift SemiBold Condensed" panose="020B0502040204020203" pitchFamily="34" charset="0"/>
              </a:rPr>
              <a:t>0</a:t>
            </a:r>
          </a:p>
        </p:txBody>
      </p:sp>
      <p:sp>
        <p:nvSpPr>
          <p:cNvPr id="47" name="Points">
            <a:extLst>
              <a:ext uri="{FF2B5EF4-FFF2-40B4-BE49-F238E27FC236}">
                <a16:creationId xmlns:a16="http://schemas.microsoft.com/office/drawing/2014/main" id="{43E0BF36-7241-4873-8652-3AA1F09F9E4A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4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sp>
        <p:nvSpPr>
          <p:cNvPr id="48" name="Points">
            <a:extLst>
              <a:ext uri="{FF2B5EF4-FFF2-40B4-BE49-F238E27FC236}">
                <a16:creationId xmlns:a16="http://schemas.microsoft.com/office/drawing/2014/main" id="{016F5CC2-7E0E-45D6-9226-E0D069D14295}"/>
              </a:ext>
            </a:extLst>
          </p:cNvPr>
          <p:cNvSpPr/>
          <p:nvPr/>
        </p:nvSpPr>
        <p:spPr>
          <a:xfrm>
            <a:off x="7741250" y="971587"/>
            <a:ext cx="2006054" cy="37702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23900" dirty="0">
                <a:latin typeface="Bahnschrift SemiBold Condensed" panose="020B0502040204020203" pitchFamily="34" charset="0"/>
              </a:rPr>
              <a:t>5</a:t>
            </a:r>
            <a:endParaRPr lang="en-US" sz="23900" dirty="0">
              <a:effectLst/>
              <a:latin typeface="Bahnschrift SemiBold Condensed" panose="020B0502040204020203" pitchFamily="34" charset="0"/>
            </a:endParaRPr>
          </a:p>
        </p:txBody>
      </p:sp>
      <p:pic>
        <p:nvPicPr>
          <p:cNvPr id="11" name="그림 10">
            <a:hlinkClick r:id="rId9" action="ppaction://hlinksldjump"/>
            <a:extLst>
              <a:ext uri="{FF2B5EF4-FFF2-40B4-BE49-F238E27FC236}">
                <a16:creationId xmlns:a16="http://schemas.microsoft.com/office/drawing/2014/main" id="{E6F96868-9F1B-437D-A184-6EDAC500E67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212D5C4-9201-48B5-A8A7-1B5FDF75837A}"/>
              </a:ext>
            </a:extLst>
          </p:cNvPr>
          <p:cNvSpPr txBox="1"/>
          <p:nvPr/>
        </p:nvSpPr>
        <p:spPr>
          <a:xfrm>
            <a:off x="6766206" y="5489152"/>
            <a:ext cx="39561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Draw your cards.</a:t>
            </a:r>
            <a:endParaRPr kumimoji="0" lang="en-GB" sz="36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199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rd Slide SFX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6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Tanjiro rage Hinokami Kagura Sound Effects [JJBA] [TubeRipper.com]-[AudioTrimmer.com]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2" presetClass="emph" presetSubtype="0" repeatCount="5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6" grpId="1"/>
      <p:bldP spid="46" grpId="2"/>
      <p:bldP spid="47" grpId="0"/>
      <p:bldP spid="47" grpId="1"/>
      <p:bldP spid="48" grpId="0"/>
      <p:bldP spid="48" grpId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9000">
              <a:srgbClr val="FFF4E7"/>
            </a:gs>
            <a:gs pos="88000">
              <a:srgbClr val="70634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직사각형 40">
            <a:extLst>
              <a:ext uri="{FF2B5EF4-FFF2-40B4-BE49-F238E27FC236}">
                <a16:creationId xmlns:a16="http://schemas.microsoft.com/office/drawing/2014/main" id="{151CC55A-3B1D-4FD0-BE6B-12A7B229A1D4}"/>
              </a:ext>
            </a:extLst>
          </p:cNvPr>
          <p:cNvSpPr/>
          <p:nvPr/>
        </p:nvSpPr>
        <p:spPr>
          <a:xfrm>
            <a:off x="0" y="6345751"/>
            <a:ext cx="12192000" cy="526367"/>
          </a:xfrm>
          <a:prstGeom prst="rect">
            <a:avLst/>
          </a:prstGeom>
          <a:solidFill>
            <a:srgbClr val="262626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FEF688F-B5AA-40F7-BE92-0F721495E74C}"/>
              </a:ext>
            </a:extLst>
          </p:cNvPr>
          <p:cNvCxnSpPr/>
          <p:nvPr/>
        </p:nvCxnSpPr>
        <p:spPr>
          <a:xfrm>
            <a:off x="554802" y="6356025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8496A49-C436-4657-803D-ACE2E9426FDC}"/>
              </a:ext>
            </a:extLst>
          </p:cNvPr>
          <p:cNvCxnSpPr/>
          <p:nvPr/>
        </p:nvCxnSpPr>
        <p:spPr>
          <a:xfrm>
            <a:off x="554802" y="565420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B8846DD5-0DCD-4439-B520-98E97F405A90}"/>
              </a:ext>
            </a:extLst>
          </p:cNvPr>
          <p:cNvCxnSpPr/>
          <p:nvPr/>
        </p:nvCxnSpPr>
        <p:spPr>
          <a:xfrm>
            <a:off x="554802" y="144326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1594B04E-A534-4913-AC42-89F21E4B9FC4}"/>
              </a:ext>
            </a:extLst>
          </p:cNvPr>
          <p:cNvCxnSpPr/>
          <p:nvPr/>
        </p:nvCxnSpPr>
        <p:spPr>
          <a:xfrm>
            <a:off x="554802" y="214508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5FCC7508-CC45-40E3-8DA5-9177E1F973D4}"/>
              </a:ext>
            </a:extLst>
          </p:cNvPr>
          <p:cNvCxnSpPr/>
          <p:nvPr/>
        </p:nvCxnSpPr>
        <p:spPr>
          <a:xfrm>
            <a:off x="554802" y="2846912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A7F680B-CCDC-41FB-9B8F-5F57896B00E9}"/>
              </a:ext>
            </a:extLst>
          </p:cNvPr>
          <p:cNvCxnSpPr/>
          <p:nvPr/>
        </p:nvCxnSpPr>
        <p:spPr>
          <a:xfrm>
            <a:off x="554802" y="3548736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7A78B055-5A5F-4C98-892D-8A78D1BC7DB5}"/>
              </a:ext>
            </a:extLst>
          </p:cNvPr>
          <p:cNvCxnSpPr/>
          <p:nvPr/>
        </p:nvCxnSpPr>
        <p:spPr>
          <a:xfrm>
            <a:off x="554802" y="4250560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7F51C32F-D767-4715-8768-8D3AAFB297D3}"/>
              </a:ext>
            </a:extLst>
          </p:cNvPr>
          <p:cNvCxnSpPr/>
          <p:nvPr/>
        </p:nvCxnSpPr>
        <p:spPr>
          <a:xfrm>
            <a:off x="554802" y="495238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1C433DE8-7BE9-4A1F-9071-59F1C059232C}"/>
              </a:ext>
            </a:extLst>
          </p:cNvPr>
          <p:cNvCxnSpPr/>
          <p:nvPr/>
        </p:nvCxnSpPr>
        <p:spPr>
          <a:xfrm>
            <a:off x="554802" y="16187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694BC30B-8BF4-419C-AE07-8394FE3DF0E3}"/>
              </a:ext>
            </a:extLst>
          </p:cNvPr>
          <p:cNvCxnSpPr/>
          <p:nvPr/>
        </p:nvCxnSpPr>
        <p:spPr>
          <a:xfrm>
            <a:off x="554802" y="17941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E999A2B5-E598-4D93-8CEE-AAD33DB6C65A}"/>
              </a:ext>
            </a:extLst>
          </p:cNvPr>
          <p:cNvCxnSpPr/>
          <p:nvPr/>
        </p:nvCxnSpPr>
        <p:spPr>
          <a:xfrm>
            <a:off x="554802" y="196963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09680272-6310-46EC-AAFD-0478D828B356}"/>
              </a:ext>
            </a:extLst>
          </p:cNvPr>
          <p:cNvCxnSpPr/>
          <p:nvPr/>
        </p:nvCxnSpPr>
        <p:spPr>
          <a:xfrm>
            <a:off x="554802" y="232054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41D4515C-CC96-4AE5-BD66-C335E73C7FC2}"/>
              </a:ext>
            </a:extLst>
          </p:cNvPr>
          <p:cNvCxnSpPr/>
          <p:nvPr/>
        </p:nvCxnSpPr>
        <p:spPr>
          <a:xfrm>
            <a:off x="554802" y="249600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03F4528-2647-4016-B82F-1EC7EBB66B7D}"/>
              </a:ext>
            </a:extLst>
          </p:cNvPr>
          <p:cNvCxnSpPr/>
          <p:nvPr/>
        </p:nvCxnSpPr>
        <p:spPr>
          <a:xfrm>
            <a:off x="554802" y="267145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E96EDD05-990C-4353-95DF-21BEEA113E56}"/>
              </a:ext>
            </a:extLst>
          </p:cNvPr>
          <p:cNvCxnSpPr/>
          <p:nvPr/>
        </p:nvCxnSpPr>
        <p:spPr>
          <a:xfrm>
            <a:off x="554802" y="302236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8BF0AE48-0480-4DBB-9AA6-6A6811E62AD3}"/>
              </a:ext>
            </a:extLst>
          </p:cNvPr>
          <p:cNvCxnSpPr/>
          <p:nvPr/>
        </p:nvCxnSpPr>
        <p:spPr>
          <a:xfrm>
            <a:off x="554802" y="319782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2FC4EB78-F8E3-4A15-B63D-354A3631ED04}"/>
              </a:ext>
            </a:extLst>
          </p:cNvPr>
          <p:cNvCxnSpPr/>
          <p:nvPr/>
        </p:nvCxnSpPr>
        <p:spPr>
          <a:xfrm>
            <a:off x="554802" y="337328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8840A7A9-A4E3-4A44-857C-28C0A88790D2}"/>
              </a:ext>
            </a:extLst>
          </p:cNvPr>
          <p:cNvCxnSpPr/>
          <p:nvPr/>
        </p:nvCxnSpPr>
        <p:spPr>
          <a:xfrm>
            <a:off x="554802" y="372419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66ABD52C-30CC-49A6-AA65-B7E880B18A41}"/>
              </a:ext>
            </a:extLst>
          </p:cNvPr>
          <p:cNvCxnSpPr/>
          <p:nvPr/>
        </p:nvCxnSpPr>
        <p:spPr>
          <a:xfrm>
            <a:off x="554802" y="389964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814786EB-B697-49D9-AACD-D1EE8A59ED87}"/>
              </a:ext>
            </a:extLst>
          </p:cNvPr>
          <p:cNvCxnSpPr/>
          <p:nvPr/>
        </p:nvCxnSpPr>
        <p:spPr>
          <a:xfrm>
            <a:off x="554802" y="407510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41F77F76-7396-45C9-9118-5F5E92ED1E41}"/>
              </a:ext>
            </a:extLst>
          </p:cNvPr>
          <p:cNvCxnSpPr/>
          <p:nvPr/>
        </p:nvCxnSpPr>
        <p:spPr>
          <a:xfrm>
            <a:off x="554802" y="442601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9F5F6847-87DC-4653-BF97-4CC5C3A7A6EA}"/>
              </a:ext>
            </a:extLst>
          </p:cNvPr>
          <p:cNvCxnSpPr/>
          <p:nvPr/>
        </p:nvCxnSpPr>
        <p:spPr>
          <a:xfrm>
            <a:off x="554802" y="460147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CBC240B-52DF-416C-B1B4-FD5560DE0A0A}"/>
              </a:ext>
            </a:extLst>
          </p:cNvPr>
          <p:cNvCxnSpPr/>
          <p:nvPr/>
        </p:nvCxnSpPr>
        <p:spPr>
          <a:xfrm>
            <a:off x="554802" y="477692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697DC1B3-27C3-4FCD-A6E8-DFA8F980338F}"/>
              </a:ext>
            </a:extLst>
          </p:cNvPr>
          <p:cNvCxnSpPr/>
          <p:nvPr/>
        </p:nvCxnSpPr>
        <p:spPr>
          <a:xfrm>
            <a:off x="554802" y="512784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>
            <a:extLst>
              <a:ext uri="{FF2B5EF4-FFF2-40B4-BE49-F238E27FC236}">
                <a16:creationId xmlns:a16="http://schemas.microsoft.com/office/drawing/2014/main" id="{EDA2FF1A-FA2A-4AC2-9AC6-F72F6C6353C5}"/>
              </a:ext>
            </a:extLst>
          </p:cNvPr>
          <p:cNvCxnSpPr/>
          <p:nvPr/>
        </p:nvCxnSpPr>
        <p:spPr>
          <a:xfrm>
            <a:off x="554802" y="530329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331FC160-0135-4EDA-9E67-F86D0F46041A}"/>
              </a:ext>
            </a:extLst>
          </p:cNvPr>
          <p:cNvCxnSpPr/>
          <p:nvPr/>
        </p:nvCxnSpPr>
        <p:spPr>
          <a:xfrm>
            <a:off x="554802" y="547875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93930241-04D3-426C-83CF-326EF3E45EBB}"/>
              </a:ext>
            </a:extLst>
          </p:cNvPr>
          <p:cNvCxnSpPr/>
          <p:nvPr/>
        </p:nvCxnSpPr>
        <p:spPr>
          <a:xfrm>
            <a:off x="554802" y="582966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8AF1B4AD-FB36-43C4-ABDE-F31210FAF1B6}"/>
              </a:ext>
            </a:extLst>
          </p:cNvPr>
          <p:cNvCxnSpPr/>
          <p:nvPr/>
        </p:nvCxnSpPr>
        <p:spPr>
          <a:xfrm>
            <a:off x="554802" y="60051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FEE54E79-1F00-4EC2-B1D5-73D8503B89BA}"/>
              </a:ext>
            </a:extLst>
          </p:cNvPr>
          <p:cNvCxnSpPr/>
          <p:nvPr/>
        </p:nvCxnSpPr>
        <p:spPr>
          <a:xfrm>
            <a:off x="554802" y="61805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>
            <a:extLst>
              <a:ext uri="{FF2B5EF4-FFF2-40B4-BE49-F238E27FC236}">
                <a16:creationId xmlns:a16="http://schemas.microsoft.com/office/drawing/2014/main" id="{10913309-F7F9-4437-8543-2E7842CD98B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3"/>
          <a:stretch/>
        </p:blipFill>
        <p:spPr>
          <a:xfrm>
            <a:off x="7975331" y="1840242"/>
            <a:ext cx="3099656" cy="4608249"/>
          </a:xfrm>
          <a:prstGeom prst="rect">
            <a:avLst/>
          </a:prstGeom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</p:spPr>
      </p:pic>
      <p:pic>
        <p:nvPicPr>
          <p:cNvPr id="7" name="Picture 2" descr="Demon Slayer PNG Transparent Images - PNG All">
            <a:extLst>
              <a:ext uri="{FF2B5EF4-FFF2-40B4-BE49-F238E27FC236}">
                <a16:creationId xmlns:a16="http://schemas.microsoft.com/office/drawing/2014/main" id="{D4D855A4-2789-422C-8590-038024D9A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856" y="1611875"/>
            <a:ext cx="2329475" cy="4805794"/>
          </a:xfrm>
          <a:prstGeom prst="rect">
            <a:avLst/>
          </a:prstGeom>
          <a:noFill/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 descr="Demon Slayer: Kimetsu no Yaiba: Hashira / Characters - TV Tropes">
            <a:extLst>
              <a:ext uri="{FF2B5EF4-FFF2-40B4-BE49-F238E27FC236}">
                <a16:creationId xmlns:a16="http://schemas.microsoft.com/office/drawing/2014/main" id="{1EA796E4-604F-4937-8E58-954E321B82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821" y="1840242"/>
            <a:ext cx="2217789" cy="4632906"/>
          </a:xfrm>
          <a:prstGeom prst="rect">
            <a:avLst/>
          </a:prstGeom>
          <a:noFill/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28D4FB3-44A1-4650-A1A8-1423C6E434C1}"/>
              </a:ext>
            </a:extLst>
          </p:cNvPr>
          <p:cNvSpPr txBox="1"/>
          <p:nvPr/>
        </p:nvSpPr>
        <p:spPr>
          <a:xfrm>
            <a:off x="421240" y="-235683"/>
            <a:ext cx="114084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800" dirty="0">
                <a:solidFill>
                  <a:prstClr val="black"/>
                </a:solidFill>
                <a:latin typeface="Blood Crow" pitchFamily="2" charset="0"/>
              </a:rPr>
              <a:t>c</a:t>
            </a:r>
            <a:r>
              <a:rPr kumimoji="0" lang="en-GB" sz="880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hoose</a:t>
            </a:r>
            <a:r>
              <a:rPr kumimoji="0" lang="en-GB" sz="88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 your </a:t>
            </a:r>
            <a:r>
              <a:rPr kumimoji="0" lang="en-GB" sz="880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hashira</a:t>
            </a:r>
            <a:endParaRPr kumimoji="0" lang="en-GB" sz="88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pic>
        <p:nvPicPr>
          <p:cNvPr id="71" name="그림 70">
            <a:extLst>
              <a:ext uri="{FF2B5EF4-FFF2-40B4-BE49-F238E27FC236}">
                <a16:creationId xmlns:a16="http://schemas.microsoft.com/office/drawing/2014/main" id="{29FF9D74-1F91-48A3-BED8-9A4E323024A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24" t="-2910" r="5923" b="-2"/>
          <a:stretch/>
        </p:blipFill>
        <p:spPr>
          <a:xfrm>
            <a:off x="867385" y="1959351"/>
            <a:ext cx="2602608" cy="4674528"/>
          </a:xfrm>
          <a:prstGeom prst="rect">
            <a:avLst/>
          </a:prstGeom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</p:spPr>
      </p:pic>
      <p:sp>
        <p:nvSpPr>
          <p:cNvPr id="64" name="Freeform: Shape 2">
            <a:extLst>
              <a:ext uri="{FF2B5EF4-FFF2-40B4-BE49-F238E27FC236}">
                <a16:creationId xmlns:a16="http://schemas.microsoft.com/office/drawing/2014/main" id="{733867A8-2527-42AA-8F54-B7812812438B}"/>
              </a:ext>
            </a:extLst>
          </p:cNvPr>
          <p:cNvSpPr/>
          <p:nvPr/>
        </p:nvSpPr>
        <p:spPr>
          <a:xfrm>
            <a:off x="1315933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sz="8800" dirty="0">
                <a:solidFill>
                  <a:srgbClr val="C00000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C00000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67" name="Freeform: Shape 2">
            <a:extLst>
              <a:ext uri="{FF2B5EF4-FFF2-40B4-BE49-F238E27FC236}">
                <a16:creationId xmlns:a16="http://schemas.microsoft.com/office/drawing/2014/main" id="{7B0D5E02-F0D7-4F27-A6B6-572491A6DB4D}"/>
              </a:ext>
            </a:extLst>
          </p:cNvPr>
          <p:cNvSpPr/>
          <p:nvPr/>
        </p:nvSpPr>
        <p:spPr>
          <a:xfrm>
            <a:off x="347231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+2</a:t>
            </a:r>
            <a:endParaRPr lang="en-ID" sz="8800" dirty="0">
              <a:solidFill>
                <a:srgbClr val="44BC9C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68" name="Freeform: Shape 2">
            <a:extLst>
              <a:ext uri="{FF2B5EF4-FFF2-40B4-BE49-F238E27FC236}">
                <a16:creationId xmlns:a16="http://schemas.microsoft.com/office/drawing/2014/main" id="{82DC97A3-C3D9-45B5-9879-2726FD7203AA}"/>
              </a:ext>
            </a:extLst>
          </p:cNvPr>
          <p:cNvSpPr/>
          <p:nvPr/>
        </p:nvSpPr>
        <p:spPr>
          <a:xfrm>
            <a:off x="863294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ID" sz="8800" dirty="0">
                <a:solidFill>
                  <a:srgbClr val="44BC9C"/>
                </a:solidFill>
                <a:latin typeface="Bahnschrift SemiBold Condensed" panose="020B0502040204020203" pitchFamily="34" charset="0"/>
              </a:rPr>
              <a:t>+3</a:t>
            </a:r>
          </a:p>
        </p:txBody>
      </p:sp>
      <p:sp>
        <p:nvSpPr>
          <p:cNvPr id="69" name="Freeform: Shape 2">
            <a:extLst>
              <a:ext uri="{FF2B5EF4-FFF2-40B4-BE49-F238E27FC236}">
                <a16:creationId xmlns:a16="http://schemas.microsoft.com/office/drawing/2014/main" id="{83C5E8A9-0AB6-4FE0-B30D-1C465CDFFD0B}"/>
              </a:ext>
            </a:extLst>
          </p:cNvPr>
          <p:cNvSpPr/>
          <p:nvPr/>
        </p:nvSpPr>
        <p:spPr>
          <a:xfrm>
            <a:off x="5861408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altLang="ko-KR" sz="8800" dirty="0">
                <a:solidFill>
                  <a:srgbClr val="9B151B"/>
                </a:solidFill>
                <a:latin typeface="Bahnschrift SemiBold Condensed" panose="020B0502040204020203" pitchFamily="34" charset="0"/>
              </a:rPr>
              <a:t>X</a:t>
            </a:r>
            <a:endParaRPr lang="en-ID" sz="8800" dirty="0">
              <a:solidFill>
                <a:srgbClr val="9B151B"/>
              </a:solidFill>
              <a:latin typeface="Bahnschrift SemiBold Condensed" panose="020B0502040204020203" pitchFamily="34" charset="0"/>
            </a:endParaRPr>
          </a:p>
        </p:txBody>
      </p:sp>
      <p:pic>
        <p:nvPicPr>
          <p:cNvPr id="63" name="그림 62">
            <a:hlinkClick r:id="rId8" action="ppaction://hlinksldjump"/>
            <a:extLst>
              <a:ext uri="{FF2B5EF4-FFF2-40B4-BE49-F238E27FC236}">
                <a16:creationId xmlns:a16="http://schemas.microsoft.com/office/drawing/2014/main" id="{181F169D-9B5E-4584-BF79-1BA1FD117A1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9252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64" grpId="0" animBg="1"/>
      <p:bldP spid="67" grpId="0" animBg="1"/>
      <p:bldP spid="68" grpId="0" animBg="1"/>
      <p:bldP spid="6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79000">
              <a:srgbClr val="FFF4E7"/>
            </a:gs>
            <a:gs pos="88000">
              <a:srgbClr val="70634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직사각형 40">
            <a:extLst>
              <a:ext uri="{FF2B5EF4-FFF2-40B4-BE49-F238E27FC236}">
                <a16:creationId xmlns:a16="http://schemas.microsoft.com/office/drawing/2014/main" id="{151CC55A-3B1D-4FD0-BE6B-12A7B229A1D4}"/>
              </a:ext>
            </a:extLst>
          </p:cNvPr>
          <p:cNvSpPr/>
          <p:nvPr/>
        </p:nvSpPr>
        <p:spPr>
          <a:xfrm>
            <a:off x="0" y="6345751"/>
            <a:ext cx="12192000" cy="526367"/>
          </a:xfrm>
          <a:prstGeom prst="rect">
            <a:avLst/>
          </a:prstGeom>
          <a:solidFill>
            <a:srgbClr val="262626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FEF688F-B5AA-40F7-BE92-0F721495E74C}"/>
              </a:ext>
            </a:extLst>
          </p:cNvPr>
          <p:cNvCxnSpPr/>
          <p:nvPr/>
        </p:nvCxnSpPr>
        <p:spPr>
          <a:xfrm>
            <a:off x="554802" y="6356025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8496A49-C436-4657-803D-ACE2E9426FDC}"/>
              </a:ext>
            </a:extLst>
          </p:cNvPr>
          <p:cNvCxnSpPr/>
          <p:nvPr/>
        </p:nvCxnSpPr>
        <p:spPr>
          <a:xfrm>
            <a:off x="554802" y="565420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B8846DD5-0DCD-4439-B520-98E97F405A90}"/>
              </a:ext>
            </a:extLst>
          </p:cNvPr>
          <p:cNvCxnSpPr/>
          <p:nvPr/>
        </p:nvCxnSpPr>
        <p:spPr>
          <a:xfrm>
            <a:off x="554802" y="144326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1594B04E-A534-4913-AC42-89F21E4B9FC4}"/>
              </a:ext>
            </a:extLst>
          </p:cNvPr>
          <p:cNvCxnSpPr/>
          <p:nvPr/>
        </p:nvCxnSpPr>
        <p:spPr>
          <a:xfrm>
            <a:off x="554802" y="2145088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5FCC7508-CC45-40E3-8DA5-9177E1F973D4}"/>
              </a:ext>
            </a:extLst>
          </p:cNvPr>
          <p:cNvCxnSpPr/>
          <p:nvPr/>
        </p:nvCxnSpPr>
        <p:spPr>
          <a:xfrm>
            <a:off x="554802" y="2846912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A7F680B-CCDC-41FB-9B8F-5F57896B00E9}"/>
              </a:ext>
            </a:extLst>
          </p:cNvPr>
          <p:cNvCxnSpPr/>
          <p:nvPr/>
        </p:nvCxnSpPr>
        <p:spPr>
          <a:xfrm>
            <a:off x="554802" y="3548736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7A78B055-5A5F-4C98-892D-8A78D1BC7DB5}"/>
              </a:ext>
            </a:extLst>
          </p:cNvPr>
          <p:cNvCxnSpPr/>
          <p:nvPr/>
        </p:nvCxnSpPr>
        <p:spPr>
          <a:xfrm>
            <a:off x="554802" y="4250560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7F51C32F-D767-4715-8768-8D3AAFB297D3}"/>
              </a:ext>
            </a:extLst>
          </p:cNvPr>
          <p:cNvCxnSpPr/>
          <p:nvPr/>
        </p:nvCxnSpPr>
        <p:spPr>
          <a:xfrm>
            <a:off x="554802" y="4952384"/>
            <a:ext cx="11065267" cy="0"/>
          </a:xfrm>
          <a:prstGeom prst="line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1C433DE8-7BE9-4A1F-9071-59F1C059232C}"/>
              </a:ext>
            </a:extLst>
          </p:cNvPr>
          <p:cNvCxnSpPr/>
          <p:nvPr/>
        </p:nvCxnSpPr>
        <p:spPr>
          <a:xfrm>
            <a:off x="554802" y="16187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694BC30B-8BF4-419C-AE07-8394FE3DF0E3}"/>
              </a:ext>
            </a:extLst>
          </p:cNvPr>
          <p:cNvCxnSpPr/>
          <p:nvPr/>
        </p:nvCxnSpPr>
        <p:spPr>
          <a:xfrm>
            <a:off x="554802" y="17941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E999A2B5-E598-4D93-8CEE-AAD33DB6C65A}"/>
              </a:ext>
            </a:extLst>
          </p:cNvPr>
          <p:cNvCxnSpPr/>
          <p:nvPr/>
        </p:nvCxnSpPr>
        <p:spPr>
          <a:xfrm>
            <a:off x="554802" y="196963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09680272-6310-46EC-AAFD-0478D828B356}"/>
              </a:ext>
            </a:extLst>
          </p:cNvPr>
          <p:cNvCxnSpPr/>
          <p:nvPr/>
        </p:nvCxnSpPr>
        <p:spPr>
          <a:xfrm>
            <a:off x="554802" y="232054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41D4515C-CC96-4AE5-BD66-C335E73C7FC2}"/>
              </a:ext>
            </a:extLst>
          </p:cNvPr>
          <p:cNvCxnSpPr/>
          <p:nvPr/>
        </p:nvCxnSpPr>
        <p:spPr>
          <a:xfrm>
            <a:off x="554802" y="249600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03F4528-2647-4016-B82F-1EC7EBB66B7D}"/>
              </a:ext>
            </a:extLst>
          </p:cNvPr>
          <p:cNvCxnSpPr/>
          <p:nvPr/>
        </p:nvCxnSpPr>
        <p:spPr>
          <a:xfrm>
            <a:off x="554802" y="267145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E96EDD05-990C-4353-95DF-21BEEA113E56}"/>
              </a:ext>
            </a:extLst>
          </p:cNvPr>
          <p:cNvCxnSpPr/>
          <p:nvPr/>
        </p:nvCxnSpPr>
        <p:spPr>
          <a:xfrm>
            <a:off x="554802" y="302236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8BF0AE48-0480-4DBB-9AA6-6A6811E62AD3}"/>
              </a:ext>
            </a:extLst>
          </p:cNvPr>
          <p:cNvCxnSpPr/>
          <p:nvPr/>
        </p:nvCxnSpPr>
        <p:spPr>
          <a:xfrm>
            <a:off x="554802" y="319782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2FC4EB78-F8E3-4A15-B63D-354A3631ED04}"/>
              </a:ext>
            </a:extLst>
          </p:cNvPr>
          <p:cNvCxnSpPr/>
          <p:nvPr/>
        </p:nvCxnSpPr>
        <p:spPr>
          <a:xfrm>
            <a:off x="554802" y="337328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8840A7A9-A4E3-4A44-857C-28C0A88790D2}"/>
              </a:ext>
            </a:extLst>
          </p:cNvPr>
          <p:cNvCxnSpPr/>
          <p:nvPr/>
        </p:nvCxnSpPr>
        <p:spPr>
          <a:xfrm>
            <a:off x="554802" y="372419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66ABD52C-30CC-49A6-AA65-B7E880B18A41}"/>
              </a:ext>
            </a:extLst>
          </p:cNvPr>
          <p:cNvCxnSpPr/>
          <p:nvPr/>
        </p:nvCxnSpPr>
        <p:spPr>
          <a:xfrm>
            <a:off x="554802" y="389964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814786EB-B697-49D9-AACD-D1EE8A59ED87}"/>
              </a:ext>
            </a:extLst>
          </p:cNvPr>
          <p:cNvCxnSpPr/>
          <p:nvPr/>
        </p:nvCxnSpPr>
        <p:spPr>
          <a:xfrm>
            <a:off x="554802" y="407510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41F77F76-7396-45C9-9118-5F5E92ED1E41}"/>
              </a:ext>
            </a:extLst>
          </p:cNvPr>
          <p:cNvCxnSpPr/>
          <p:nvPr/>
        </p:nvCxnSpPr>
        <p:spPr>
          <a:xfrm>
            <a:off x="554802" y="442601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9F5F6847-87DC-4653-BF97-4CC5C3A7A6EA}"/>
              </a:ext>
            </a:extLst>
          </p:cNvPr>
          <p:cNvCxnSpPr/>
          <p:nvPr/>
        </p:nvCxnSpPr>
        <p:spPr>
          <a:xfrm>
            <a:off x="554802" y="460147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CBC240B-52DF-416C-B1B4-FD5560DE0A0A}"/>
              </a:ext>
            </a:extLst>
          </p:cNvPr>
          <p:cNvCxnSpPr/>
          <p:nvPr/>
        </p:nvCxnSpPr>
        <p:spPr>
          <a:xfrm>
            <a:off x="554802" y="4776928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697DC1B3-27C3-4FCD-A6E8-DFA8F980338F}"/>
              </a:ext>
            </a:extLst>
          </p:cNvPr>
          <p:cNvCxnSpPr/>
          <p:nvPr/>
        </p:nvCxnSpPr>
        <p:spPr>
          <a:xfrm>
            <a:off x="554802" y="512784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>
            <a:extLst>
              <a:ext uri="{FF2B5EF4-FFF2-40B4-BE49-F238E27FC236}">
                <a16:creationId xmlns:a16="http://schemas.microsoft.com/office/drawing/2014/main" id="{EDA2FF1A-FA2A-4AC2-9AC6-F72F6C6353C5}"/>
              </a:ext>
            </a:extLst>
          </p:cNvPr>
          <p:cNvCxnSpPr/>
          <p:nvPr/>
        </p:nvCxnSpPr>
        <p:spPr>
          <a:xfrm>
            <a:off x="554802" y="530329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331FC160-0135-4EDA-9E67-F86D0F46041A}"/>
              </a:ext>
            </a:extLst>
          </p:cNvPr>
          <p:cNvCxnSpPr/>
          <p:nvPr/>
        </p:nvCxnSpPr>
        <p:spPr>
          <a:xfrm>
            <a:off x="554802" y="5478752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93930241-04D3-426C-83CF-326EF3E45EBB}"/>
              </a:ext>
            </a:extLst>
          </p:cNvPr>
          <p:cNvCxnSpPr/>
          <p:nvPr/>
        </p:nvCxnSpPr>
        <p:spPr>
          <a:xfrm>
            <a:off x="554802" y="5829664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8AF1B4AD-FB36-43C4-ABDE-F31210FAF1B6}"/>
              </a:ext>
            </a:extLst>
          </p:cNvPr>
          <p:cNvCxnSpPr/>
          <p:nvPr/>
        </p:nvCxnSpPr>
        <p:spPr>
          <a:xfrm>
            <a:off x="554802" y="6005120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FEE54E79-1F00-4EC2-B1D5-73D8503B89BA}"/>
              </a:ext>
            </a:extLst>
          </p:cNvPr>
          <p:cNvCxnSpPr/>
          <p:nvPr/>
        </p:nvCxnSpPr>
        <p:spPr>
          <a:xfrm>
            <a:off x="554802" y="6180576"/>
            <a:ext cx="1106526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28D4FB3-44A1-4650-A1A8-1423C6E434C1}"/>
              </a:ext>
            </a:extLst>
          </p:cNvPr>
          <p:cNvSpPr txBox="1"/>
          <p:nvPr/>
        </p:nvSpPr>
        <p:spPr>
          <a:xfrm>
            <a:off x="421240" y="-235683"/>
            <a:ext cx="1140846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choose</a:t>
            </a:r>
            <a:r>
              <a:rPr kumimoji="0" lang="en-GB" sz="8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 your </a:t>
            </a:r>
            <a:r>
              <a:rPr kumimoji="0" lang="en-GB" sz="8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hashira</a:t>
            </a:r>
            <a:endParaRPr kumimoji="0" lang="en-GB" sz="8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pic>
        <p:nvPicPr>
          <p:cNvPr id="66" name="그림 65">
            <a:extLst>
              <a:ext uri="{FF2B5EF4-FFF2-40B4-BE49-F238E27FC236}">
                <a16:creationId xmlns:a16="http://schemas.microsoft.com/office/drawing/2014/main" id="{26340062-C567-445D-B779-EE64AF48F0B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270" y="2122652"/>
            <a:ext cx="1994867" cy="4325839"/>
          </a:xfrm>
          <a:prstGeom prst="rect">
            <a:avLst/>
          </a:prstGeom>
          <a:effectLst>
            <a:outerShdw blurRad="50800" dist="152400" dir="18900000" algn="bl" rotWithShape="0">
              <a:prstClr val="black">
                <a:alpha val="25000"/>
              </a:prstClr>
            </a:outerShdw>
          </a:effectLst>
        </p:spPr>
      </p:pic>
      <p:sp>
        <p:nvSpPr>
          <p:cNvPr id="64" name="Freeform: Shape 2">
            <a:extLst>
              <a:ext uri="{FF2B5EF4-FFF2-40B4-BE49-F238E27FC236}">
                <a16:creationId xmlns:a16="http://schemas.microsoft.com/office/drawing/2014/main" id="{733867A8-2527-42AA-8F54-B7812812438B}"/>
              </a:ext>
            </a:extLst>
          </p:cNvPr>
          <p:cNvSpPr/>
          <p:nvPr/>
        </p:nvSpPr>
        <p:spPr>
          <a:xfrm>
            <a:off x="1315933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dirty="0">
                <a:solidFill>
                  <a:srgbClr val="C00000"/>
                </a:solidFill>
                <a:latin typeface="Bahnschrift SemiBold Condensed" panose="020B0502040204020203" pitchFamily="34" charset="0"/>
                <a:ea typeface="맑은 고딕" panose="020B0503020000020004" pitchFamily="50" charset="-127"/>
              </a:rPr>
              <a:t>X</a:t>
            </a:r>
            <a:endParaRPr kumimoji="0" lang="en-ID" sz="8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Bahnschrift SemiBold Condensed" panose="020B0502040204020203" pitchFamily="34" charset="0"/>
            </a:endParaRPr>
          </a:p>
        </p:txBody>
      </p:sp>
      <p:pic>
        <p:nvPicPr>
          <p:cNvPr id="65" name="Picture 2" descr="Mitsuri Kanroji | Kimetsu no Yaiba Wiki | Fandom">
            <a:extLst>
              <a:ext uri="{FF2B5EF4-FFF2-40B4-BE49-F238E27FC236}">
                <a16:creationId xmlns:a16="http://schemas.microsoft.com/office/drawing/2014/main" id="{ADC3370E-E334-414F-91ED-C91BF66482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18287"/>
          <a:stretch/>
        </p:blipFill>
        <p:spPr bwMode="auto">
          <a:xfrm>
            <a:off x="3594330" y="1783895"/>
            <a:ext cx="1904222" cy="4825039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Freeform: Shape 2">
            <a:extLst>
              <a:ext uri="{FF2B5EF4-FFF2-40B4-BE49-F238E27FC236}">
                <a16:creationId xmlns:a16="http://schemas.microsoft.com/office/drawing/2014/main" id="{7B0D5E02-F0D7-4F27-A6B6-572491A6DB4D}"/>
              </a:ext>
            </a:extLst>
          </p:cNvPr>
          <p:cNvSpPr/>
          <p:nvPr/>
        </p:nvSpPr>
        <p:spPr>
          <a:xfrm>
            <a:off x="347231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800" b="0" i="0" u="none" strike="noStrike" kern="1200" cap="none" spc="0" normalizeH="0" baseline="0" noProof="0" dirty="0">
                <a:ln>
                  <a:noFill/>
                </a:ln>
                <a:solidFill>
                  <a:srgbClr val="9B151B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맑은 고딕" panose="020B0503020000020004" pitchFamily="50" charset="-127"/>
                <a:cs typeface="+mn-cs"/>
              </a:rPr>
              <a:t>X</a:t>
            </a:r>
            <a:endParaRPr kumimoji="0" lang="en-ID" sz="8800" b="0" i="0" u="none" strike="noStrike" kern="1200" cap="none" spc="0" normalizeH="0" baseline="0" noProof="0" dirty="0">
              <a:ln>
                <a:noFill/>
              </a:ln>
              <a:solidFill>
                <a:srgbClr val="9B151B"/>
              </a:solidFill>
              <a:effectLst/>
              <a:uLnTx/>
              <a:uFillTx/>
              <a:latin typeface="Bahnschrift SemiBold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70" name="Picture 2" descr="Gyomei Himejima | Kimetsu no Yaiba Wiki | Fandom">
            <a:extLst>
              <a:ext uri="{FF2B5EF4-FFF2-40B4-BE49-F238E27FC236}">
                <a16:creationId xmlns:a16="http://schemas.microsoft.com/office/drawing/2014/main" id="{3443B9E6-AF70-4544-854A-42E0045763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72" r="10276"/>
          <a:stretch/>
        </p:blipFill>
        <p:spPr bwMode="auto">
          <a:xfrm>
            <a:off x="7975332" y="852242"/>
            <a:ext cx="3161856" cy="5686960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Freeform: Shape 2">
            <a:extLst>
              <a:ext uri="{FF2B5EF4-FFF2-40B4-BE49-F238E27FC236}">
                <a16:creationId xmlns:a16="http://schemas.microsoft.com/office/drawing/2014/main" id="{82DC97A3-C3D9-45B5-9879-2726FD7203AA}"/>
              </a:ext>
            </a:extLst>
          </p:cNvPr>
          <p:cNvSpPr/>
          <p:nvPr/>
        </p:nvSpPr>
        <p:spPr>
          <a:xfrm>
            <a:off x="8632945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dirty="0">
                <a:solidFill>
                  <a:srgbClr val="44BC9C"/>
                </a:solidFill>
                <a:latin typeface="Bahnschrift SemiBold Condensed" panose="020B0502040204020203" pitchFamily="34" charset="0"/>
                <a:ea typeface="맑은 고딕" panose="020B0503020000020004" pitchFamily="50" charset="-127"/>
              </a:rPr>
              <a:t>+4</a:t>
            </a:r>
            <a:endParaRPr kumimoji="0" lang="en-ID" sz="8800" b="0" i="0" u="none" strike="noStrike" kern="1200" cap="none" spc="0" normalizeH="0" baseline="0" noProof="0" dirty="0">
              <a:ln>
                <a:noFill/>
              </a:ln>
              <a:solidFill>
                <a:srgbClr val="44BC9C"/>
              </a:solidFill>
              <a:effectLst/>
              <a:uLnTx/>
              <a:uFillTx/>
              <a:latin typeface="Bahnschrift SemiBold Condensed" panose="020B0502040204020203" pitchFamily="34" charset="0"/>
            </a:endParaRPr>
          </a:p>
        </p:txBody>
      </p:sp>
      <p:pic>
        <p:nvPicPr>
          <p:cNvPr id="2054" name="Picture 6" descr="Tengen Uzui | Kimetsu no Yaiba Wiki | Fandom">
            <a:extLst>
              <a:ext uri="{FF2B5EF4-FFF2-40B4-BE49-F238E27FC236}">
                <a16:creationId xmlns:a16="http://schemas.microsoft.com/office/drawing/2014/main" id="{E2888D77-0738-45CB-B810-77B2ECF30B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65" r="15335"/>
          <a:stretch/>
        </p:blipFill>
        <p:spPr bwMode="auto">
          <a:xfrm>
            <a:off x="5512293" y="1574176"/>
            <a:ext cx="2438042" cy="5034758"/>
          </a:xfrm>
          <a:prstGeom prst="rect">
            <a:avLst/>
          </a:prstGeom>
          <a:noFill/>
          <a:effectLst>
            <a:outerShdw blurRad="50800" dist="152400" dir="18900000" algn="ctr" rotWithShape="0">
              <a:srgbClr val="000000">
                <a:alpha val="2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Freeform: Shape 2">
            <a:extLst>
              <a:ext uri="{FF2B5EF4-FFF2-40B4-BE49-F238E27FC236}">
                <a16:creationId xmlns:a16="http://schemas.microsoft.com/office/drawing/2014/main" id="{83C5E8A9-0AB6-4FE0-B30D-1C465CDFFD0B}"/>
              </a:ext>
            </a:extLst>
          </p:cNvPr>
          <p:cNvSpPr/>
          <p:nvPr/>
        </p:nvSpPr>
        <p:spPr>
          <a:xfrm>
            <a:off x="5861408" y="3699484"/>
            <a:ext cx="1846800" cy="1845213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chemeClr val="bg1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noProof="0" dirty="0">
                <a:solidFill>
                  <a:srgbClr val="44BC9C"/>
                </a:solidFill>
                <a:latin typeface="Bahnschrift SemiBold Condensed" panose="020B0502040204020203" pitchFamily="34" charset="0"/>
                <a:ea typeface="맑은 고딕" panose="020B0503020000020004" pitchFamily="50" charset="-127"/>
              </a:rPr>
              <a:t>+1</a:t>
            </a:r>
            <a:endParaRPr kumimoji="0" lang="en-ID" sz="8800" b="0" i="0" u="none" strike="noStrike" kern="1200" cap="none" spc="0" normalizeH="0" baseline="0" noProof="0" dirty="0">
              <a:ln>
                <a:noFill/>
              </a:ln>
              <a:solidFill>
                <a:srgbClr val="44BC9C"/>
              </a:solidFill>
              <a:effectLst/>
              <a:uLnTx/>
              <a:uFillTx/>
              <a:latin typeface="Bahnschrift SemiBold Condensed" panose="020B0502040204020203" pitchFamily="34" charset="0"/>
              <a:ea typeface="+mn-ea"/>
              <a:cs typeface="+mn-cs"/>
            </a:endParaRPr>
          </a:p>
        </p:txBody>
      </p:sp>
      <p:pic>
        <p:nvPicPr>
          <p:cNvPr id="63" name="그림 62">
            <a:hlinkClick r:id="rId8" action="ppaction://hlinksldjump"/>
            <a:extLst>
              <a:ext uri="{FF2B5EF4-FFF2-40B4-BE49-F238E27FC236}">
                <a16:creationId xmlns:a16="http://schemas.microsoft.com/office/drawing/2014/main" id="{4519B4D4-FD9A-4849-B8FA-85204CDAAB2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38926" y="5812318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8008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 tmFilter="0, 0; .2, .5; .8, .5; 1, 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250" autoRev="1" fill="hold"/>
                                        <p:tgtEl>
                                          <p:spTgt spid="20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 tmFilter="0, 0; .2, .5; .8, .5; 1, 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250" autoRev="1" fill="hold"/>
                                        <p:tgtEl>
                                          <p:spTgt spid="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essage-incoming-132126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</p:childTnLst>
        </p:cTn>
      </p:par>
    </p:tnLst>
    <p:bldLst>
      <p:bldP spid="64" grpId="0" animBg="1"/>
      <p:bldP spid="67" grpId="0" animBg="1"/>
      <p:bldP spid="68" grpId="0" animBg="1"/>
      <p:bldP spid="6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38CC4"/>
            </a:gs>
            <a:gs pos="100000">
              <a:srgbClr val="852D5B"/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1378">
            <a:extLst>
              <a:ext uri="{FF2B5EF4-FFF2-40B4-BE49-F238E27FC236}">
                <a16:creationId xmlns:a16="http://schemas.microsoft.com/office/drawing/2014/main" id="{A1097A13-5998-4A7A-A51A-B62A0CDE35FD}"/>
              </a:ext>
            </a:extLst>
          </p:cNvPr>
          <p:cNvSpPr/>
          <p:nvPr/>
        </p:nvSpPr>
        <p:spPr>
          <a:xfrm>
            <a:off x="7011196" y="1593064"/>
            <a:ext cx="3633531" cy="3668145"/>
          </a:xfrm>
          <a:custGeom>
            <a:avLst/>
            <a:gdLst>
              <a:gd name="connsiteX0" fmla="*/ 4202432 w 6793176"/>
              <a:gd name="connsiteY0" fmla="*/ 6735276 h 6857892"/>
              <a:gd name="connsiteX1" fmla="*/ 4206616 w 6793176"/>
              <a:gd name="connsiteY1" fmla="*/ 6741059 h 6857892"/>
              <a:gd name="connsiteX2" fmla="*/ 4172032 w 6793176"/>
              <a:gd name="connsiteY2" fmla="*/ 6768735 h 6857892"/>
              <a:gd name="connsiteX3" fmla="*/ 4160974 w 6793176"/>
              <a:gd name="connsiteY3" fmla="*/ 6768504 h 6857892"/>
              <a:gd name="connsiteX4" fmla="*/ 4165252 w 6793176"/>
              <a:gd name="connsiteY4" fmla="*/ 6758632 h 6857892"/>
              <a:gd name="connsiteX5" fmla="*/ 4196744 w 6793176"/>
              <a:gd name="connsiteY5" fmla="*/ 6736452 h 6857892"/>
              <a:gd name="connsiteX6" fmla="*/ 4202432 w 6793176"/>
              <a:gd name="connsiteY6" fmla="*/ 6735276 h 6857892"/>
              <a:gd name="connsiteX7" fmla="*/ 2405251 w 6793176"/>
              <a:gd name="connsiteY7" fmla="*/ 6611151 h 6857892"/>
              <a:gd name="connsiteX8" fmla="*/ 2427223 w 6793176"/>
              <a:gd name="connsiteY8" fmla="*/ 6618972 h 6857892"/>
              <a:gd name="connsiteX9" fmla="*/ 2463750 w 6793176"/>
              <a:gd name="connsiteY9" fmla="*/ 6646910 h 6857892"/>
              <a:gd name="connsiteX10" fmla="*/ 2490077 w 6793176"/>
              <a:gd name="connsiteY10" fmla="*/ 6673237 h 6857892"/>
              <a:gd name="connsiteX11" fmla="*/ 2520056 w 6793176"/>
              <a:gd name="connsiteY11" fmla="*/ 6684195 h 6857892"/>
              <a:gd name="connsiteX12" fmla="*/ 2316882 w 6793176"/>
              <a:gd name="connsiteY12" fmla="*/ 6656684 h 6857892"/>
              <a:gd name="connsiteX13" fmla="*/ 2324320 w 6793176"/>
              <a:gd name="connsiteY13" fmla="*/ 6647404 h 6857892"/>
              <a:gd name="connsiteX14" fmla="*/ 2375557 w 6793176"/>
              <a:gd name="connsiteY14" fmla="*/ 6627100 h 6857892"/>
              <a:gd name="connsiteX15" fmla="*/ 2400370 w 6793176"/>
              <a:gd name="connsiteY15" fmla="*/ 6616273 h 6857892"/>
              <a:gd name="connsiteX16" fmla="*/ 2405251 w 6793176"/>
              <a:gd name="connsiteY16" fmla="*/ 6611151 h 6857892"/>
              <a:gd name="connsiteX17" fmla="*/ 4659016 w 6793176"/>
              <a:gd name="connsiteY17" fmla="*/ 6584532 h 6857892"/>
              <a:gd name="connsiteX18" fmla="*/ 4660692 w 6793176"/>
              <a:gd name="connsiteY18" fmla="*/ 6585750 h 6857892"/>
              <a:gd name="connsiteX19" fmla="*/ 4658686 w 6793176"/>
              <a:gd name="connsiteY19" fmla="*/ 6586342 h 6857892"/>
              <a:gd name="connsiteX20" fmla="*/ 2205950 w 6793176"/>
              <a:gd name="connsiteY20" fmla="*/ 6516759 h 6857892"/>
              <a:gd name="connsiteX21" fmla="*/ 2218553 w 6793176"/>
              <a:gd name="connsiteY21" fmla="*/ 6519095 h 6857892"/>
              <a:gd name="connsiteX22" fmla="*/ 2377893 w 6793176"/>
              <a:gd name="connsiteY22" fmla="*/ 6573525 h 6857892"/>
              <a:gd name="connsiteX23" fmla="*/ 2387766 w 6793176"/>
              <a:gd name="connsiteY23" fmla="*/ 6582936 h 6857892"/>
              <a:gd name="connsiteX24" fmla="*/ 2344755 w 6793176"/>
              <a:gd name="connsiteY24" fmla="*/ 6599390 h 6857892"/>
              <a:gd name="connsiteX25" fmla="*/ 2316816 w 6793176"/>
              <a:gd name="connsiteY25" fmla="*/ 6598403 h 6857892"/>
              <a:gd name="connsiteX26" fmla="*/ 2290194 w 6793176"/>
              <a:gd name="connsiteY26" fmla="*/ 6585767 h 6857892"/>
              <a:gd name="connsiteX27" fmla="*/ 2265315 w 6793176"/>
              <a:gd name="connsiteY27" fmla="*/ 6578428 h 6857892"/>
              <a:gd name="connsiteX28" fmla="*/ 2244024 w 6793176"/>
              <a:gd name="connsiteY28" fmla="*/ 6585010 h 6857892"/>
              <a:gd name="connsiteX29" fmla="*/ 2248697 w 6793176"/>
              <a:gd name="connsiteY29" fmla="*/ 6602155 h 6857892"/>
              <a:gd name="connsiteX30" fmla="*/ 2238232 w 6793176"/>
              <a:gd name="connsiteY30" fmla="*/ 6615844 h 6857892"/>
              <a:gd name="connsiteX31" fmla="*/ 2150203 w 6793176"/>
              <a:gd name="connsiteY31" fmla="*/ 6566482 h 6857892"/>
              <a:gd name="connsiteX32" fmla="*/ 2192984 w 6793176"/>
              <a:gd name="connsiteY32" fmla="*/ 6557005 h 6857892"/>
              <a:gd name="connsiteX33" fmla="*/ 2186205 w 6793176"/>
              <a:gd name="connsiteY33" fmla="*/ 6540880 h 6857892"/>
              <a:gd name="connsiteX34" fmla="*/ 2205950 w 6793176"/>
              <a:gd name="connsiteY34" fmla="*/ 6516759 h 6857892"/>
              <a:gd name="connsiteX35" fmla="*/ 5022140 w 6793176"/>
              <a:gd name="connsiteY35" fmla="*/ 6447981 h 6857892"/>
              <a:gd name="connsiteX36" fmla="*/ 4971460 w 6793176"/>
              <a:gd name="connsiteY36" fmla="*/ 6481548 h 6857892"/>
              <a:gd name="connsiteX37" fmla="*/ 5022140 w 6793176"/>
              <a:gd name="connsiteY37" fmla="*/ 6447981 h 6857892"/>
              <a:gd name="connsiteX38" fmla="*/ 5023258 w 6793176"/>
              <a:gd name="connsiteY38" fmla="*/ 6447093 h 6857892"/>
              <a:gd name="connsiteX39" fmla="*/ 5023192 w 6793176"/>
              <a:gd name="connsiteY39" fmla="*/ 6447291 h 6857892"/>
              <a:gd name="connsiteX40" fmla="*/ 5023128 w 6793176"/>
              <a:gd name="connsiteY40" fmla="*/ 6447223 h 6857892"/>
              <a:gd name="connsiteX41" fmla="*/ 5022106 w 6793176"/>
              <a:gd name="connsiteY41" fmla="*/ 6446139 h 6857892"/>
              <a:gd name="connsiteX42" fmla="*/ 5023128 w 6793176"/>
              <a:gd name="connsiteY42" fmla="*/ 6447223 h 6857892"/>
              <a:gd name="connsiteX43" fmla="*/ 5022534 w 6793176"/>
              <a:gd name="connsiteY43" fmla="*/ 6447817 h 6857892"/>
              <a:gd name="connsiteX44" fmla="*/ 5022500 w 6793176"/>
              <a:gd name="connsiteY44" fmla="*/ 6447817 h 6857892"/>
              <a:gd name="connsiteX45" fmla="*/ 2428390 w 6793176"/>
              <a:gd name="connsiteY45" fmla="*/ 6442482 h 6857892"/>
              <a:gd name="connsiteX46" fmla="*/ 2482968 w 6793176"/>
              <a:gd name="connsiteY46" fmla="*/ 6450384 h 6857892"/>
              <a:gd name="connsiteX47" fmla="*/ 2456016 w 6793176"/>
              <a:gd name="connsiteY47" fmla="*/ 6458742 h 6857892"/>
              <a:gd name="connsiteX48" fmla="*/ 2412117 w 6793176"/>
              <a:gd name="connsiteY48" fmla="*/ 6462560 h 6857892"/>
              <a:gd name="connsiteX49" fmla="*/ 2375589 w 6793176"/>
              <a:gd name="connsiteY49" fmla="*/ 6446205 h 6857892"/>
              <a:gd name="connsiteX50" fmla="*/ 2428390 w 6793176"/>
              <a:gd name="connsiteY50" fmla="*/ 6442482 h 6857892"/>
              <a:gd name="connsiteX51" fmla="*/ 1936664 w 6793176"/>
              <a:gd name="connsiteY51" fmla="*/ 6432548 h 6857892"/>
              <a:gd name="connsiteX52" fmla="*/ 1969572 w 6793176"/>
              <a:gd name="connsiteY52" fmla="*/ 6440413 h 6857892"/>
              <a:gd name="connsiteX53" fmla="*/ 1994418 w 6793176"/>
              <a:gd name="connsiteY53" fmla="*/ 6443704 h 6857892"/>
              <a:gd name="connsiteX54" fmla="*/ 2044405 w 6793176"/>
              <a:gd name="connsiteY54" fmla="*/ 6463943 h 6857892"/>
              <a:gd name="connsiteX55" fmla="*/ 2075602 w 6793176"/>
              <a:gd name="connsiteY55" fmla="*/ 6476349 h 6857892"/>
              <a:gd name="connsiteX56" fmla="*/ 2146189 w 6793176"/>
              <a:gd name="connsiteY56" fmla="*/ 6504617 h 6857892"/>
              <a:gd name="connsiteX57" fmla="*/ 2110583 w 6793176"/>
              <a:gd name="connsiteY57" fmla="*/ 6518997 h 6857892"/>
              <a:gd name="connsiteX58" fmla="*/ 2070435 w 6793176"/>
              <a:gd name="connsiteY58" fmla="*/ 6510836 h 6857892"/>
              <a:gd name="connsiteX59" fmla="*/ 1970297 w 6793176"/>
              <a:gd name="connsiteY59" fmla="*/ 6451602 h 6857892"/>
              <a:gd name="connsiteX60" fmla="*/ 1936664 w 6793176"/>
              <a:gd name="connsiteY60" fmla="*/ 6432548 h 6857892"/>
              <a:gd name="connsiteX61" fmla="*/ 4313072 w 6793176"/>
              <a:gd name="connsiteY61" fmla="*/ 6402009 h 6857892"/>
              <a:gd name="connsiteX62" fmla="*/ 4317976 w 6793176"/>
              <a:gd name="connsiteY62" fmla="*/ 6405760 h 6857892"/>
              <a:gd name="connsiteX63" fmla="*/ 4308104 w 6793176"/>
              <a:gd name="connsiteY63" fmla="*/ 6412573 h 6857892"/>
              <a:gd name="connsiteX64" fmla="*/ 4303694 w 6793176"/>
              <a:gd name="connsiteY64" fmla="*/ 6407538 h 6857892"/>
              <a:gd name="connsiteX65" fmla="*/ 4313072 w 6793176"/>
              <a:gd name="connsiteY65" fmla="*/ 6402009 h 6857892"/>
              <a:gd name="connsiteX66" fmla="*/ 3891120 w 6793176"/>
              <a:gd name="connsiteY66" fmla="*/ 6123285 h 6857892"/>
              <a:gd name="connsiteX67" fmla="*/ 3909952 w 6793176"/>
              <a:gd name="connsiteY67" fmla="*/ 6125221 h 6857892"/>
              <a:gd name="connsiteX68" fmla="*/ 3875102 w 6793176"/>
              <a:gd name="connsiteY68" fmla="*/ 6132428 h 6857892"/>
              <a:gd name="connsiteX69" fmla="*/ 3891120 w 6793176"/>
              <a:gd name="connsiteY69" fmla="*/ 6123285 h 6857892"/>
              <a:gd name="connsiteX70" fmla="*/ 5581672 w 6793176"/>
              <a:gd name="connsiteY70" fmla="*/ 6089055 h 6857892"/>
              <a:gd name="connsiteX71" fmla="*/ 5581936 w 6793176"/>
              <a:gd name="connsiteY71" fmla="*/ 6089648 h 6857892"/>
              <a:gd name="connsiteX72" fmla="*/ 5581080 w 6793176"/>
              <a:gd name="connsiteY72" fmla="*/ 6090141 h 6857892"/>
              <a:gd name="connsiteX73" fmla="*/ 5581672 w 6793176"/>
              <a:gd name="connsiteY73" fmla="*/ 6089055 h 6857892"/>
              <a:gd name="connsiteX74" fmla="*/ 5090488 w 6793176"/>
              <a:gd name="connsiteY74" fmla="*/ 6068949 h 6857892"/>
              <a:gd name="connsiteX75" fmla="*/ 5087396 w 6793176"/>
              <a:gd name="connsiteY75" fmla="*/ 6070693 h 6857892"/>
              <a:gd name="connsiteX76" fmla="*/ 5090588 w 6793176"/>
              <a:gd name="connsiteY76" fmla="*/ 6068982 h 6857892"/>
              <a:gd name="connsiteX77" fmla="*/ 5078280 w 6793176"/>
              <a:gd name="connsiteY77" fmla="*/ 6068620 h 6857892"/>
              <a:gd name="connsiteX78" fmla="*/ 5070052 w 6793176"/>
              <a:gd name="connsiteY78" fmla="*/ 6073359 h 6857892"/>
              <a:gd name="connsiteX79" fmla="*/ 5070152 w 6793176"/>
              <a:gd name="connsiteY79" fmla="*/ 6073227 h 6857892"/>
              <a:gd name="connsiteX80" fmla="*/ 5066960 w 6793176"/>
              <a:gd name="connsiteY80" fmla="*/ 6074510 h 6857892"/>
              <a:gd name="connsiteX81" fmla="*/ 5070060 w 6793176"/>
              <a:gd name="connsiteY81" fmla="*/ 6073401 h 6857892"/>
              <a:gd name="connsiteX82" fmla="*/ 5073838 w 6793176"/>
              <a:gd name="connsiteY82" fmla="*/ 6077242 h 6857892"/>
              <a:gd name="connsiteX83" fmla="*/ 5070086 w 6793176"/>
              <a:gd name="connsiteY83" fmla="*/ 6073392 h 6857892"/>
              <a:gd name="connsiteX84" fmla="*/ 5070060 w 6793176"/>
              <a:gd name="connsiteY84" fmla="*/ 6073401 h 6857892"/>
              <a:gd name="connsiteX85" fmla="*/ 5070052 w 6793176"/>
              <a:gd name="connsiteY85" fmla="*/ 6073392 h 6857892"/>
              <a:gd name="connsiteX86" fmla="*/ 5164334 w 6793176"/>
              <a:gd name="connsiteY86" fmla="*/ 6068422 h 6857892"/>
              <a:gd name="connsiteX87" fmla="*/ 5148044 w 6793176"/>
              <a:gd name="connsiteY87" fmla="*/ 6110808 h 6857892"/>
              <a:gd name="connsiteX88" fmla="*/ 5164432 w 6793176"/>
              <a:gd name="connsiteY88" fmla="*/ 6068455 h 6857892"/>
              <a:gd name="connsiteX89" fmla="*/ 3696676 w 6793176"/>
              <a:gd name="connsiteY89" fmla="*/ 5979604 h 6857892"/>
              <a:gd name="connsiteX90" fmla="*/ 3698421 w 6793176"/>
              <a:gd name="connsiteY90" fmla="*/ 5981382 h 6857892"/>
              <a:gd name="connsiteX91" fmla="*/ 3695821 w 6793176"/>
              <a:gd name="connsiteY91" fmla="*/ 5982533 h 6857892"/>
              <a:gd name="connsiteX92" fmla="*/ 3693780 w 6793176"/>
              <a:gd name="connsiteY92" fmla="*/ 5979900 h 6857892"/>
              <a:gd name="connsiteX93" fmla="*/ 3696676 w 6793176"/>
              <a:gd name="connsiteY93" fmla="*/ 5979604 h 6857892"/>
              <a:gd name="connsiteX94" fmla="*/ 1795983 w 6793176"/>
              <a:gd name="connsiteY94" fmla="*/ 5946367 h 6857892"/>
              <a:gd name="connsiteX95" fmla="*/ 1799801 w 6793176"/>
              <a:gd name="connsiteY95" fmla="*/ 5949658 h 6857892"/>
              <a:gd name="connsiteX96" fmla="*/ 1799801 w 6793176"/>
              <a:gd name="connsiteY96" fmla="*/ 5949625 h 6857892"/>
              <a:gd name="connsiteX97" fmla="*/ 1795983 w 6793176"/>
              <a:gd name="connsiteY97" fmla="*/ 5946367 h 6857892"/>
              <a:gd name="connsiteX98" fmla="*/ 4758908 w 6793176"/>
              <a:gd name="connsiteY98" fmla="*/ 5933039 h 6857892"/>
              <a:gd name="connsiteX99" fmla="*/ 4722120 w 6793176"/>
              <a:gd name="connsiteY99" fmla="*/ 5978024 h 6857892"/>
              <a:gd name="connsiteX100" fmla="*/ 4677166 w 6793176"/>
              <a:gd name="connsiteY100" fmla="*/ 6006128 h 6857892"/>
              <a:gd name="connsiteX101" fmla="*/ 4758908 w 6793176"/>
              <a:gd name="connsiteY101" fmla="*/ 5933039 h 6857892"/>
              <a:gd name="connsiteX102" fmla="*/ 4729852 w 6793176"/>
              <a:gd name="connsiteY102" fmla="*/ 5911846 h 6857892"/>
              <a:gd name="connsiteX103" fmla="*/ 4489164 w 6793176"/>
              <a:gd name="connsiteY103" fmla="*/ 6078953 h 6857892"/>
              <a:gd name="connsiteX104" fmla="*/ 4490908 w 6793176"/>
              <a:gd name="connsiteY104" fmla="*/ 6070396 h 6857892"/>
              <a:gd name="connsiteX105" fmla="*/ 4690824 w 6793176"/>
              <a:gd name="connsiteY105" fmla="*/ 5922903 h 6857892"/>
              <a:gd name="connsiteX106" fmla="*/ 4729852 w 6793176"/>
              <a:gd name="connsiteY106" fmla="*/ 5911846 h 6857892"/>
              <a:gd name="connsiteX107" fmla="*/ 5272702 w 6793176"/>
              <a:gd name="connsiteY107" fmla="*/ 5882970 h 6857892"/>
              <a:gd name="connsiteX108" fmla="*/ 5281520 w 6793176"/>
              <a:gd name="connsiteY108" fmla="*/ 5888680 h 6857892"/>
              <a:gd name="connsiteX109" fmla="*/ 5284086 w 6793176"/>
              <a:gd name="connsiteY109" fmla="*/ 5902501 h 6857892"/>
              <a:gd name="connsiteX110" fmla="*/ 5272800 w 6793176"/>
              <a:gd name="connsiteY110" fmla="*/ 5902797 h 6857892"/>
              <a:gd name="connsiteX111" fmla="*/ 5244662 w 6793176"/>
              <a:gd name="connsiteY111" fmla="*/ 5888449 h 6857892"/>
              <a:gd name="connsiteX112" fmla="*/ 5272702 w 6793176"/>
              <a:gd name="connsiteY112" fmla="*/ 5882970 h 6857892"/>
              <a:gd name="connsiteX113" fmla="*/ 2366521 w 6793176"/>
              <a:gd name="connsiteY113" fmla="*/ 5860624 h 6857892"/>
              <a:gd name="connsiteX114" fmla="*/ 2368660 w 6793176"/>
              <a:gd name="connsiteY114" fmla="*/ 5862138 h 6857892"/>
              <a:gd name="connsiteX115" fmla="*/ 2366126 w 6793176"/>
              <a:gd name="connsiteY115" fmla="*/ 5862928 h 6857892"/>
              <a:gd name="connsiteX116" fmla="*/ 1627787 w 6793176"/>
              <a:gd name="connsiteY116" fmla="*/ 5836328 h 6857892"/>
              <a:gd name="connsiteX117" fmla="*/ 1648326 w 6793176"/>
              <a:gd name="connsiteY117" fmla="*/ 5846064 h 6857892"/>
              <a:gd name="connsiteX118" fmla="*/ 1709107 w 6793176"/>
              <a:gd name="connsiteY118" fmla="*/ 5884500 h 6857892"/>
              <a:gd name="connsiteX119" fmla="*/ 1714767 w 6793176"/>
              <a:gd name="connsiteY119" fmla="*/ 5877195 h 6857892"/>
              <a:gd name="connsiteX120" fmla="*/ 1718058 w 6793176"/>
              <a:gd name="connsiteY120" fmla="*/ 5866599 h 6857892"/>
              <a:gd name="connsiteX121" fmla="*/ 1745963 w 6793176"/>
              <a:gd name="connsiteY121" fmla="*/ 5880650 h 6857892"/>
              <a:gd name="connsiteX122" fmla="*/ 1775186 w 6793176"/>
              <a:gd name="connsiteY122" fmla="*/ 5899243 h 6857892"/>
              <a:gd name="connsiteX123" fmla="*/ 1781043 w 6793176"/>
              <a:gd name="connsiteY123" fmla="*/ 5902896 h 6857892"/>
              <a:gd name="connsiteX124" fmla="*/ 1769690 w 6793176"/>
              <a:gd name="connsiteY124" fmla="*/ 5908457 h 6857892"/>
              <a:gd name="connsiteX125" fmla="*/ 1814050 w 6793176"/>
              <a:gd name="connsiteY125" fmla="*/ 5944360 h 6857892"/>
              <a:gd name="connsiteX126" fmla="*/ 1862786 w 6793176"/>
              <a:gd name="connsiteY126" fmla="*/ 5983849 h 6857892"/>
              <a:gd name="connsiteX127" fmla="*/ 1864070 w 6793176"/>
              <a:gd name="connsiteY127" fmla="*/ 5984244 h 6857892"/>
              <a:gd name="connsiteX128" fmla="*/ 1864070 w 6793176"/>
              <a:gd name="connsiteY128" fmla="*/ 5985890 h 6857892"/>
              <a:gd name="connsiteX129" fmla="*/ 1867097 w 6793176"/>
              <a:gd name="connsiteY129" fmla="*/ 5989641 h 6857892"/>
              <a:gd name="connsiteX130" fmla="*/ 1870125 w 6793176"/>
              <a:gd name="connsiteY130" fmla="*/ 5989345 h 6857892"/>
              <a:gd name="connsiteX131" fmla="*/ 1871902 w 6793176"/>
              <a:gd name="connsiteY131" fmla="*/ 5989345 h 6857892"/>
              <a:gd name="connsiteX132" fmla="*/ 1877167 w 6793176"/>
              <a:gd name="connsiteY132" fmla="*/ 5990661 h 6857892"/>
              <a:gd name="connsiteX133" fmla="*/ 1878286 w 6793176"/>
              <a:gd name="connsiteY133" fmla="*/ 5991484 h 6857892"/>
              <a:gd name="connsiteX134" fmla="*/ 1877167 w 6793176"/>
              <a:gd name="connsiteY134" fmla="*/ 5991747 h 6857892"/>
              <a:gd name="connsiteX135" fmla="*/ 1877167 w 6793176"/>
              <a:gd name="connsiteY135" fmla="*/ 5997539 h 6857892"/>
              <a:gd name="connsiteX136" fmla="*/ 1878122 w 6793176"/>
              <a:gd name="connsiteY136" fmla="*/ 5997078 h 6857892"/>
              <a:gd name="connsiteX137" fmla="*/ 1907080 w 6793176"/>
              <a:gd name="connsiteY137" fmla="*/ 6024030 h 6857892"/>
              <a:gd name="connsiteX138" fmla="*/ 1588433 w 6793176"/>
              <a:gd name="connsiteY138" fmla="*/ 5859852 h 6857892"/>
              <a:gd name="connsiteX139" fmla="*/ 1607619 w 6793176"/>
              <a:gd name="connsiteY139" fmla="*/ 5851000 h 6857892"/>
              <a:gd name="connsiteX140" fmla="*/ 1627787 w 6793176"/>
              <a:gd name="connsiteY140" fmla="*/ 5836328 h 6857892"/>
              <a:gd name="connsiteX141" fmla="*/ 4896530 w 6793176"/>
              <a:gd name="connsiteY141" fmla="*/ 5818421 h 6857892"/>
              <a:gd name="connsiteX142" fmla="*/ 4897188 w 6793176"/>
              <a:gd name="connsiteY142" fmla="*/ 5818421 h 6857892"/>
              <a:gd name="connsiteX143" fmla="*/ 4896760 w 6793176"/>
              <a:gd name="connsiteY143" fmla="*/ 5819211 h 6857892"/>
              <a:gd name="connsiteX144" fmla="*/ 4896556 w 6793176"/>
              <a:gd name="connsiteY144" fmla="*/ 5819211 h 6857892"/>
              <a:gd name="connsiteX145" fmla="*/ 4896530 w 6793176"/>
              <a:gd name="connsiteY145" fmla="*/ 5819244 h 6857892"/>
              <a:gd name="connsiteX146" fmla="*/ 4896530 w 6793176"/>
              <a:gd name="connsiteY146" fmla="*/ 5819211 h 6857892"/>
              <a:gd name="connsiteX147" fmla="*/ 4896398 w 6793176"/>
              <a:gd name="connsiteY147" fmla="*/ 5819211 h 6857892"/>
              <a:gd name="connsiteX148" fmla="*/ 4896530 w 6793176"/>
              <a:gd name="connsiteY148" fmla="*/ 5819079 h 6857892"/>
              <a:gd name="connsiteX149" fmla="*/ 1618281 w 6793176"/>
              <a:gd name="connsiteY149" fmla="*/ 5789331 h 6857892"/>
              <a:gd name="connsiteX150" fmla="*/ 1646615 w 6793176"/>
              <a:gd name="connsiteY150" fmla="*/ 5797656 h 6857892"/>
              <a:gd name="connsiteX151" fmla="*/ 1618281 w 6793176"/>
              <a:gd name="connsiteY151" fmla="*/ 5789331 h 6857892"/>
              <a:gd name="connsiteX152" fmla="*/ 5007298 w 6793176"/>
              <a:gd name="connsiteY152" fmla="*/ 5781663 h 6857892"/>
              <a:gd name="connsiteX153" fmla="*/ 4827524 w 6793176"/>
              <a:gd name="connsiteY153" fmla="*/ 5925833 h 6857892"/>
              <a:gd name="connsiteX154" fmla="*/ 4854014 w 6793176"/>
              <a:gd name="connsiteY154" fmla="*/ 5856726 h 6857892"/>
              <a:gd name="connsiteX155" fmla="*/ 4896760 w 6793176"/>
              <a:gd name="connsiteY155" fmla="*/ 5819244 h 6857892"/>
              <a:gd name="connsiteX156" fmla="*/ 4960272 w 6793176"/>
              <a:gd name="connsiteY156" fmla="*/ 5794004 h 6857892"/>
              <a:gd name="connsiteX157" fmla="*/ 4961228 w 6793176"/>
              <a:gd name="connsiteY157" fmla="*/ 5794497 h 6857892"/>
              <a:gd name="connsiteX158" fmla="*/ 4959516 w 6793176"/>
              <a:gd name="connsiteY158" fmla="*/ 5794826 h 6857892"/>
              <a:gd name="connsiteX159" fmla="*/ 5007298 w 6793176"/>
              <a:gd name="connsiteY159" fmla="*/ 5781663 h 6857892"/>
              <a:gd name="connsiteX160" fmla="*/ 4617956 w 6793176"/>
              <a:gd name="connsiteY160" fmla="*/ 5757369 h 6857892"/>
              <a:gd name="connsiteX161" fmla="*/ 4639552 w 6793176"/>
              <a:gd name="connsiteY161" fmla="*/ 5758496 h 6857892"/>
              <a:gd name="connsiteX162" fmla="*/ 4609640 w 6793176"/>
              <a:gd name="connsiteY162" fmla="*/ 5780544 h 6857892"/>
              <a:gd name="connsiteX163" fmla="*/ 4602532 w 6793176"/>
              <a:gd name="connsiteY163" fmla="*/ 5770606 h 6857892"/>
              <a:gd name="connsiteX164" fmla="*/ 4617956 w 6793176"/>
              <a:gd name="connsiteY164" fmla="*/ 5757369 h 6857892"/>
              <a:gd name="connsiteX165" fmla="*/ 5584336 w 6793176"/>
              <a:gd name="connsiteY165" fmla="*/ 5747900 h 6857892"/>
              <a:gd name="connsiteX166" fmla="*/ 5585916 w 6793176"/>
              <a:gd name="connsiteY166" fmla="*/ 5747933 h 6857892"/>
              <a:gd name="connsiteX167" fmla="*/ 5585984 w 6793176"/>
              <a:gd name="connsiteY167" fmla="*/ 5747900 h 6857892"/>
              <a:gd name="connsiteX168" fmla="*/ 5584336 w 6793176"/>
              <a:gd name="connsiteY168" fmla="*/ 5747900 h 6857892"/>
              <a:gd name="connsiteX169" fmla="*/ 5586016 w 6793176"/>
              <a:gd name="connsiteY169" fmla="*/ 5743326 h 6857892"/>
              <a:gd name="connsiteX170" fmla="*/ 5585916 w 6793176"/>
              <a:gd name="connsiteY170" fmla="*/ 5743358 h 6857892"/>
              <a:gd name="connsiteX171" fmla="*/ 5586016 w 6793176"/>
              <a:gd name="connsiteY171" fmla="*/ 5744872 h 6857892"/>
              <a:gd name="connsiteX172" fmla="*/ 5586016 w 6793176"/>
              <a:gd name="connsiteY172" fmla="*/ 5743326 h 6857892"/>
              <a:gd name="connsiteX173" fmla="*/ 5591742 w 6793176"/>
              <a:gd name="connsiteY173" fmla="*/ 5728451 h 6857892"/>
              <a:gd name="connsiteX174" fmla="*/ 5586016 w 6793176"/>
              <a:gd name="connsiteY174" fmla="*/ 5743227 h 6857892"/>
              <a:gd name="connsiteX175" fmla="*/ 5591742 w 6793176"/>
              <a:gd name="connsiteY175" fmla="*/ 5728484 h 6857892"/>
              <a:gd name="connsiteX176" fmla="*/ 2034664 w 6793176"/>
              <a:gd name="connsiteY176" fmla="*/ 5696465 h 6857892"/>
              <a:gd name="connsiteX177" fmla="*/ 2037527 w 6793176"/>
              <a:gd name="connsiteY177" fmla="*/ 5697617 h 6857892"/>
              <a:gd name="connsiteX178" fmla="*/ 2035487 w 6793176"/>
              <a:gd name="connsiteY178" fmla="*/ 5697551 h 6857892"/>
              <a:gd name="connsiteX179" fmla="*/ 2034664 w 6793176"/>
              <a:gd name="connsiteY179" fmla="*/ 5696465 h 6857892"/>
              <a:gd name="connsiteX180" fmla="*/ 5846876 w 6793176"/>
              <a:gd name="connsiteY180" fmla="*/ 5695708 h 6857892"/>
              <a:gd name="connsiteX181" fmla="*/ 5787642 w 6793176"/>
              <a:gd name="connsiteY181" fmla="*/ 5760142 h 6857892"/>
              <a:gd name="connsiteX182" fmla="*/ 5787642 w 6793176"/>
              <a:gd name="connsiteY182" fmla="*/ 5760175 h 6857892"/>
              <a:gd name="connsiteX183" fmla="*/ 5846876 w 6793176"/>
              <a:gd name="connsiteY183" fmla="*/ 5695708 h 6857892"/>
              <a:gd name="connsiteX184" fmla="*/ 2032920 w 6793176"/>
              <a:gd name="connsiteY184" fmla="*/ 5695247 h 6857892"/>
              <a:gd name="connsiteX185" fmla="*/ 2033941 w 6793176"/>
              <a:gd name="connsiteY185" fmla="*/ 5695247 h 6857892"/>
              <a:gd name="connsiteX186" fmla="*/ 2034665 w 6793176"/>
              <a:gd name="connsiteY186" fmla="*/ 5696464 h 6857892"/>
              <a:gd name="connsiteX187" fmla="*/ 2033409 w 6793176"/>
              <a:gd name="connsiteY187" fmla="*/ 5695975 h 6857892"/>
              <a:gd name="connsiteX188" fmla="*/ 2033315 w 6793176"/>
              <a:gd name="connsiteY188" fmla="*/ 5696103 h 6857892"/>
              <a:gd name="connsiteX189" fmla="*/ 2032920 w 6793176"/>
              <a:gd name="connsiteY189" fmla="*/ 5695247 h 6857892"/>
              <a:gd name="connsiteX190" fmla="*/ 5485580 w 6793176"/>
              <a:gd name="connsiteY190" fmla="*/ 5675075 h 6857892"/>
              <a:gd name="connsiteX191" fmla="*/ 5435528 w 6793176"/>
              <a:gd name="connsiteY191" fmla="*/ 5746518 h 6857892"/>
              <a:gd name="connsiteX192" fmla="*/ 5485580 w 6793176"/>
              <a:gd name="connsiteY192" fmla="*/ 5675075 h 6857892"/>
              <a:gd name="connsiteX193" fmla="*/ 5520200 w 6793176"/>
              <a:gd name="connsiteY193" fmla="*/ 5669151 h 6857892"/>
              <a:gd name="connsiteX194" fmla="*/ 5519410 w 6793176"/>
              <a:gd name="connsiteY194" fmla="*/ 5670138 h 6857892"/>
              <a:gd name="connsiteX195" fmla="*/ 5519016 w 6793176"/>
              <a:gd name="connsiteY195" fmla="*/ 5669908 h 6857892"/>
              <a:gd name="connsiteX196" fmla="*/ 5520200 w 6793176"/>
              <a:gd name="connsiteY196" fmla="*/ 5669151 h 6857892"/>
              <a:gd name="connsiteX197" fmla="*/ 5520892 w 6793176"/>
              <a:gd name="connsiteY197" fmla="*/ 5668395 h 6857892"/>
              <a:gd name="connsiteX198" fmla="*/ 5520892 w 6793176"/>
              <a:gd name="connsiteY198" fmla="*/ 5669547 h 6857892"/>
              <a:gd name="connsiteX199" fmla="*/ 5520100 w 6793176"/>
              <a:gd name="connsiteY199" fmla="*/ 5669020 h 6857892"/>
              <a:gd name="connsiteX200" fmla="*/ 5520398 w 6793176"/>
              <a:gd name="connsiteY200" fmla="*/ 5668724 h 6857892"/>
              <a:gd name="connsiteX201" fmla="*/ 5110104 w 6793176"/>
              <a:gd name="connsiteY201" fmla="*/ 5665070 h 6857892"/>
              <a:gd name="connsiteX202" fmla="*/ 5109808 w 6793176"/>
              <a:gd name="connsiteY202" fmla="*/ 5672738 h 6857892"/>
              <a:gd name="connsiteX203" fmla="*/ 5101942 w 6793176"/>
              <a:gd name="connsiteY203" fmla="*/ 5677707 h 6857892"/>
              <a:gd name="connsiteX204" fmla="*/ 5094208 w 6793176"/>
              <a:gd name="connsiteY204" fmla="*/ 5683235 h 6857892"/>
              <a:gd name="connsiteX205" fmla="*/ 5086904 w 6793176"/>
              <a:gd name="connsiteY205" fmla="*/ 5689093 h 6857892"/>
              <a:gd name="connsiteX206" fmla="*/ 5083084 w 6793176"/>
              <a:gd name="connsiteY206" fmla="*/ 5691956 h 6857892"/>
              <a:gd name="connsiteX207" fmla="*/ 5082822 w 6793176"/>
              <a:gd name="connsiteY207" fmla="*/ 5685276 h 6857892"/>
              <a:gd name="connsiteX208" fmla="*/ 5090688 w 6793176"/>
              <a:gd name="connsiteY208" fmla="*/ 5679385 h 6857892"/>
              <a:gd name="connsiteX209" fmla="*/ 5098058 w 6793176"/>
              <a:gd name="connsiteY209" fmla="*/ 5673823 h 6857892"/>
              <a:gd name="connsiteX210" fmla="*/ 5105166 w 6793176"/>
              <a:gd name="connsiteY210" fmla="*/ 5667867 h 6857892"/>
              <a:gd name="connsiteX211" fmla="*/ 5110104 w 6793176"/>
              <a:gd name="connsiteY211" fmla="*/ 5665070 h 6857892"/>
              <a:gd name="connsiteX212" fmla="*/ 1700913 w 6793176"/>
              <a:gd name="connsiteY212" fmla="*/ 5663195 h 6857892"/>
              <a:gd name="connsiteX213" fmla="*/ 1867295 w 6793176"/>
              <a:gd name="connsiteY213" fmla="*/ 5744050 h 6857892"/>
              <a:gd name="connsiteX214" fmla="*/ 1850841 w 6793176"/>
              <a:gd name="connsiteY214" fmla="*/ 5747341 h 6857892"/>
              <a:gd name="connsiteX215" fmla="*/ 1801480 w 6793176"/>
              <a:gd name="connsiteY215" fmla="*/ 5722429 h 6857892"/>
              <a:gd name="connsiteX216" fmla="*/ 1755968 w 6793176"/>
              <a:gd name="connsiteY216" fmla="*/ 5710023 h 6857892"/>
              <a:gd name="connsiteX217" fmla="*/ 1740962 w 6793176"/>
              <a:gd name="connsiteY217" fmla="*/ 5705416 h 6857892"/>
              <a:gd name="connsiteX218" fmla="*/ 1700913 w 6793176"/>
              <a:gd name="connsiteY218" fmla="*/ 5663195 h 6857892"/>
              <a:gd name="connsiteX219" fmla="*/ 5149132 w 6793176"/>
              <a:gd name="connsiteY219" fmla="*/ 5633084 h 6857892"/>
              <a:gd name="connsiteX220" fmla="*/ 5148572 w 6793176"/>
              <a:gd name="connsiteY220" fmla="*/ 5638678 h 6857892"/>
              <a:gd name="connsiteX221" fmla="*/ 5147224 w 6793176"/>
              <a:gd name="connsiteY221" fmla="*/ 5644997 h 6857892"/>
              <a:gd name="connsiteX222" fmla="*/ 5127084 w 6793176"/>
              <a:gd name="connsiteY222" fmla="*/ 5662076 h 6857892"/>
              <a:gd name="connsiteX223" fmla="*/ 5121884 w 6793176"/>
              <a:gd name="connsiteY223" fmla="*/ 5659015 h 6857892"/>
              <a:gd name="connsiteX224" fmla="*/ 5135738 w 6793176"/>
              <a:gd name="connsiteY224" fmla="*/ 5639073 h 6857892"/>
              <a:gd name="connsiteX225" fmla="*/ 5144260 w 6793176"/>
              <a:gd name="connsiteY225" fmla="*/ 5634499 h 6857892"/>
              <a:gd name="connsiteX226" fmla="*/ 5149132 w 6793176"/>
              <a:gd name="connsiteY226" fmla="*/ 5633084 h 6857892"/>
              <a:gd name="connsiteX227" fmla="*/ 1424026 w 6793176"/>
              <a:gd name="connsiteY227" fmla="*/ 5608897 h 6857892"/>
              <a:gd name="connsiteX228" fmla="*/ 1459303 w 6793176"/>
              <a:gd name="connsiteY228" fmla="*/ 5631570 h 6857892"/>
              <a:gd name="connsiteX229" fmla="*/ 1519195 w 6793176"/>
              <a:gd name="connsiteY229" fmla="*/ 5692220 h 6857892"/>
              <a:gd name="connsiteX230" fmla="*/ 1616438 w 6793176"/>
              <a:gd name="connsiteY230" fmla="*/ 5763399 h 6857892"/>
              <a:gd name="connsiteX231" fmla="*/ 1706639 w 6793176"/>
              <a:gd name="connsiteY231" fmla="*/ 5825102 h 6857892"/>
              <a:gd name="connsiteX232" fmla="*/ 1649083 w 6793176"/>
              <a:gd name="connsiteY232" fmla="*/ 5799137 h 6857892"/>
              <a:gd name="connsiteX233" fmla="*/ 1645364 w 6793176"/>
              <a:gd name="connsiteY233" fmla="*/ 5817105 h 6857892"/>
              <a:gd name="connsiteX234" fmla="*/ 1589750 w 6793176"/>
              <a:gd name="connsiteY234" fmla="*/ 5791272 h 6857892"/>
              <a:gd name="connsiteX235" fmla="*/ 1542856 w 6793176"/>
              <a:gd name="connsiteY235" fmla="*/ 5750434 h 6857892"/>
              <a:gd name="connsiteX236" fmla="*/ 1474638 w 6793176"/>
              <a:gd name="connsiteY236" fmla="*/ 5718052 h 6857892"/>
              <a:gd name="connsiteX237" fmla="*/ 1489183 w 6793176"/>
              <a:gd name="connsiteY237" fmla="*/ 5746452 h 6857892"/>
              <a:gd name="connsiteX238" fmla="*/ 1489447 w 6793176"/>
              <a:gd name="connsiteY238" fmla="*/ 5758660 h 6857892"/>
              <a:gd name="connsiteX239" fmla="*/ 1475066 w 6793176"/>
              <a:gd name="connsiteY239" fmla="*/ 5758660 h 6857892"/>
              <a:gd name="connsiteX240" fmla="*/ 1469965 w 6793176"/>
              <a:gd name="connsiteY240" fmla="*/ 5754514 h 6857892"/>
              <a:gd name="connsiteX241" fmla="*/ 1369300 w 6793176"/>
              <a:gd name="connsiteY241" fmla="*/ 5661056 h 6857892"/>
              <a:gd name="connsiteX242" fmla="*/ 1348502 w 6793176"/>
              <a:gd name="connsiteY242" fmla="*/ 5625844 h 6857892"/>
              <a:gd name="connsiteX243" fmla="*/ 1413067 w 6793176"/>
              <a:gd name="connsiteY243" fmla="*/ 5653750 h 6857892"/>
              <a:gd name="connsiteX244" fmla="*/ 1417740 w 6793176"/>
              <a:gd name="connsiteY244" fmla="*/ 5647860 h 6857892"/>
              <a:gd name="connsiteX245" fmla="*/ 1406650 w 6793176"/>
              <a:gd name="connsiteY245" fmla="*/ 5635980 h 6857892"/>
              <a:gd name="connsiteX246" fmla="*/ 1405269 w 6793176"/>
              <a:gd name="connsiteY246" fmla="*/ 5618341 h 6857892"/>
              <a:gd name="connsiteX247" fmla="*/ 1424026 w 6793176"/>
              <a:gd name="connsiteY247" fmla="*/ 5608897 h 6857892"/>
              <a:gd name="connsiteX248" fmla="*/ 1721513 w 6793176"/>
              <a:gd name="connsiteY248" fmla="*/ 5544957 h 6857892"/>
              <a:gd name="connsiteX249" fmla="*/ 1730399 w 6793176"/>
              <a:gd name="connsiteY249" fmla="*/ 5551572 h 6857892"/>
              <a:gd name="connsiteX250" fmla="*/ 1727108 w 6793176"/>
              <a:gd name="connsiteY250" fmla="*/ 5555521 h 6857892"/>
              <a:gd name="connsiteX251" fmla="*/ 1726219 w 6793176"/>
              <a:gd name="connsiteY251" fmla="*/ 5555652 h 6857892"/>
              <a:gd name="connsiteX252" fmla="*/ 1717959 w 6793176"/>
              <a:gd name="connsiteY252" fmla="*/ 5548840 h 6857892"/>
              <a:gd name="connsiteX253" fmla="*/ 1721250 w 6793176"/>
              <a:gd name="connsiteY253" fmla="*/ 5544990 h 6857892"/>
              <a:gd name="connsiteX254" fmla="*/ 1721513 w 6793176"/>
              <a:gd name="connsiteY254" fmla="*/ 5544957 h 6857892"/>
              <a:gd name="connsiteX255" fmla="*/ 784659 w 6793176"/>
              <a:gd name="connsiteY255" fmla="*/ 5520375 h 6857892"/>
              <a:gd name="connsiteX256" fmla="*/ 837477 w 6793176"/>
              <a:gd name="connsiteY256" fmla="*/ 5576581 h 6857892"/>
              <a:gd name="connsiteX257" fmla="*/ 784659 w 6793176"/>
              <a:gd name="connsiteY257" fmla="*/ 5520375 h 6857892"/>
              <a:gd name="connsiteX258" fmla="*/ 4857500 w 6793176"/>
              <a:gd name="connsiteY258" fmla="*/ 5487072 h 6857892"/>
              <a:gd name="connsiteX259" fmla="*/ 4832688 w 6793176"/>
              <a:gd name="connsiteY259" fmla="*/ 5513892 h 6857892"/>
              <a:gd name="connsiteX260" fmla="*/ 4857500 w 6793176"/>
              <a:gd name="connsiteY260" fmla="*/ 5487072 h 6857892"/>
              <a:gd name="connsiteX261" fmla="*/ 4822948 w 6793176"/>
              <a:gd name="connsiteY261" fmla="*/ 5483189 h 6857892"/>
              <a:gd name="connsiteX262" fmla="*/ 4822488 w 6793176"/>
              <a:gd name="connsiteY262" fmla="*/ 5484308 h 6857892"/>
              <a:gd name="connsiteX263" fmla="*/ 4821138 w 6793176"/>
              <a:gd name="connsiteY263" fmla="*/ 5484900 h 6857892"/>
              <a:gd name="connsiteX264" fmla="*/ 4821698 w 6793176"/>
              <a:gd name="connsiteY264" fmla="*/ 5483617 h 6857892"/>
              <a:gd name="connsiteX265" fmla="*/ 4821734 w 6793176"/>
              <a:gd name="connsiteY265" fmla="*/ 5483649 h 6857892"/>
              <a:gd name="connsiteX266" fmla="*/ 5342826 w 6793176"/>
              <a:gd name="connsiteY266" fmla="*/ 5471408 h 6857892"/>
              <a:gd name="connsiteX267" fmla="*/ 5343122 w 6793176"/>
              <a:gd name="connsiteY267" fmla="*/ 5471408 h 6857892"/>
              <a:gd name="connsiteX268" fmla="*/ 5343056 w 6793176"/>
              <a:gd name="connsiteY268" fmla="*/ 5471671 h 6857892"/>
              <a:gd name="connsiteX269" fmla="*/ 5342826 w 6793176"/>
              <a:gd name="connsiteY269" fmla="*/ 5471671 h 6857892"/>
              <a:gd name="connsiteX270" fmla="*/ 732706 w 6793176"/>
              <a:gd name="connsiteY270" fmla="*/ 5441663 h 6857892"/>
              <a:gd name="connsiteX271" fmla="*/ 748658 w 6793176"/>
              <a:gd name="connsiteY271" fmla="*/ 5442844 h 6857892"/>
              <a:gd name="connsiteX272" fmla="*/ 782092 w 6793176"/>
              <a:gd name="connsiteY272" fmla="*/ 5489408 h 6857892"/>
              <a:gd name="connsiteX273" fmla="*/ 767778 w 6793176"/>
              <a:gd name="connsiteY273" fmla="*/ 5480029 h 6857892"/>
              <a:gd name="connsiteX274" fmla="*/ 750665 w 6793176"/>
              <a:gd name="connsiteY274" fmla="*/ 5472592 h 6857892"/>
              <a:gd name="connsiteX275" fmla="*/ 732303 w 6793176"/>
              <a:gd name="connsiteY275" fmla="*/ 5470947 h 6857892"/>
              <a:gd name="connsiteX276" fmla="*/ 720653 w 6793176"/>
              <a:gd name="connsiteY276" fmla="*/ 5450774 h 6857892"/>
              <a:gd name="connsiteX277" fmla="*/ 732706 w 6793176"/>
              <a:gd name="connsiteY277" fmla="*/ 5441663 h 6857892"/>
              <a:gd name="connsiteX278" fmla="*/ 4885540 w 6793176"/>
              <a:gd name="connsiteY278" fmla="*/ 5430372 h 6857892"/>
              <a:gd name="connsiteX279" fmla="*/ 4822948 w 6793176"/>
              <a:gd name="connsiteY279" fmla="*/ 5483189 h 6857892"/>
              <a:gd name="connsiteX280" fmla="*/ 4869710 w 6793176"/>
              <a:gd name="connsiteY280" fmla="*/ 5439027 h 6857892"/>
              <a:gd name="connsiteX281" fmla="*/ 4885540 w 6793176"/>
              <a:gd name="connsiteY281" fmla="*/ 5430372 h 6857892"/>
              <a:gd name="connsiteX282" fmla="*/ 4886360 w 6793176"/>
              <a:gd name="connsiteY282" fmla="*/ 5429648 h 6857892"/>
              <a:gd name="connsiteX283" fmla="*/ 4887480 w 6793176"/>
              <a:gd name="connsiteY283" fmla="*/ 5430964 h 6857892"/>
              <a:gd name="connsiteX284" fmla="*/ 4885900 w 6793176"/>
              <a:gd name="connsiteY284" fmla="*/ 5430175 h 6857892"/>
              <a:gd name="connsiteX285" fmla="*/ 4885670 w 6793176"/>
              <a:gd name="connsiteY285" fmla="*/ 5430372 h 6857892"/>
              <a:gd name="connsiteX286" fmla="*/ 4885670 w 6793176"/>
              <a:gd name="connsiteY286" fmla="*/ 5430076 h 6857892"/>
              <a:gd name="connsiteX287" fmla="*/ 1539828 w 6793176"/>
              <a:gd name="connsiteY287" fmla="*/ 5385749 h 6857892"/>
              <a:gd name="connsiteX288" fmla="*/ 1539828 w 6793176"/>
              <a:gd name="connsiteY288" fmla="*/ 5387394 h 6857892"/>
              <a:gd name="connsiteX289" fmla="*/ 1540915 w 6793176"/>
              <a:gd name="connsiteY289" fmla="*/ 5387624 h 6857892"/>
              <a:gd name="connsiteX290" fmla="*/ 1539828 w 6793176"/>
              <a:gd name="connsiteY290" fmla="*/ 5388184 h 6857892"/>
              <a:gd name="connsiteX291" fmla="*/ 1539203 w 6793176"/>
              <a:gd name="connsiteY291" fmla="*/ 5387295 h 6857892"/>
              <a:gd name="connsiteX292" fmla="*/ 1142269 w 6793176"/>
              <a:gd name="connsiteY292" fmla="*/ 5351689 h 6857892"/>
              <a:gd name="connsiteX293" fmla="*/ 1142433 w 6793176"/>
              <a:gd name="connsiteY293" fmla="*/ 5351689 h 6857892"/>
              <a:gd name="connsiteX294" fmla="*/ 1142697 w 6793176"/>
              <a:gd name="connsiteY294" fmla="*/ 5353071 h 6857892"/>
              <a:gd name="connsiteX295" fmla="*/ 1141614 w 6793176"/>
              <a:gd name="connsiteY295" fmla="*/ 5352219 h 6857892"/>
              <a:gd name="connsiteX296" fmla="*/ 1141117 w 6793176"/>
              <a:gd name="connsiteY296" fmla="*/ 5351689 h 6857892"/>
              <a:gd name="connsiteX297" fmla="*/ 1142269 w 6793176"/>
              <a:gd name="connsiteY297" fmla="*/ 5351689 h 6857892"/>
              <a:gd name="connsiteX298" fmla="*/ 1141611 w 6793176"/>
              <a:gd name="connsiteY298" fmla="*/ 5352216 h 6857892"/>
              <a:gd name="connsiteX299" fmla="*/ 1141614 w 6793176"/>
              <a:gd name="connsiteY299" fmla="*/ 5352219 h 6857892"/>
              <a:gd name="connsiteX300" fmla="*/ 1141578 w 6793176"/>
              <a:gd name="connsiteY300" fmla="*/ 5352248 h 6857892"/>
              <a:gd name="connsiteX301" fmla="*/ 1141117 w 6793176"/>
              <a:gd name="connsiteY301" fmla="*/ 5351689 h 6857892"/>
              <a:gd name="connsiteX302" fmla="*/ 1153654 w 6793176"/>
              <a:gd name="connsiteY302" fmla="*/ 5349484 h 6857892"/>
              <a:gd name="connsiteX303" fmla="*/ 1214797 w 6793176"/>
              <a:gd name="connsiteY303" fmla="*/ 5416813 h 6857892"/>
              <a:gd name="connsiteX304" fmla="*/ 1257347 w 6793176"/>
              <a:gd name="connsiteY304" fmla="*/ 5459594 h 6857892"/>
              <a:gd name="connsiteX305" fmla="*/ 1346198 w 6793176"/>
              <a:gd name="connsiteY305" fmla="*/ 5547655 h 6857892"/>
              <a:gd name="connsiteX306" fmla="*/ 1233292 w 6793176"/>
              <a:gd name="connsiteY306" fmla="*/ 5476080 h 6857892"/>
              <a:gd name="connsiteX307" fmla="*/ 1174157 w 6793176"/>
              <a:gd name="connsiteY307" fmla="*/ 5406316 h 6857892"/>
              <a:gd name="connsiteX308" fmla="*/ 1142696 w 6793176"/>
              <a:gd name="connsiteY308" fmla="*/ 5353104 h 6857892"/>
              <a:gd name="connsiteX309" fmla="*/ 1153654 w 6793176"/>
              <a:gd name="connsiteY309" fmla="*/ 5349484 h 6857892"/>
              <a:gd name="connsiteX310" fmla="*/ 1152996 w 6793176"/>
              <a:gd name="connsiteY310" fmla="*/ 5347345 h 6857892"/>
              <a:gd name="connsiteX311" fmla="*/ 1153644 w 6793176"/>
              <a:gd name="connsiteY311" fmla="*/ 5348406 h 6857892"/>
              <a:gd name="connsiteX312" fmla="*/ 1153654 w 6793176"/>
              <a:gd name="connsiteY312" fmla="*/ 5348365 h 6857892"/>
              <a:gd name="connsiteX313" fmla="*/ 1153654 w 6793176"/>
              <a:gd name="connsiteY313" fmla="*/ 5348422 h 6857892"/>
              <a:gd name="connsiteX314" fmla="*/ 1153720 w 6793176"/>
              <a:gd name="connsiteY314" fmla="*/ 5348530 h 6857892"/>
              <a:gd name="connsiteX315" fmla="*/ 1153654 w 6793176"/>
              <a:gd name="connsiteY315" fmla="*/ 5348685 h 6857892"/>
              <a:gd name="connsiteX316" fmla="*/ 1153654 w 6793176"/>
              <a:gd name="connsiteY316" fmla="*/ 5349286 h 6857892"/>
              <a:gd name="connsiteX317" fmla="*/ 1153424 w 6793176"/>
              <a:gd name="connsiteY317" fmla="*/ 5349286 h 6857892"/>
              <a:gd name="connsiteX318" fmla="*/ 1153462 w 6793176"/>
              <a:gd name="connsiteY318" fmla="*/ 5349135 h 6857892"/>
              <a:gd name="connsiteX319" fmla="*/ 1153425 w 6793176"/>
              <a:gd name="connsiteY319" fmla="*/ 5349221 h 6857892"/>
              <a:gd name="connsiteX320" fmla="*/ 1152996 w 6793176"/>
              <a:gd name="connsiteY320" fmla="*/ 5347345 h 6857892"/>
              <a:gd name="connsiteX321" fmla="*/ 756753 w 6793176"/>
              <a:gd name="connsiteY321" fmla="*/ 5346062 h 6857892"/>
              <a:gd name="connsiteX322" fmla="*/ 787785 w 6793176"/>
              <a:gd name="connsiteY322" fmla="*/ 5388348 h 6857892"/>
              <a:gd name="connsiteX323" fmla="*/ 756753 w 6793176"/>
              <a:gd name="connsiteY323" fmla="*/ 5346062 h 6857892"/>
              <a:gd name="connsiteX324" fmla="*/ 1462660 w 6793176"/>
              <a:gd name="connsiteY324" fmla="*/ 5279720 h 6857892"/>
              <a:gd name="connsiteX325" fmla="*/ 1464601 w 6793176"/>
              <a:gd name="connsiteY325" fmla="*/ 5279720 h 6857892"/>
              <a:gd name="connsiteX326" fmla="*/ 1464602 w 6793176"/>
              <a:gd name="connsiteY326" fmla="*/ 5279720 h 6857892"/>
              <a:gd name="connsiteX327" fmla="*/ 1464602 w 6793176"/>
              <a:gd name="connsiteY327" fmla="*/ 5279721 h 6857892"/>
              <a:gd name="connsiteX328" fmla="*/ 1472170 w 6793176"/>
              <a:gd name="connsiteY328" fmla="*/ 5283866 h 6857892"/>
              <a:gd name="connsiteX329" fmla="*/ 1472598 w 6793176"/>
              <a:gd name="connsiteY329" fmla="*/ 5284491 h 6857892"/>
              <a:gd name="connsiteX330" fmla="*/ 1471051 w 6793176"/>
              <a:gd name="connsiteY330" fmla="*/ 5285544 h 6857892"/>
              <a:gd name="connsiteX331" fmla="*/ 1471940 w 6793176"/>
              <a:gd name="connsiteY331" fmla="*/ 5284195 h 6857892"/>
              <a:gd name="connsiteX332" fmla="*/ 1463786 w 6793176"/>
              <a:gd name="connsiteY332" fmla="*/ 5280316 h 6857892"/>
              <a:gd name="connsiteX333" fmla="*/ 1463746 w 6793176"/>
              <a:gd name="connsiteY333" fmla="*/ 5280345 h 6857892"/>
              <a:gd name="connsiteX334" fmla="*/ 1075992 w 6793176"/>
              <a:gd name="connsiteY334" fmla="*/ 5279292 h 6857892"/>
              <a:gd name="connsiteX335" fmla="*/ 1141150 w 6793176"/>
              <a:gd name="connsiteY335" fmla="*/ 5351821 h 6857892"/>
              <a:gd name="connsiteX336" fmla="*/ 1127987 w 6793176"/>
              <a:gd name="connsiteY336" fmla="*/ 5345865 h 6857892"/>
              <a:gd name="connsiteX337" fmla="*/ 1075992 w 6793176"/>
              <a:gd name="connsiteY337" fmla="*/ 5279292 h 6857892"/>
              <a:gd name="connsiteX338" fmla="*/ 1456111 w 6793176"/>
              <a:gd name="connsiteY338" fmla="*/ 5273763 h 6857892"/>
              <a:gd name="connsiteX339" fmla="*/ 1456473 w 6793176"/>
              <a:gd name="connsiteY339" fmla="*/ 5274915 h 6857892"/>
              <a:gd name="connsiteX340" fmla="*/ 1455650 w 6793176"/>
              <a:gd name="connsiteY340" fmla="*/ 5274322 h 6857892"/>
              <a:gd name="connsiteX341" fmla="*/ 1455387 w 6793176"/>
              <a:gd name="connsiteY341" fmla="*/ 5273763 h 6857892"/>
              <a:gd name="connsiteX342" fmla="*/ 1455519 w 6793176"/>
              <a:gd name="connsiteY342" fmla="*/ 5273763 h 6857892"/>
              <a:gd name="connsiteX343" fmla="*/ 1455980 w 6793176"/>
              <a:gd name="connsiteY343" fmla="*/ 5273763 h 6857892"/>
              <a:gd name="connsiteX344" fmla="*/ 1455387 w 6793176"/>
              <a:gd name="connsiteY344" fmla="*/ 5274322 h 6857892"/>
              <a:gd name="connsiteX345" fmla="*/ 1455387 w 6793176"/>
              <a:gd name="connsiteY345" fmla="*/ 5273763 h 6857892"/>
              <a:gd name="connsiteX346" fmla="*/ 1468780 w 6793176"/>
              <a:gd name="connsiteY346" fmla="*/ 5254150 h 6857892"/>
              <a:gd name="connsiteX347" fmla="*/ 1469208 w 6793176"/>
              <a:gd name="connsiteY347" fmla="*/ 5254479 h 6857892"/>
              <a:gd name="connsiteX348" fmla="*/ 1469570 w 6793176"/>
              <a:gd name="connsiteY348" fmla="*/ 5254973 h 6857892"/>
              <a:gd name="connsiteX349" fmla="*/ 1468451 w 6793176"/>
              <a:gd name="connsiteY349" fmla="*/ 5254973 h 6857892"/>
              <a:gd name="connsiteX350" fmla="*/ 1468780 w 6793176"/>
              <a:gd name="connsiteY350" fmla="*/ 5254150 h 6857892"/>
              <a:gd name="connsiteX351" fmla="*/ 1467760 w 6793176"/>
              <a:gd name="connsiteY351" fmla="*/ 5253163 h 6857892"/>
              <a:gd name="connsiteX352" fmla="*/ 1468913 w 6793176"/>
              <a:gd name="connsiteY352" fmla="*/ 5254150 h 6857892"/>
              <a:gd name="connsiteX353" fmla="*/ 1467760 w 6793176"/>
              <a:gd name="connsiteY353" fmla="*/ 5253690 h 6857892"/>
              <a:gd name="connsiteX354" fmla="*/ 1467760 w 6793176"/>
              <a:gd name="connsiteY354" fmla="*/ 5253163 h 6857892"/>
              <a:gd name="connsiteX355" fmla="*/ 6256808 w 6793176"/>
              <a:gd name="connsiteY355" fmla="*/ 5219104 h 6857892"/>
              <a:gd name="connsiteX356" fmla="*/ 6256414 w 6793176"/>
              <a:gd name="connsiteY356" fmla="*/ 5219893 h 6857892"/>
              <a:gd name="connsiteX357" fmla="*/ 6256612 w 6793176"/>
              <a:gd name="connsiteY357" fmla="*/ 5219482 h 6857892"/>
              <a:gd name="connsiteX358" fmla="*/ 6259968 w 6793176"/>
              <a:gd name="connsiteY358" fmla="*/ 5212555 h 6857892"/>
              <a:gd name="connsiteX359" fmla="*/ 6260724 w 6793176"/>
              <a:gd name="connsiteY359" fmla="*/ 5214694 h 6857892"/>
              <a:gd name="connsiteX360" fmla="*/ 6256808 w 6793176"/>
              <a:gd name="connsiteY360" fmla="*/ 5219071 h 6857892"/>
              <a:gd name="connsiteX361" fmla="*/ 6256612 w 6793176"/>
              <a:gd name="connsiteY361" fmla="*/ 5219482 h 6857892"/>
              <a:gd name="connsiteX362" fmla="*/ 6256414 w 6793176"/>
              <a:gd name="connsiteY362" fmla="*/ 5219860 h 6857892"/>
              <a:gd name="connsiteX363" fmla="*/ 534394 w 6793176"/>
              <a:gd name="connsiteY363" fmla="*/ 5138413 h 6857892"/>
              <a:gd name="connsiteX364" fmla="*/ 540713 w 6793176"/>
              <a:gd name="connsiteY364" fmla="*/ 5144665 h 6857892"/>
              <a:gd name="connsiteX365" fmla="*/ 554764 w 6793176"/>
              <a:gd name="connsiteY365" fmla="*/ 5193303 h 6857892"/>
              <a:gd name="connsiteX366" fmla="*/ 560786 w 6793176"/>
              <a:gd name="connsiteY366" fmla="*/ 5208309 h 6857892"/>
              <a:gd name="connsiteX367" fmla="*/ 560852 w 6793176"/>
              <a:gd name="connsiteY367" fmla="*/ 5208655 h 6857892"/>
              <a:gd name="connsiteX368" fmla="*/ 553053 w 6793176"/>
              <a:gd name="connsiteY368" fmla="*/ 5220781 h 6857892"/>
              <a:gd name="connsiteX369" fmla="*/ 542786 w 6793176"/>
              <a:gd name="connsiteY369" fmla="*/ 5214660 h 6857892"/>
              <a:gd name="connsiteX370" fmla="*/ 531597 w 6793176"/>
              <a:gd name="connsiteY370" fmla="*/ 5177902 h 6857892"/>
              <a:gd name="connsiteX371" fmla="*/ 526035 w 6793176"/>
              <a:gd name="connsiteY371" fmla="*/ 5140256 h 6857892"/>
              <a:gd name="connsiteX372" fmla="*/ 5167132 w 6793176"/>
              <a:gd name="connsiteY372" fmla="*/ 5131634 h 6857892"/>
              <a:gd name="connsiteX373" fmla="*/ 5168644 w 6793176"/>
              <a:gd name="connsiteY373" fmla="*/ 5132655 h 6857892"/>
              <a:gd name="connsiteX374" fmla="*/ 5168644 w 6793176"/>
              <a:gd name="connsiteY374" fmla="*/ 5132622 h 6857892"/>
              <a:gd name="connsiteX375" fmla="*/ 5196650 w 6793176"/>
              <a:gd name="connsiteY375" fmla="*/ 5074506 h 6857892"/>
              <a:gd name="connsiteX376" fmla="*/ 5175848 w 6793176"/>
              <a:gd name="connsiteY376" fmla="*/ 5099660 h 6857892"/>
              <a:gd name="connsiteX377" fmla="*/ 5169808 w 6793176"/>
              <a:gd name="connsiteY377" fmla="*/ 5127182 h 6857892"/>
              <a:gd name="connsiteX378" fmla="*/ 5168644 w 6793176"/>
              <a:gd name="connsiteY378" fmla="*/ 5132457 h 6857892"/>
              <a:gd name="connsiteX379" fmla="*/ 5168644 w 6793176"/>
              <a:gd name="connsiteY379" fmla="*/ 5132490 h 6857892"/>
              <a:gd name="connsiteX380" fmla="*/ 5169808 w 6793176"/>
              <a:gd name="connsiteY380" fmla="*/ 5127182 h 6857892"/>
              <a:gd name="connsiteX381" fmla="*/ 5175884 w 6793176"/>
              <a:gd name="connsiteY381" fmla="*/ 5099668 h 6857892"/>
              <a:gd name="connsiteX382" fmla="*/ 5196650 w 6793176"/>
              <a:gd name="connsiteY382" fmla="*/ 5074506 h 6857892"/>
              <a:gd name="connsiteX383" fmla="*/ 5662724 w 6793176"/>
              <a:gd name="connsiteY383" fmla="*/ 5032614 h 6857892"/>
              <a:gd name="connsiteX384" fmla="*/ 5637780 w 6793176"/>
              <a:gd name="connsiteY384" fmla="*/ 5114719 h 6857892"/>
              <a:gd name="connsiteX385" fmla="*/ 5620174 w 6793176"/>
              <a:gd name="connsiteY385" fmla="*/ 5126204 h 6857892"/>
              <a:gd name="connsiteX386" fmla="*/ 5593848 w 6793176"/>
              <a:gd name="connsiteY386" fmla="*/ 5138084 h 6857892"/>
              <a:gd name="connsiteX387" fmla="*/ 5594210 w 6793176"/>
              <a:gd name="connsiteY387" fmla="*/ 5169149 h 6857892"/>
              <a:gd name="connsiteX388" fmla="*/ 5588418 w 6793176"/>
              <a:gd name="connsiteY388" fmla="*/ 5191263 h 6857892"/>
              <a:gd name="connsiteX389" fmla="*/ 5484396 w 6793176"/>
              <a:gd name="connsiteY389" fmla="*/ 5322565 h 6857892"/>
              <a:gd name="connsiteX390" fmla="*/ 5376754 w 6793176"/>
              <a:gd name="connsiteY390" fmla="*/ 5442251 h 6857892"/>
              <a:gd name="connsiteX391" fmla="*/ 5349572 w 6793176"/>
              <a:gd name="connsiteY391" fmla="*/ 5465023 h 6857892"/>
              <a:gd name="connsiteX392" fmla="*/ 5343122 w 6793176"/>
              <a:gd name="connsiteY392" fmla="*/ 5471539 h 6857892"/>
              <a:gd name="connsiteX393" fmla="*/ 5349508 w 6793176"/>
              <a:gd name="connsiteY393" fmla="*/ 5464957 h 6857892"/>
              <a:gd name="connsiteX394" fmla="*/ 5406898 w 6793176"/>
              <a:gd name="connsiteY394" fmla="*/ 5370051 h 6857892"/>
              <a:gd name="connsiteX395" fmla="*/ 5425984 w 6793176"/>
              <a:gd name="connsiteY395" fmla="*/ 5352314 h 6857892"/>
              <a:gd name="connsiteX396" fmla="*/ 5530696 w 6793176"/>
              <a:gd name="connsiteY396" fmla="*/ 5221505 h 6857892"/>
              <a:gd name="connsiteX397" fmla="*/ 5611914 w 6793176"/>
              <a:gd name="connsiteY397" fmla="*/ 5079705 h 6857892"/>
              <a:gd name="connsiteX398" fmla="*/ 5626854 w 6793176"/>
              <a:gd name="connsiteY398" fmla="*/ 5040742 h 6857892"/>
              <a:gd name="connsiteX399" fmla="*/ 5662724 w 6793176"/>
              <a:gd name="connsiteY399" fmla="*/ 5032614 h 6857892"/>
              <a:gd name="connsiteX400" fmla="*/ 1130159 w 6793176"/>
              <a:gd name="connsiteY400" fmla="*/ 4846487 h 6857892"/>
              <a:gd name="connsiteX401" fmla="*/ 1145165 w 6793176"/>
              <a:gd name="connsiteY401" fmla="*/ 4855702 h 6857892"/>
              <a:gd name="connsiteX402" fmla="*/ 1168463 w 6793176"/>
              <a:gd name="connsiteY402" fmla="*/ 4891374 h 6857892"/>
              <a:gd name="connsiteX403" fmla="*/ 1192585 w 6793176"/>
              <a:gd name="connsiteY403" fmla="*/ 4907828 h 6857892"/>
              <a:gd name="connsiteX404" fmla="*/ 1205090 w 6793176"/>
              <a:gd name="connsiteY404" fmla="*/ 4920596 h 6857892"/>
              <a:gd name="connsiteX405" fmla="*/ 1235200 w 6793176"/>
              <a:gd name="connsiteY405" fmla="*/ 4967226 h 6857892"/>
              <a:gd name="connsiteX406" fmla="*/ 1258236 w 6793176"/>
              <a:gd name="connsiteY406" fmla="*/ 4984602 h 6857892"/>
              <a:gd name="connsiteX407" fmla="*/ 1279626 w 6793176"/>
              <a:gd name="connsiteY407" fmla="*/ 5002339 h 6857892"/>
              <a:gd name="connsiteX408" fmla="*/ 1393882 w 6793176"/>
              <a:gd name="connsiteY408" fmla="*/ 5174447 h 6857892"/>
              <a:gd name="connsiteX409" fmla="*/ 1417412 w 6793176"/>
              <a:gd name="connsiteY409" fmla="*/ 5196265 h 6857892"/>
              <a:gd name="connsiteX410" fmla="*/ 1447621 w 6793176"/>
              <a:gd name="connsiteY410" fmla="*/ 5253591 h 6857892"/>
              <a:gd name="connsiteX411" fmla="*/ 1455519 w 6793176"/>
              <a:gd name="connsiteY411" fmla="*/ 5273763 h 6857892"/>
              <a:gd name="connsiteX412" fmla="*/ 1446667 w 6793176"/>
              <a:gd name="connsiteY412" fmla="*/ 5273467 h 6857892"/>
              <a:gd name="connsiteX413" fmla="*/ 1315266 w 6793176"/>
              <a:gd name="connsiteY413" fmla="*/ 5170893 h 6857892"/>
              <a:gd name="connsiteX414" fmla="*/ 1296607 w 6793176"/>
              <a:gd name="connsiteY414" fmla="*/ 5130943 h 6857892"/>
              <a:gd name="connsiteX415" fmla="*/ 1269096 w 6793176"/>
              <a:gd name="connsiteY415" fmla="*/ 5068648 h 6857892"/>
              <a:gd name="connsiteX416" fmla="*/ 1208117 w 6793176"/>
              <a:gd name="connsiteY416" fmla="*/ 4991447 h 6857892"/>
              <a:gd name="connsiteX417" fmla="*/ 1183535 w 6793176"/>
              <a:gd name="connsiteY417" fmla="*/ 4984865 h 6857892"/>
              <a:gd name="connsiteX418" fmla="*/ 1172906 w 6793176"/>
              <a:gd name="connsiteY418" fmla="*/ 4980060 h 6857892"/>
              <a:gd name="connsiteX419" fmla="*/ 1119924 w 6793176"/>
              <a:gd name="connsiteY419" fmla="*/ 4864258 h 6857892"/>
              <a:gd name="connsiteX420" fmla="*/ 1130159 w 6793176"/>
              <a:gd name="connsiteY420" fmla="*/ 4846487 h 6857892"/>
              <a:gd name="connsiteX421" fmla="*/ 1165468 w 6793176"/>
              <a:gd name="connsiteY421" fmla="*/ 4838984 h 6857892"/>
              <a:gd name="connsiteX422" fmla="*/ 1166390 w 6793176"/>
              <a:gd name="connsiteY422" fmla="*/ 4839543 h 6857892"/>
              <a:gd name="connsiteX423" fmla="*/ 1166233 w 6793176"/>
              <a:gd name="connsiteY423" fmla="*/ 4839661 h 6857892"/>
              <a:gd name="connsiteX424" fmla="*/ 1169813 w 6793176"/>
              <a:gd name="connsiteY424" fmla="*/ 4849055 h 6857892"/>
              <a:gd name="connsiteX425" fmla="*/ 1171524 w 6793176"/>
              <a:gd name="connsiteY425" fmla="*/ 4848100 h 6857892"/>
              <a:gd name="connsiteX426" fmla="*/ 1170109 w 6793176"/>
              <a:gd name="connsiteY426" fmla="*/ 4849548 h 6857892"/>
              <a:gd name="connsiteX427" fmla="*/ 1169451 w 6793176"/>
              <a:gd name="connsiteY427" fmla="*/ 4849285 h 6857892"/>
              <a:gd name="connsiteX428" fmla="*/ 1165699 w 6793176"/>
              <a:gd name="connsiteY428" fmla="*/ 4840005 h 6857892"/>
              <a:gd name="connsiteX429" fmla="*/ 1165849 w 6793176"/>
              <a:gd name="connsiteY429" fmla="*/ 4839902 h 6857892"/>
              <a:gd name="connsiteX430" fmla="*/ 5776784 w 6793176"/>
              <a:gd name="connsiteY430" fmla="*/ 4808084 h 6857892"/>
              <a:gd name="connsiteX431" fmla="*/ 5738478 w 6793176"/>
              <a:gd name="connsiteY431" fmla="*/ 4897626 h 6857892"/>
              <a:gd name="connsiteX432" fmla="*/ 5768524 w 6793176"/>
              <a:gd name="connsiteY432" fmla="*/ 4822728 h 6857892"/>
              <a:gd name="connsiteX433" fmla="*/ 5776784 w 6793176"/>
              <a:gd name="connsiteY433" fmla="*/ 4808084 h 6857892"/>
              <a:gd name="connsiteX434" fmla="*/ 5782148 w 6793176"/>
              <a:gd name="connsiteY434" fmla="*/ 4789557 h 6857892"/>
              <a:gd name="connsiteX435" fmla="*/ 5781916 w 6793176"/>
              <a:gd name="connsiteY435" fmla="*/ 4790314 h 6857892"/>
              <a:gd name="connsiteX436" fmla="*/ 5781948 w 6793176"/>
              <a:gd name="connsiteY436" fmla="*/ 4790018 h 6857892"/>
              <a:gd name="connsiteX437" fmla="*/ 5782148 w 6793176"/>
              <a:gd name="connsiteY437" fmla="*/ 4789557 h 6857892"/>
              <a:gd name="connsiteX438" fmla="*/ 6312786 w 6793176"/>
              <a:gd name="connsiteY438" fmla="*/ 4683923 h 6857892"/>
              <a:gd name="connsiteX439" fmla="*/ 6307388 w 6793176"/>
              <a:gd name="connsiteY439" fmla="*/ 4689122 h 6857892"/>
              <a:gd name="connsiteX440" fmla="*/ 6307620 w 6793176"/>
              <a:gd name="connsiteY440" fmla="*/ 4688990 h 6857892"/>
              <a:gd name="connsiteX441" fmla="*/ 6312786 w 6793176"/>
              <a:gd name="connsiteY441" fmla="*/ 4683923 h 6857892"/>
              <a:gd name="connsiteX442" fmla="*/ 1005865 w 6793176"/>
              <a:gd name="connsiteY442" fmla="*/ 4640583 h 6857892"/>
              <a:gd name="connsiteX443" fmla="*/ 1071912 w 6793176"/>
              <a:gd name="connsiteY443" fmla="*/ 4781823 h 6857892"/>
              <a:gd name="connsiteX444" fmla="*/ 1005865 w 6793176"/>
              <a:gd name="connsiteY444" fmla="*/ 4640583 h 6857892"/>
              <a:gd name="connsiteX445" fmla="*/ 351624 w 6793176"/>
              <a:gd name="connsiteY445" fmla="*/ 4604911 h 6857892"/>
              <a:gd name="connsiteX446" fmla="*/ 351624 w 6793176"/>
              <a:gd name="connsiteY446" fmla="*/ 4605372 h 6857892"/>
              <a:gd name="connsiteX447" fmla="*/ 350834 w 6793176"/>
              <a:gd name="connsiteY447" fmla="*/ 4605701 h 6857892"/>
              <a:gd name="connsiteX448" fmla="*/ 350407 w 6793176"/>
              <a:gd name="connsiteY448" fmla="*/ 4603759 h 6857892"/>
              <a:gd name="connsiteX449" fmla="*/ 351559 w 6793176"/>
              <a:gd name="connsiteY449" fmla="*/ 4604911 h 6857892"/>
              <a:gd name="connsiteX450" fmla="*/ 350835 w 6793176"/>
              <a:gd name="connsiteY450" fmla="*/ 4605635 h 6857892"/>
              <a:gd name="connsiteX451" fmla="*/ 350407 w 6793176"/>
              <a:gd name="connsiteY451" fmla="*/ 4603759 h 6857892"/>
              <a:gd name="connsiteX452" fmla="*/ 346696 w 6793176"/>
              <a:gd name="connsiteY452" fmla="*/ 4592286 h 6857892"/>
              <a:gd name="connsiteX453" fmla="*/ 348366 w 6793176"/>
              <a:gd name="connsiteY453" fmla="*/ 4596124 h 6857892"/>
              <a:gd name="connsiteX454" fmla="*/ 350275 w 6793176"/>
              <a:gd name="connsiteY454" fmla="*/ 4603693 h 6857892"/>
              <a:gd name="connsiteX455" fmla="*/ 344846 w 6793176"/>
              <a:gd name="connsiteY455" fmla="*/ 4597934 h 6857892"/>
              <a:gd name="connsiteX456" fmla="*/ 342508 w 6793176"/>
              <a:gd name="connsiteY456" fmla="*/ 4592471 h 6857892"/>
              <a:gd name="connsiteX457" fmla="*/ 346696 w 6793176"/>
              <a:gd name="connsiteY457" fmla="*/ 4592286 h 6857892"/>
              <a:gd name="connsiteX458" fmla="*/ 727071 w 6793176"/>
              <a:gd name="connsiteY458" fmla="*/ 4589707 h 6857892"/>
              <a:gd name="connsiteX459" fmla="*/ 740629 w 6793176"/>
              <a:gd name="connsiteY459" fmla="*/ 4608761 h 6857892"/>
              <a:gd name="connsiteX460" fmla="*/ 742209 w 6793176"/>
              <a:gd name="connsiteY460" fmla="*/ 4615342 h 6857892"/>
              <a:gd name="connsiteX461" fmla="*/ 735791 w 6793176"/>
              <a:gd name="connsiteY461" fmla="*/ 4612743 h 6857892"/>
              <a:gd name="connsiteX462" fmla="*/ 727071 w 6793176"/>
              <a:gd name="connsiteY462" fmla="*/ 4589707 h 6857892"/>
              <a:gd name="connsiteX463" fmla="*/ 460715 w 6793176"/>
              <a:gd name="connsiteY463" fmla="*/ 4469232 h 6857892"/>
              <a:gd name="connsiteX464" fmla="*/ 477169 w 6793176"/>
              <a:gd name="connsiteY464" fmla="*/ 4499408 h 6857892"/>
              <a:gd name="connsiteX465" fmla="*/ 460715 w 6793176"/>
              <a:gd name="connsiteY465" fmla="*/ 4469232 h 6857892"/>
              <a:gd name="connsiteX466" fmla="*/ 6595760 w 6793176"/>
              <a:gd name="connsiteY466" fmla="*/ 4464657 h 6857892"/>
              <a:gd name="connsiteX467" fmla="*/ 6598392 w 6793176"/>
              <a:gd name="connsiteY467" fmla="*/ 4469297 h 6857892"/>
              <a:gd name="connsiteX468" fmla="*/ 6594544 w 6793176"/>
              <a:gd name="connsiteY468" fmla="*/ 4472193 h 6857892"/>
              <a:gd name="connsiteX469" fmla="*/ 6593720 w 6793176"/>
              <a:gd name="connsiteY469" fmla="*/ 4466730 h 6857892"/>
              <a:gd name="connsiteX470" fmla="*/ 6595760 w 6793176"/>
              <a:gd name="connsiteY470" fmla="*/ 4464657 h 6857892"/>
              <a:gd name="connsiteX471" fmla="*/ 6659536 w 6793176"/>
              <a:gd name="connsiteY471" fmla="*/ 4412827 h 6857892"/>
              <a:gd name="connsiteX472" fmla="*/ 6663354 w 6793176"/>
              <a:gd name="connsiteY472" fmla="*/ 4426944 h 6857892"/>
              <a:gd name="connsiteX473" fmla="*/ 6624128 w 6793176"/>
              <a:gd name="connsiteY473" fmla="*/ 4488713 h 6857892"/>
              <a:gd name="connsiteX474" fmla="*/ 6648676 w 6793176"/>
              <a:gd name="connsiteY474" fmla="*/ 4421449 h 6857892"/>
              <a:gd name="connsiteX475" fmla="*/ 6659536 w 6793176"/>
              <a:gd name="connsiteY475" fmla="*/ 4412827 h 6857892"/>
              <a:gd name="connsiteX476" fmla="*/ 6616328 w 6793176"/>
              <a:gd name="connsiteY476" fmla="*/ 4336416 h 6857892"/>
              <a:gd name="connsiteX477" fmla="*/ 6602770 w 6793176"/>
              <a:gd name="connsiteY477" fmla="*/ 4439154 h 6857892"/>
              <a:gd name="connsiteX478" fmla="*/ 6616328 w 6793176"/>
              <a:gd name="connsiteY478" fmla="*/ 4336416 h 6857892"/>
              <a:gd name="connsiteX479" fmla="*/ 798231 w 6793176"/>
              <a:gd name="connsiteY479" fmla="*/ 4053390 h 6857892"/>
              <a:gd name="connsiteX480" fmla="*/ 799942 w 6793176"/>
              <a:gd name="connsiteY480" fmla="*/ 4053620 h 6857892"/>
              <a:gd name="connsiteX481" fmla="*/ 798823 w 6793176"/>
              <a:gd name="connsiteY481" fmla="*/ 4055233 h 6857892"/>
              <a:gd name="connsiteX482" fmla="*/ 6723444 w 6793176"/>
              <a:gd name="connsiteY482" fmla="*/ 4013030 h 6857892"/>
              <a:gd name="connsiteX483" fmla="*/ 6740654 w 6793176"/>
              <a:gd name="connsiteY483" fmla="*/ 4107377 h 6857892"/>
              <a:gd name="connsiteX484" fmla="*/ 6720482 w 6793176"/>
              <a:gd name="connsiteY484" fmla="*/ 4158680 h 6857892"/>
              <a:gd name="connsiteX485" fmla="*/ 6690864 w 6793176"/>
              <a:gd name="connsiteY485" fmla="*/ 4259181 h 6857892"/>
              <a:gd name="connsiteX486" fmla="*/ 6692840 w 6793176"/>
              <a:gd name="connsiteY486" fmla="*/ 4265203 h 6857892"/>
              <a:gd name="connsiteX487" fmla="*/ 6696130 w 6793176"/>
              <a:gd name="connsiteY487" fmla="*/ 4310649 h 6857892"/>
              <a:gd name="connsiteX488" fmla="*/ 6676088 w 6793176"/>
              <a:gd name="connsiteY488" fmla="*/ 4344379 h 6857892"/>
              <a:gd name="connsiteX489" fmla="*/ 6656936 w 6793176"/>
              <a:gd name="connsiteY489" fmla="*/ 4350138 h 6857892"/>
              <a:gd name="connsiteX490" fmla="*/ 6647360 w 6793176"/>
              <a:gd name="connsiteY490" fmla="*/ 4332500 h 6857892"/>
              <a:gd name="connsiteX491" fmla="*/ 6651736 w 6793176"/>
              <a:gd name="connsiteY491" fmla="*/ 4294458 h 6857892"/>
              <a:gd name="connsiteX492" fmla="*/ 6645484 w 6793176"/>
              <a:gd name="connsiteY492" fmla="*/ 4274384 h 6857892"/>
              <a:gd name="connsiteX493" fmla="*/ 6644498 w 6793176"/>
              <a:gd name="connsiteY493" fmla="*/ 4221732 h 6857892"/>
              <a:gd name="connsiteX494" fmla="*/ 6646012 w 6793176"/>
              <a:gd name="connsiteY494" fmla="*/ 4203106 h 6857892"/>
              <a:gd name="connsiteX495" fmla="*/ 6679446 w 6793176"/>
              <a:gd name="connsiteY495" fmla="*/ 4100302 h 6857892"/>
              <a:gd name="connsiteX496" fmla="*/ 6682112 w 6793176"/>
              <a:gd name="connsiteY496" fmla="*/ 4065452 h 6857892"/>
              <a:gd name="connsiteX497" fmla="*/ 6698104 w 6793176"/>
              <a:gd name="connsiteY497" fmla="*/ 4032775 h 6857892"/>
              <a:gd name="connsiteX498" fmla="*/ 6723444 w 6793176"/>
              <a:gd name="connsiteY498" fmla="*/ 4013030 h 6857892"/>
              <a:gd name="connsiteX499" fmla="*/ 436954 w 6793176"/>
              <a:gd name="connsiteY499" fmla="*/ 3938066 h 6857892"/>
              <a:gd name="connsiteX500" fmla="*/ 455251 w 6793176"/>
              <a:gd name="connsiteY500" fmla="*/ 3954948 h 6857892"/>
              <a:gd name="connsiteX501" fmla="*/ 485296 w 6793176"/>
              <a:gd name="connsiteY501" fmla="*/ 3988810 h 6857892"/>
              <a:gd name="connsiteX502" fmla="*/ 487238 w 6793176"/>
              <a:gd name="connsiteY502" fmla="*/ 4011648 h 6857892"/>
              <a:gd name="connsiteX503" fmla="*/ 499545 w 6793176"/>
              <a:gd name="connsiteY503" fmla="*/ 4054231 h 6857892"/>
              <a:gd name="connsiteX504" fmla="*/ 510602 w 6793176"/>
              <a:gd name="connsiteY504" fmla="*/ 4051828 h 6857892"/>
              <a:gd name="connsiteX505" fmla="*/ 548512 w 6793176"/>
              <a:gd name="connsiteY505" fmla="*/ 4060286 h 6857892"/>
              <a:gd name="connsiteX506" fmla="*/ 562168 w 6793176"/>
              <a:gd name="connsiteY506" fmla="*/ 4110799 h 6857892"/>
              <a:gd name="connsiteX507" fmla="*/ 544431 w 6793176"/>
              <a:gd name="connsiteY507" fmla="*/ 4141272 h 6857892"/>
              <a:gd name="connsiteX508" fmla="*/ 459364 w 6793176"/>
              <a:gd name="connsiteY508" fmla="*/ 4092272 h 6857892"/>
              <a:gd name="connsiteX509" fmla="*/ 434091 w 6793176"/>
              <a:gd name="connsiteY509" fmla="*/ 3943891 h 6857892"/>
              <a:gd name="connsiteX510" fmla="*/ 436954 w 6793176"/>
              <a:gd name="connsiteY510" fmla="*/ 3938066 h 6857892"/>
              <a:gd name="connsiteX511" fmla="*/ 6714888 w 6793176"/>
              <a:gd name="connsiteY511" fmla="*/ 3894364 h 6857892"/>
              <a:gd name="connsiteX512" fmla="*/ 6714656 w 6793176"/>
              <a:gd name="connsiteY512" fmla="*/ 3894496 h 6857892"/>
              <a:gd name="connsiteX513" fmla="*/ 6705376 w 6793176"/>
              <a:gd name="connsiteY513" fmla="*/ 3920361 h 6857892"/>
              <a:gd name="connsiteX514" fmla="*/ 6714888 w 6793176"/>
              <a:gd name="connsiteY514" fmla="*/ 3894364 h 6857892"/>
              <a:gd name="connsiteX515" fmla="*/ 6663056 w 6793176"/>
              <a:gd name="connsiteY515" fmla="*/ 3885117 h 6857892"/>
              <a:gd name="connsiteX516" fmla="*/ 6662004 w 6793176"/>
              <a:gd name="connsiteY516" fmla="*/ 3889461 h 6857892"/>
              <a:gd name="connsiteX517" fmla="*/ 6662236 w 6793176"/>
              <a:gd name="connsiteY517" fmla="*/ 3889329 h 6857892"/>
              <a:gd name="connsiteX518" fmla="*/ 6663056 w 6793176"/>
              <a:gd name="connsiteY518" fmla="*/ 3885117 h 6857892"/>
              <a:gd name="connsiteX519" fmla="*/ 6091612 w 6793176"/>
              <a:gd name="connsiteY519" fmla="*/ 3711199 h 6857892"/>
              <a:gd name="connsiteX520" fmla="*/ 6091612 w 6793176"/>
              <a:gd name="connsiteY520" fmla="*/ 3741902 h 6857892"/>
              <a:gd name="connsiteX521" fmla="*/ 6079206 w 6793176"/>
              <a:gd name="connsiteY521" fmla="*/ 3864648 h 6857892"/>
              <a:gd name="connsiteX522" fmla="*/ 6075980 w 6793176"/>
              <a:gd name="connsiteY522" fmla="*/ 3758027 h 6857892"/>
              <a:gd name="connsiteX523" fmla="*/ 6091612 w 6793176"/>
              <a:gd name="connsiteY523" fmla="*/ 3711199 h 6857892"/>
              <a:gd name="connsiteX524" fmla="*/ 440772 w 6793176"/>
              <a:gd name="connsiteY524" fmla="*/ 3684708 h 6857892"/>
              <a:gd name="connsiteX525" fmla="*/ 451960 w 6793176"/>
              <a:gd name="connsiteY525" fmla="*/ 3712548 h 6857892"/>
              <a:gd name="connsiteX526" fmla="*/ 440772 w 6793176"/>
              <a:gd name="connsiteY526" fmla="*/ 3684708 h 6857892"/>
              <a:gd name="connsiteX527" fmla="*/ 6736704 w 6793176"/>
              <a:gd name="connsiteY527" fmla="*/ 3656506 h 6857892"/>
              <a:gd name="connsiteX528" fmla="*/ 6732526 w 6793176"/>
              <a:gd name="connsiteY528" fmla="*/ 3661804 h 6857892"/>
              <a:gd name="connsiteX529" fmla="*/ 6732692 w 6793176"/>
              <a:gd name="connsiteY529" fmla="*/ 3661738 h 6857892"/>
              <a:gd name="connsiteX530" fmla="*/ 6736704 w 6793176"/>
              <a:gd name="connsiteY530" fmla="*/ 3656506 h 6857892"/>
              <a:gd name="connsiteX531" fmla="*/ 6103690 w 6793176"/>
              <a:gd name="connsiteY531" fmla="*/ 3505952 h 6857892"/>
              <a:gd name="connsiteX532" fmla="*/ 6109612 w 6793176"/>
              <a:gd name="connsiteY532" fmla="*/ 3512534 h 6857892"/>
              <a:gd name="connsiteX533" fmla="*/ 6111752 w 6793176"/>
              <a:gd name="connsiteY533" fmla="*/ 3524249 h 6857892"/>
              <a:gd name="connsiteX534" fmla="*/ 6101156 w 6793176"/>
              <a:gd name="connsiteY534" fmla="*/ 3544454 h 6857892"/>
              <a:gd name="connsiteX535" fmla="*/ 6093784 w 6793176"/>
              <a:gd name="connsiteY535" fmla="*/ 3525795 h 6857892"/>
              <a:gd name="connsiteX536" fmla="*/ 6095298 w 6793176"/>
              <a:gd name="connsiteY536" fmla="*/ 3513258 h 6857892"/>
              <a:gd name="connsiteX537" fmla="*/ 6103690 w 6793176"/>
              <a:gd name="connsiteY537" fmla="*/ 3505952 h 6857892"/>
              <a:gd name="connsiteX538" fmla="*/ 6723542 w 6793176"/>
              <a:gd name="connsiteY538" fmla="*/ 3446652 h 6857892"/>
              <a:gd name="connsiteX539" fmla="*/ 6725316 w 6793176"/>
              <a:gd name="connsiteY539" fmla="*/ 3456507 h 6857892"/>
              <a:gd name="connsiteX540" fmla="*/ 6725286 w 6793176"/>
              <a:gd name="connsiteY540" fmla="*/ 3456525 h 6857892"/>
              <a:gd name="connsiteX541" fmla="*/ 6736804 w 6793176"/>
              <a:gd name="connsiteY541" fmla="*/ 3520004 h 6857892"/>
              <a:gd name="connsiteX542" fmla="*/ 6725320 w 6793176"/>
              <a:gd name="connsiteY542" fmla="*/ 3456525 h 6857892"/>
              <a:gd name="connsiteX543" fmla="*/ 6725316 w 6793176"/>
              <a:gd name="connsiteY543" fmla="*/ 3456507 h 6857892"/>
              <a:gd name="connsiteX544" fmla="*/ 6725516 w 6793176"/>
              <a:gd name="connsiteY544" fmla="*/ 3456393 h 6857892"/>
              <a:gd name="connsiteX545" fmla="*/ 6723542 w 6793176"/>
              <a:gd name="connsiteY545" fmla="*/ 3446652 h 6857892"/>
              <a:gd name="connsiteX546" fmla="*/ 6697776 w 6793176"/>
              <a:gd name="connsiteY546" fmla="*/ 3439511 h 6857892"/>
              <a:gd name="connsiteX547" fmla="*/ 6697544 w 6793176"/>
              <a:gd name="connsiteY547" fmla="*/ 3439643 h 6857892"/>
              <a:gd name="connsiteX548" fmla="*/ 6677176 w 6793176"/>
              <a:gd name="connsiteY548" fmla="*/ 3494040 h 6857892"/>
              <a:gd name="connsiteX549" fmla="*/ 6697776 w 6793176"/>
              <a:gd name="connsiteY549" fmla="*/ 3439511 h 6857892"/>
              <a:gd name="connsiteX550" fmla="*/ 6696756 w 6793176"/>
              <a:gd name="connsiteY550" fmla="*/ 3428125 h 6857892"/>
              <a:gd name="connsiteX551" fmla="*/ 6696524 w 6793176"/>
              <a:gd name="connsiteY551" fmla="*/ 3428257 h 6857892"/>
              <a:gd name="connsiteX552" fmla="*/ 6695736 w 6793176"/>
              <a:gd name="connsiteY552" fmla="*/ 3433160 h 6857892"/>
              <a:gd name="connsiteX553" fmla="*/ 6696756 w 6793176"/>
              <a:gd name="connsiteY553" fmla="*/ 3428125 h 6857892"/>
              <a:gd name="connsiteX554" fmla="*/ 6722390 w 6793176"/>
              <a:gd name="connsiteY554" fmla="*/ 3361922 h 6857892"/>
              <a:gd name="connsiteX555" fmla="*/ 6722390 w 6793176"/>
              <a:gd name="connsiteY555" fmla="*/ 3364915 h 6857892"/>
              <a:gd name="connsiteX556" fmla="*/ 6722620 w 6793176"/>
              <a:gd name="connsiteY556" fmla="*/ 3364784 h 6857892"/>
              <a:gd name="connsiteX557" fmla="*/ 6722390 w 6793176"/>
              <a:gd name="connsiteY557" fmla="*/ 3361922 h 6857892"/>
              <a:gd name="connsiteX558" fmla="*/ 6349840 w 6793176"/>
              <a:gd name="connsiteY558" fmla="*/ 3275244 h 6857892"/>
              <a:gd name="connsiteX559" fmla="*/ 6366820 w 6793176"/>
              <a:gd name="connsiteY559" fmla="*/ 3313448 h 6857892"/>
              <a:gd name="connsiteX560" fmla="*/ 6349840 w 6793176"/>
              <a:gd name="connsiteY560" fmla="*/ 3275244 h 6857892"/>
              <a:gd name="connsiteX561" fmla="*/ 6348984 w 6793176"/>
              <a:gd name="connsiteY561" fmla="*/ 3273205 h 6857892"/>
              <a:gd name="connsiteX562" fmla="*/ 6348592 w 6793176"/>
              <a:gd name="connsiteY562" fmla="*/ 3273630 h 6857892"/>
              <a:gd name="connsiteX563" fmla="*/ 6349018 w 6793176"/>
              <a:gd name="connsiteY563" fmla="*/ 3273236 h 6857892"/>
              <a:gd name="connsiteX564" fmla="*/ 6349840 w 6793176"/>
              <a:gd name="connsiteY564" fmla="*/ 3275244 h 6857892"/>
              <a:gd name="connsiteX565" fmla="*/ 6348128 w 6793176"/>
              <a:gd name="connsiteY565" fmla="*/ 3274059 h 6857892"/>
              <a:gd name="connsiteX566" fmla="*/ 6348196 w 6793176"/>
              <a:gd name="connsiteY566" fmla="*/ 3273996 h 6857892"/>
              <a:gd name="connsiteX567" fmla="*/ 6348196 w 6793176"/>
              <a:gd name="connsiteY567" fmla="*/ 3273468 h 6857892"/>
              <a:gd name="connsiteX568" fmla="*/ 6348196 w 6793176"/>
              <a:gd name="connsiteY568" fmla="*/ 3273435 h 6857892"/>
              <a:gd name="connsiteX569" fmla="*/ 352151 w 6793176"/>
              <a:gd name="connsiteY569" fmla="*/ 3271195 h 6857892"/>
              <a:gd name="connsiteX570" fmla="*/ 367979 w 6793176"/>
              <a:gd name="connsiteY570" fmla="*/ 3288306 h 6857892"/>
              <a:gd name="connsiteX571" fmla="*/ 385191 w 6793176"/>
              <a:gd name="connsiteY571" fmla="*/ 3421117 h 6857892"/>
              <a:gd name="connsiteX572" fmla="*/ 377161 w 6793176"/>
              <a:gd name="connsiteY572" fmla="*/ 3487261 h 6857892"/>
              <a:gd name="connsiteX573" fmla="*/ 368770 w 6793176"/>
              <a:gd name="connsiteY573" fmla="*/ 3515233 h 6857892"/>
              <a:gd name="connsiteX574" fmla="*/ 380682 w 6793176"/>
              <a:gd name="connsiteY574" fmla="*/ 3672138 h 6857892"/>
              <a:gd name="connsiteX575" fmla="*/ 405528 w 6793176"/>
              <a:gd name="connsiteY575" fmla="*/ 3728311 h 6857892"/>
              <a:gd name="connsiteX576" fmla="*/ 401546 w 6793176"/>
              <a:gd name="connsiteY576" fmla="*/ 3754144 h 6857892"/>
              <a:gd name="connsiteX577" fmla="*/ 393878 w 6793176"/>
              <a:gd name="connsiteY577" fmla="*/ 3778693 h 6857892"/>
              <a:gd name="connsiteX578" fmla="*/ 404573 w 6793176"/>
              <a:gd name="connsiteY578" fmla="*/ 3839606 h 6857892"/>
              <a:gd name="connsiteX579" fmla="*/ 387922 w 6793176"/>
              <a:gd name="connsiteY579" fmla="*/ 3825850 h 6857892"/>
              <a:gd name="connsiteX580" fmla="*/ 377852 w 6793176"/>
              <a:gd name="connsiteY580" fmla="*/ 3751215 h 6857892"/>
              <a:gd name="connsiteX581" fmla="*/ 360608 w 6793176"/>
              <a:gd name="connsiteY581" fmla="*/ 3631398 h 6857892"/>
              <a:gd name="connsiteX582" fmla="*/ 357844 w 6793176"/>
              <a:gd name="connsiteY582" fmla="*/ 3618827 h 6857892"/>
              <a:gd name="connsiteX583" fmla="*/ 346195 w 6793176"/>
              <a:gd name="connsiteY583" fmla="*/ 3538235 h 6857892"/>
              <a:gd name="connsiteX584" fmla="*/ 339383 w 6793176"/>
              <a:gd name="connsiteY584" fmla="*/ 3417529 h 6857892"/>
              <a:gd name="connsiteX585" fmla="*/ 343200 w 6793176"/>
              <a:gd name="connsiteY585" fmla="*/ 3346882 h 6857892"/>
              <a:gd name="connsiteX586" fmla="*/ 352151 w 6793176"/>
              <a:gd name="connsiteY586" fmla="*/ 3271195 h 6857892"/>
              <a:gd name="connsiteX587" fmla="*/ 18203 w 6793176"/>
              <a:gd name="connsiteY587" fmla="*/ 3195409 h 6857892"/>
              <a:gd name="connsiteX588" fmla="*/ 43936 w 6793176"/>
              <a:gd name="connsiteY588" fmla="*/ 3273795 h 6857892"/>
              <a:gd name="connsiteX589" fmla="*/ 42455 w 6793176"/>
              <a:gd name="connsiteY589" fmla="*/ 3313052 h 6857892"/>
              <a:gd name="connsiteX590" fmla="*/ 67268 w 6793176"/>
              <a:gd name="connsiteY590" fmla="*/ 3325031 h 6857892"/>
              <a:gd name="connsiteX591" fmla="*/ 77140 w 6793176"/>
              <a:gd name="connsiteY591" fmla="*/ 3440038 h 6857892"/>
              <a:gd name="connsiteX592" fmla="*/ 66149 w 6793176"/>
              <a:gd name="connsiteY592" fmla="*/ 3409962 h 6857892"/>
              <a:gd name="connsiteX593" fmla="*/ 57396 w 6793176"/>
              <a:gd name="connsiteY593" fmla="*/ 3416543 h 6857892"/>
              <a:gd name="connsiteX594" fmla="*/ 40942 w 6793176"/>
              <a:gd name="connsiteY594" fmla="*/ 3435069 h 6857892"/>
              <a:gd name="connsiteX595" fmla="*/ 40152 w 6793176"/>
              <a:gd name="connsiteY595" fmla="*/ 3477619 h 6857892"/>
              <a:gd name="connsiteX596" fmla="*/ 43443 w 6793176"/>
              <a:gd name="connsiteY596" fmla="*/ 3482588 h 6857892"/>
              <a:gd name="connsiteX597" fmla="*/ 67860 w 6793176"/>
              <a:gd name="connsiteY597" fmla="*/ 3515101 h 6857892"/>
              <a:gd name="connsiteX598" fmla="*/ 85301 w 6793176"/>
              <a:gd name="connsiteY598" fmla="*/ 3588551 h 6857892"/>
              <a:gd name="connsiteX599" fmla="*/ 83755 w 6793176"/>
              <a:gd name="connsiteY599" fmla="*/ 3632549 h 6857892"/>
              <a:gd name="connsiteX600" fmla="*/ 89217 w 6793176"/>
              <a:gd name="connsiteY600" fmla="*/ 3663713 h 6857892"/>
              <a:gd name="connsiteX601" fmla="*/ 82636 w 6793176"/>
              <a:gd name="connsiteY601" fmla="*/ 3697509 h 6857892"/>
              <a:gd name="connsiteX602" fmla="*/ 81714 w 6793176"/>
              <a:gd name="connsiteY602" fmla="*/ 3716793 h 6857892"/>
              <a:gd name="connsiteX603" fmla="*/ 129333 w 6793176"/>
              <a:gd name="connsiteY603" fmla="*/ 3978246 h 6857892"/>
              <a:gd name="connsiteX604" fmla="*/ 144931 w 6793176"/>
              <a:gd name="connsiteY604" fmla="*/ 4079899 h 6857892"/>
              <a:gd name="connsiteX605" fmla="*/ 150756 w 6793176"/>
              <a:gd name="connsiteY605" fmla="*/ 4118796 h 6857892"/>
              <a:gd name="connsiteX606" fmla="*/ 144931 w 6793176"/>
              <a:gd name="connsiteY606" fmla="*/ 4155192 h 6857892"/>
              <a:gd name="connsiteX607" fmla="*/ 143548 w 6793176"/>
              <a:gd name="connsiteY607" fmla="*/ 4179675 h 6857892"/>
              <a:gd name="connsiteX608" fmla="*/ 170928 w 6793176"/>
              <a:gd name="connsiteY608" fmla="*/ 4231900 h 6857892"/>
              <a:gd name="connsiteX609" fmla="*/ 200215 w 6793176"/>
              <a:gd name="connsiteY609" fmla="*/ 4290410 h 6857892"/>
              <a:gd name="connsiteX610" fmla="*/ 188665 w 6793176"/>
              <a:gd name="connsiteY610" fmla="*/ 4338028 h 6857892"/>
              <a:gd name="connsiteX611" fmla="*/ 168920 w 6793176"/>
              <a:gd name="connsiteY611" fmla="*/ 4306700 h 6857892"/>
              <a:gd name="connsiteX612" fmla="*/ 158554 w 6793176"/>
              <a:gd name="connsiteY612" fmla="*/ 4358069 h 6857892"/>
              <a:gd name="connsiteX613" fmla="*/ 164872 w 6793176"/>
              <a:gd name="connsiteY613" fmla="*/ 4372285 h 6857892"/>
              <a:gd name="connsiteX614" fmla="*/ 198899 w 6793176"/>
              <a:gd name="connsiteY614" fmla="*/ 4413979 h 6857892"/>
              <a:gd name="connsiteX615" fmla="*/ 207850 w 6793176"/>
              <a:gd name="connsiteY615" fmla="*/ 4426912 h 6857892"/>
              <a:gd name="connsiteX616" fmla="*/ 238948 w 6793176"/>
              <a:gd name="connsiteY616" fmla="*/ 4461005 h 6857892"/>
              <a:gd name="connsiteX617" fmla="*/ 349585 w 6793176"/>
              <a:gd name="connsiteY617" fmla="*/ 4738912 h 6857892"/>
              <a:gd name="connsiteX618" fmla="*/ 353040 w 6793176"/>
              <a:gd name="connsiteY618" fmla="*/ 4748126 h 6857892"/>
              <a:gd name="connsiteX619" fmla="*/ 348334 w 6793176"/>
              <a:gd name="connsiteY619" fmla="*/ 4761585 h 6857892"/>
              <a:gd name="connsiteX620" fmla="*/ 339153 w 6793176"/>
              <a:gd name="connsiteY620" fmla="*/ 4754181 h 6857892"/>
              <a:gd name="connsiteX621" fmla="*/ 328458 w 6793176"/>
              <a:gd name="connsiteY621" fmla="*/ 4726637 h 6857892"/>
              <a:gd name="connsiteX622" fmla="*/ 312596 w 6793176"/>
              <a:gd name="connsiteY622" fmla="*/ 4697974 h 6857892"/>
              <a:gd name="connsiteX623" fmla="*/ 293740 w 6793176"/>
              <a:gd name="connsiteY623" fmla="*/ 4688694 h 6857892"/>
              <a:gd name="connsiteX624" fmla="*/ 291765 w 6793176"/>
              <a:gd name="connsiteY624" fmla="*/ 4709558 h 6857892"/>
              <a:gd name="connsiteX625" fmla="*/ 330630 w 6793176"/>
              <a:gd name="connsiteY625" fmla="*/ 4796369 h 6857892"/>
              <a:gd name="connsiteX626" fmla="*/ 347445 w 6793176"/>
              <a:gd name="connsiteY626" fmla="*/ 4808512 h 6857892"/>
              <a:gd name="connsiteX627" fmla="*/ 379629 w 6793176"/>
              <a:gd name="connsiteY627" fmla="*/ 4830758 h 6857892"/>
              <a:gd name="connsiteX628" fmla="*/ 448308 w 6793176"/>
              <a:gd name="connsiteY628" fmla="*/ 4968740 h 6857892"/>
              <a:gd name="connsiteX629" fmla="*/ 445840 w 6793176"/>
              <a:gd name="connsiteY629" fmla="*/ 5032713 h 6857892"/>
              <a:gd name="connsiteX630" fmla="*/ 422180 w 6793176"/>
              <a:gd name="connsiteY630" fmla="*/ 5003425 h 6857892"/>
              <a:gd name="connsiteX631" fmla="*/ 292852 w 6793176"/>
              <a:gd name="connsiteY631" fmla="*/ 4737727 h 6857892"/>
              <a:gd name="connsiteX632" fmla="*/ 237599 w 6793176"/>
              <a:gd name="connsiteY632" fmla="*/ 4601357 h 6857892"/>
              <a:gd name="connsiteX633" fmla="*/ 230458 w 6793176"/>
              <a:gd name="connsiteY633" fmla="*/ 4534060 h 6857892"/>
              <a:gd name="connsiteX634" fmla="*/ 226805 w 6793176"/>
              <a:gd name="connsiteY634" fmla="*/ 4492037 h 6857892"/>
              <a:gd name="connsiteX635" fmla="*/ 211141 w 6793176"/>
              <a:gd name="connsiteY635" fmla="*/ 4485455 h 6857892"/>
              <a:gd name="connsiteX636" fmla="*/ 199953 w 6793176"/>
              <a:gd name="connsiteY636" fmla="*/ 4478610 h 6857892"/>
              <a:gd name="connsiteX637" fmla="*/ 142331 w 6793176"/>
              <a:gd name="connsiteY637" fmla="*/ 4330032 h 6857892"/>
              <a:gd name="connsiteX638" fmla="*/ 80497 w 6793176"/>
              <a:gd name="connsiteY638" fmla="*/ 4067756 h 6857892"/>
              <a:gd name="connsiteX639" fmla="*/ 35380 w 6793176"/>
              <a:gd name="connsiteY639" fmla="*/ 3772210 h 6857892"/>
              <a:gd name="connsiteX640" fmla="*/ 20704 w 6793176"/>
              <a:gd name="connsiteY640" fmla="*/ 3588979 h 6857892"/>
              <a:gd name="connsiteX641" fmla="*/ 14846 w 6793176"/>
              <a:gd name="connsiteY641" fmla="*/ 3556894 h 6857892"/>
              <a:gd name="connsiteX642" fmla="*/ 12904 w 6793176"/>
              <a:gd name="connsiteY642" fmla="*/ 3495685 h 6857892"/>
              <a:gd name="connsiteX643" fmla="*/ 13397 w 6793176"/>
              <a:gd name="connsiteY643" fmla="*/ 3459882 h 6857892"/>
              <a:gd name="connsiteX644" fmla="*/ 11785 w 6793176"/>
              <a:gd name="connsiteY644" fmla="*/ 3358169 h 6857892"/>
              <a:gd name="connsiteX645" fmla="*/ 1913 w 6793176"/>
              <a:gd name="connsiteY645" fmla="*/ 3298047 h 6857892"/>
              <a:gd name="connsiteX646" fmla="*/ 498 w 6793176"/>
              <a:gd name="connsiteY646" fmla="*/ 3285444 h 6857892"/>
              <a:gd name="connsiteX647" fmla="*/ 18203 w 6793176"/>
              <a:gd name="connsiteY647" fmla="*/ 3195409 h 6857892"/>
              <a:gd name="connsiteX648" fmla="*/ 6411740 w 6793176"/>
              <a:gd name="connsiteY648" fmla="*/ 3169545 h 6857892"/>
              <a:gd name="connsiteX649" fmla="*/ 6428358 w 6793176"/>
              <a:gd name="connsiteY649" fmla="*/ 3188664 h 6857892"/>
              <a:gd name="connsiteX650" fmla="*/ 6433592 w 6793176"/>
              <a:gd name="connsiteY650" fmla="*/ 3247406 h 6857892"/>
              <a:gd name="connsiteX651" fmla="*/ 6445208 w 6793176"/>
              <a:gd name="connsiteY651" fmla="*/ 3367481 h 6857892"/>
              <a:gd name="connsiteX652" fmla="*/ 6459292 w 6793176"/>
              <a:gd name="connsiteY652" fmla="*/ 3536458 h 6857892"/>
              <a:gd name="connsiteX653" fmla="*/ 6449124 w 6793176"/>
              <a:gd name="connsiteY653" fmla="*/ 3580423 h 6857892"/>
              <a:gd name="connsiteX654" fmla="*/ 6448300 w 6793176"/>
              <a:gd name="connsiteY654" fmla="*/ 3618793 h 6857892"/>
              <a:gd name="connsiteX655" fmla="*/ 6435960 w 6793176"/>
              <a:gd name="connsiteY655" fmla="*/ 3698167 h 6857892"/>
              <a:gd name="connsiteX656" fmla="*/ 6424212 w 6793176"/>
              <a:gd name="connsiteY656" fmla="*/ 3682371 h 6857892"/>
              <a:gd name="connsiteX657" fmla="*/ 6411674 w 6793176"/>
              <a:gd name="connsiteY657" fmla="*/ 3562257 h 6857892"/>
              <a:gd name="connsiteX658" fmla="*/ 6422830 w 6793176"/>
              <a:gd name="connsiteY658" fmla="*/ 3493875 h 6857892"/>
              <a:gd name="connsiteX659" fmla="*/ 6431716 w 6793176"/>
              <a:gd name="connsiteY659" fmla="*/ 3469523 h 6857892"/>
              <a:gd name="connsiteX660" fmla="*/ 6426284 w 6793176"/>
              <a:gd name="connsiteY660" fmla="*/ 3325591 h 6857892"/>
              <a:gd name="connsiteX661" fmla="*/ 6405520 w 6793176"/>
              <a:gd name="connsiteY661" fmla="*/ 3274784 h 6857892"/>
              <a:gd name="connsiteX662" fmla="*/ 6411312 w 6793176"/>
              <a:gd name="connsiteY662" fmla="*/ 3248459 h 6857892"/>
              <a:gd name="connsiteX663" fmla="*/ 6418748 w 6793176"/>
              <a:gd name="connsiteY663" fmla="*/ 3226772 h 6857892"/>
              <a:gd name="connsiteX664" fmla="*/ 6411740 w 6793176"/>
              <a:gd name="connsiteY664" fmla="*/ 3169545 h 6857892"/>
              <a:gd name="connsiteX665" fmla="*/ 6300186 w 6793176"/>
              <a:gd name="connsiteY665" fmla="*/ 3035303 h 6857892"/>
              <a:gd name="connsiteX666" fmla="*/ 6310416 w 6793176"/>
              <a:gd name="connsiteY666" fmla="*/ 3040812 h 6857892"/>
              <a:gd name="connsiteX667" fmla="*/ 6333090 w 6793176"/>
              <a:gd name="connsiteY667" fmla="*/ 3112090 h 6857892"/>
              <a:gd name="connsiteX668" fmla="*/ 6339046 w 6793176"/>
              <a:gd name="connsiteY668" fmla="*/ 3189750 h 6857892"/>
              <a:gd name="connsiteX669" fmla="*/ 6348196 w 6793176"/>
              <a:gd name="connsiteY669" fmla="*/ 3273468 h 6857892"/>
              <a:gd name="connsiteX670" fmla="*/ 6340132 w 6793176"/>
              <a:gd name="connsiteY670" fmla="*/ 3276759 h 6857892"/>
              <a:gd name="connsiteX671" fmla="*/ 6334308 w 6793176"/>
              <a:gd name="connsiteY671" fmla="*/ 3334081 h 6857892"/>
              <a:gd name="connsiteX672" fmla="*/ 6347768 w 6793176"/>
              <a:gd name="connsiteY672" fmla="*/ 3365014 h 6857892"/>
              <a:gd name="connsiteX673" fmla="*/ 6368894 w 6793176"/>
              <a:gd name="connsiteY673" fmla="*/ 3343327 h 6857892"/>
              <a:gd name="connsiteX674" fmla="*/ 6393508 w 6793176"/>
              <a:gd name="connsiteY674" fmla="*/ 3323518 h 6857892"/>
              <a:gd name="connsiteX675" fmla="*/ 6406672 w 6793176"/>
              <a:gd name="connsiteY675" fmla="*/ 3370279 h 6857892"/>
              <a:gd name="connsiteX676" fmla="*/ 6400090 w 6793176"/>
              <a:gd name="connsiteY676" fmla="*/ 3373272 h 6857892"/>
              <a:gd name="connsiteX677" fmla="*/ 6379588 w 6793176"/>
              <a:gd name="connsiteY677" fmla="*/ 3367875 h 6857892"/>
              <a:gd name="connsiteX678" fmla="*/ 6384722 w 6793176"/>
              <a:gd name="connsiteY678" fmla="*/ 3396996 h 6857892"/>
              <a:gd name="connsiteX679" fmla="*/ 6407758 w 6793176"/>
              <a:gd name="connsiteY679" fmla="*/ 3463468 h 6857892"/>
              <a:gd name="connsiteX680" fmla="*/ 6389198 w 6793176"/>
              <a:gd name="connsiteY680" fmla="*/ 3428718 h 6857892"/>
              <a:gd name="connsiteX681" fmla="*/ 6381596 w 6793176"/>
              <a:gd name="connsiteY681" fmla="*/ 3443624 h 6857892"/>
              <a:gd name="connsiteX682" fmla="*/ 6369782 w 6793176"/>
              <a:gd name="connsiteY682" fmla="*/ 3560711 h 6857892"/>
              <a:gd name="connsiteX683" fmla="*/ 6373664 w 6793176"/>
              <a:gd name="connsiteY683" fmla="*/ 3589604 h 6857892"/>
              <a:gd name="connsiteX684" fmla="*/ 6424146 w 6793176"/>
              <a:gd name="connsiteY684" fmla="*/ 3783431 h 6857892"/>
              <a:gd name="connsiteX685" fmla="*/ 6438232 w 6793176"/>
              <a:gd name="connsiteY685" fmla="*/ 3890711 h 6857892"/>
              <a:gd name="connsiteX686" fmla="*/ 6434708 w 6793176"/>
              <a:gd name="connsiteY686" fmla="*/ 3926449 h 6857892"/>
              <a:gd name="connsiteX687" fmla="*/ 6426482 w 6793176"/>
              <a:gd name="connsiteY687" fmla="*/ 3944153 h 6857892"/>
              <a:gd name="connsiteX688" fmla="*/ 6402196 w 6793176"/>
              <a:gd name="connsiteY688" fmla="*/ 3955770 h 6857892"/>
              <a:gd name="connsiteX689" fmla="*/ 6401704 w 6793176"/>
              <a:gd name="connsiteY689" fmla="*/ 3984794 h 6857892"/>
              <a:gd name="connsiteX690" fmla="*/ 6378964 w 6793176"/>
              <a:gd name="connsiteY690" fmla="*/ 4006941 h 6857892"/>
              <a:gd name="connsiteX691" fmla="*/ 6367480 w 6793176"/>
              <a:gd name="connsiteY691" fmla="*/ 3984103 h 6857892"/>
              <a:gd name="connsiteX692" fmla="*/ 6313510 w 6793176"/>
              <a:gd name="connsiteY692" fmla="*/ 3815220 h 6857892"/>
              <a:gd name="connsiteX693" fmla="*/ 6304328 w 6793176"/>
              <a:gd name="connsiteY693" fmla="*/ 3699351 h 6857892"/>
              <a:gd name="connsiteX694" fmla="*/ 6314200 w 6793176"/>
              <a:gd name="connsiteY694" fmla="*/ 3621261 h 6857892"/>
              <a:gd name="connsiteX695" fmla="*/ 6314958 w 6793176"/>
              <a:gd name="connsiteY695" fmla="*/ 3611652 h 6857892"/>
              <a:gd name="connsiteX696" fmla="*/ 6331412 w 6793176"/>
              <a:gd name="connsiteY696" fmla="*/ 3508650 h 6857892"/>
              <a:gd name="connsiteX697" fmla="*/ 6331904 w 6793176"/>
              <a:gd name="connsiteY697" fmla="*/ 3400684 h 6857892"/>
              <a:gd name="connsiteX698" fmla="*/ 6330490 w 6793176"/>
              <a:gd name="connsiteY698" fmla="*/ 3333094 h 6857892"/>
              <a:gd name="connsiteX699" fmla="*/ 6322692 w 6793176"/>
              <a:gd name="connsiteY699" fmla="*/ 3266129 h 6857892"/>
              <a:gd name="connsiteX700" fmla="*/ 6318314 w 6793176"/>
              <a:gd name="connsiteY700" fmla="*/ 3237268 h 6857892"/>
              <a:gd name="connsiteX701" fmla="*/ 6317952 w 6793176"/>
              <a:gd name="connsiteY701" fmla="*/ 3205087 h 6857892"/>
              <a:gd name="connsiteX702" fmla="*/ 6305250 w 6793176"/>
              <a:gd name="connsiteY702" fmla="*/ 3142857 h 6857892"/>
              <a:gd name="connsiteX703" fmla="*/ 6293632 w 6793176"/>
              <a:gd name="connsiteY703" fmla="*/ 3043441 h 6857892"/>
              <a:gd name="connsiteX704" fmla="*/ 6300186 w 6793176"/>
              <a:gd name="connsiteY704" fmla="*/ 3035303 h 6857892"/>
              <a:gd name="connsiteX705" fmla="*/ 6308508 w 6793176"/>
              <a:gd name="connsiteY705" fmla="*/ 2879761 h 6857892"/>
              <a:gd name="connsiteX706" fmla="*/ 6354940 w 6793176"/>
              <a:gd name="connsiteY706" fmla="*/ 2899506 h 6857892"/>
              <a:gd name="connsiteX707" fmla="*/ 6360338 w 6793176"/>
              <a:gd name="connsiteY707" fmla="*/ 2911550 h 6857892"/>
              <a:gd name="connsiteX708" fmla="*/ 6388836 w 6793176"/>
              <a:gd name="connsiteY708" fmla="*/ 3081848 h 6857892"/>
              <a:gd name="connsiteX709" fmla="*/ 6334834 w 6793176"/>
              <a:gd name="connsiteY709" fmla="*/ 3023503 h 6857892"/>
              <a:gd name="connsiteX710" fmla="*/ 6333912 w 6793176"/>
              <a:gd name="connsiteY710" fmla="*/ 3009385 h 6857892"/>
              <a:gd name="connsiteX711" fmla="*/ 6333552 w 6793176"/>
              <a:gd name="connsiteY711" fmla="*/ 2973188 h 6857892"/>
              <a:gd name="connsiteX712" fmla="*/ 6316240 w 6793176"/>
              <a:gd name="connsiteY712" fmla="*/ 2971641 h 6857892"/>
              <a:gd name="connsiteX713" fmla="*/ 6281788 w 6793176"/>
              <a:gd name="connsiteY713" fmla="*/ 2962787 h 6857892"/>
              <a:gd name="connsiteX714" fmla="*/ 6274580 w 6793176"/>
              <a:gd name="connsiteY714" fmla="*/ 2934290 h 6857892"/>
              <a:gd name="connsiteX715" fmla="*/ 6308508 w 6793176"/>
              <a:gd name="connsiteY715" fmla="*/ 2879761 h 6857892"/>
              <a:gd name="connsiteX716" fmla="*/ 5727948 w 6793176"/>
              <a:gd name="connsiteY716" fmla="*/ 2740298 h 6857892"/>
              <a:gd name="connsiteX717" fmla="*/ 5726696 w 6793176"/>
              <a:gd name="connsiteY717" fmla="*/ 2741450 h 6857892"/>
              <a:gd name="connsiteX718" fmla="*/ 5727948 w 6793176"/>
              <a:gd name="connsiteY718" fmla="*/ 2740331 h 6857892"/>
              <a:gd name="connsiteX719" fmla="*/ 427477 w 6793176"/>
              <a:gd name="connsiteY719" fmla="*/ 2605733 h 6857892"/>
              <a:gd name="connsiteX720" fmla="*/ 385750 w 6793176"/>
              <a:gd name="connsiteY720" fmla="*/ 2770338 h 6857892"/>
              <a:gd name="connsiteX721" fmla="*/ 386934 w 6793176"/>
              <a:gd name="connsiteY721" fmla="*/ 2820523 h 6857892"/>
              <a:gd name="connsiteX722" fmla="*/ 371468 w 6793176"/>
              <a:gd name="connsiteY722" fmla="*/ 2775176 h 6857892"/>
              <a:gd name="connsiteX723" fmla="*/ 352809 w 6793176"/>
              <a:gd name="connsiteY723" fmla="*/ 2728908 h 6857892"/>
              <a:gd name="connsiteX724" fmla="*/ 361859 w 6793176"/>
              <a:gd name="connsiteY724" fmla="*/ 2714296 h 6857892"/>
              <a:gd name="connsiteX725" fmla="*/ 384565 w 6793176"/>
              <a:gd name="connsiteY725" fmla="*/ 2696689 h 6857892"/>
              <a:gd name="connsiteX726" fmla="*/ 394208 w 6793176"/>
              <a:gd name="connsiteY726" fmla="*/ 2648741 h 6857892"/>
              <a:gd name="connsiteX727" fmla="*/ 427477 w 6793176"/>
              <a:gd name="connsiteY727" fmla="*/ 2605733 h 6857892"/>
              <a:gd name="connsiteX728" fmla="*/ 5648606 w 6793176"/>
              <a:gd name="connsiteY728" fmla="*/ 2574415 h 6857892"/>
              <a:gd name="connsiteX729" fmla="*/ 5654464 w 6793176"/>
              <a:gd name="connsiteY729" fmla="*/ 2587773 h 6857892"/>
              <a:gd name="connsiteX730" fmla="*/ 5656044 w 6793176"/>
              <a:gd name="connsiteY730" fmla="*/ 2605674 h 6857892"/>
              <a:gd name="connsiteX731" fmla="*/ 5654564 w 6793176"/>
              <a:gd name="connsiteY731" fmla="*/ 2587773 h 6857892"/>
              <a:gd name="connsiteX732" fmla="*/ 5658776 w 6793176"/>
              <a:gd name="connsiteY732" fmla="*/ 2584681 h 6857892"/>
              <a:gd name="connsiteX733" fmla="*/ 5654530 w 6793176"/>
              <a:gd name="connsiteY733" fmla="*/ 2587773 h 6857892"/>
              <a:gd name="connsiteX734" fmla="*/ 5648606 w 6793176"/>
              <a:gd name="connsiteY734" fmla="*/ 2574415 h 6857892"/>
              <a:gd name="connsiteX735" fmla="*/ 5892454 w 6793176"/>
              <a:gd name="connsiteY735" fmla="*/ 2564608 h 6857892"/>
              <a:gd name="connsiteX736" fmla="*/ 5902556 w 6793176"/>
              <a:gd name="connsiteY736" fmla="*/ 2593400 h 6857892"/>
              <a:gd name="connsiteX737" fmla="*/ 5902556 w 6793176"/>
              <a:gd name="connsiteY737" fmla="*/ 2593367 h 6857892"/>
              <a:gd name="connsiteX738" fmla="*/ 5892454 w 6793176"/>
              <a:gd name="connsiteY738" fmla="*/ 2564608 h 6857892"/>
              <a:gd name="connsiteX739" fmla="*/ 6524056 w 6793176"/>
              <a:gd name="connsiteY739" fmla="*/ 2472527 h 6857892"/>
              <a:gd name="connsiteX740" fmla="*/ 6525304 w 6793176"/>
              <a:gd name="connsiteY740" fmla="*/ 2474830 h 6857892"/>
              <a:gd name="connsiteX741" fmla="*/ 6522146 w 6793176"/>
              <a:gd name="connsiteY741" fmla="*/ 2476377 h 6857892"/>
              <a:gd name="connsiteX742" fmla="*/ 6522146 w 6793176"/>
              <a:gd name="connsiteY742" fmla="*/ 2473810 h 6857892"/>
              <a:gd name="connsiteX743" fmla="*/ 6524056 w 6793176"/>
              <a:gd name="connsiteY743" fmla="*/ 2472527 h 6857892"/>
              <a:gd name="connsiteX744" fmla="*/ 166650 w 6793176"/>
              <a:gd name="connsiteY744" fmla="*/ 2401702 h 6857892"/>
              <a:gd name="connsiteX745" fmla="*/ 120579 w 6793176"/>
              <a:gd name="connsiteY745" fmla="*/ 2525014 h 6857892"/>
              <a:gd name="connsiteX746" fmla="*/ 166650 w 6793176"/>
              <a:gd name="connsiteY746" fmla="*/ 2401702 h 6857892"/>
              <a:gd name="connsiteX747" fmla="*/ 650823 w 6793176"/>
              <a:gd name="connsiteY747" fmla="*/ 2364579 h 6857892"/>
              <a:gd name="connsiteX748" fmla="*/ 646117 w 6793176"/>
              <a:gd name="connsiteY748" fmla="*/ 2370009 h 6857892"/>
              <a:gd name="connsiteX749" fmla="*/ 645959 w 6793176"/>
              <a:gd name="connsiteY749" fmla="*/ 2369819 h 6857892"/>
              <a:gd name="connsiteX750" fmla="*/ 645228 w 6793176"/>
              <a:gd name="connsiteY750" fmla="*/ 2369819 h 6857892"/>
              <a:gd name="connsiteX751" fmla="*/ 645492 w 6793176"/>
              <a:gd name="connsiteY751" fmla="*/ 2369257 h 6857892"/>
              <a:gd name="connsiteX752" fmla="*/ 645526 w 6793176"/>
              <a:gd name="connsiteY752" fmla="*/ 2369288 h 6857892"/>
              <a:gd name="connsiteX753" fmla="*/ 645524 w 6793176"/>
              <a:gd name="connsiteY753" fmla="*/ 2369285 h 6857892"/>
              <a:gd name="connsiteX754" fmla="*/ 650823 w 6793176"/>
              <a:gd name="connsiteY754" fmla="*/ 2364579 h 6857892"/>
              <a:gd name="connsiteX755" fmla="*/ 668495 w 6793176"/>
              <a:gd name="connsiteY755" fmla="*/ 2337365 h 6857892"/>
              <a:gd name="connsiteX756" fmla="*/ 650823 w 6793176"/>
              <a:gd name="connsiteY756" fmla="*/ 2364579 h 6857892"/>
              <a:gd name="connsiteX757" fmla="*/ 668495 w 6793176"/>
              <a:gd name="connsiteY757" fmla="*/ 2337365 h 6857892"/>
              <a:gd name="connsiteX758" fmla="*/ 741879 w 6793176"/>
              <a:gd name="connsiteY758" fmla="*/ 1965871 h 6857892"/>
              <a:gd name="connsiteX759" fmla="*/ 703179 w 6793176"/>
              <a:gd name="connsiteY759" fmla="*/ 2021814 h 6857892"/>
              <a:gd name="connsiteX760" fmla="*/ 741879 w 6793176"/>
              <a:gd name="connsiteY760" fmla="*/ 1965871 h 6857892"/>
              <a:gd name="connsiteX761" fmla="*/ 6396076 w 6793176"/>
              <a:gd name="connsiteY761" fmla="*/ 1958606 h 6857892"/>
              <a:gd name="connsiteX762" fmla="*/ 6396996 w 6793176"/>
              <a:gd name="connsiteY762" fmla="*/ 1959001 h 6857892"/>
              <a:gd name="connsiteX763" fmla="*/ 6406704 w 6793176"/>
              <a:gd name="connsiteY763" fmla="*/ 1974764 h 6857892"/>
              <a:gd name="connsiteX764" fmla="*/ 6396076 w 6793176"/>
              <a:gd name="connsiteY764" fmla="*/ 1958606 h 6857892"/>
              <a:gd name="connsiteX765" fmla="*/ 772724 w 6793176"/>
              <a:gd name="connsiteY765" fmla="*/ 1903146 h 6857892"/>
              <a:gd name="connsiteX766" fmla="*/ 772714 w 6793176"/>
              <a:gd name="connsiteY766" fmla="*/ 1903784 h 6857892"/>
              <a:gd name="connsiteX767" fmla="*/ 772714 w 6793176"/>
              <a:gd name="connsiteY767" fmla="*/ 1903653 h 6857892"/>
              <a:gd name="connsiteX768" fmla="*/ 772714 w 6793176"/>
              <a:gd name="connsiteY768" fmla="*/ 1903192 h 6857892"/>
              <a:gd name="connsiteX769" fmla="*/ 772714 w 6793176"/>
              <a:gd name="connsiteY769" fmla="*/ 1903159 h 6857892"/>
              <a:gd name="connsiteX770" fmla="*/ 6376496 w 6793176"/>
              <a:gd name="connsiteY770" fmla="*/ 1878738 h 6857892"/>
              <a:gd name="connsiteX771" fmla="*/ 6390580 w 6793176"/>
              <a:gd name="connsiteY771" fmla="*/ 1888808 h 6857892"/>
              <a:gd name="connsiteX772" fmla="*/ 6393608 w 6793176"/>
              <a:gd name="connsiteY772" fmla="*/ 1923822 h 6857892"/>
              <a:gd name="connsiteX773" fmla="*/ 6396076 w 6793176"/>
              <a:gd name="connsiteY773" fmla="*/ 1958605 h 6857892"/>
              <a:gd name="connsiteX774" fmla="*/ 6384262 w 6793176"/>
              <a:gd name="connsiteY774" fmla="*/ 1935207 h 6857892"/>
              <a:gd name="connsiteX775" fmla="*/ 6370868 w 6793176"/>
              <a:gd name="connsiteY775" fmla="*/ 1895193 h 6857892"/>
              <a:gd name="connsiteX776" fmla="*/ 6376496 w 6793176"/>
              <a:gd name="connsiteY776" fmla="*/ 1878738 h 6857892"/>
              <a:gd name="connsiteX777" fmla="*/ 1245789 w 6793176"/>
              <a:gd name="connsiteY777" fmla="*/ 1835302 h 6857892"/>
              <a:gd name="connsiteX778" fmla="*/ 1249516 w 6793176"/>
              <a:gd name="connsiteY778" fmla="*/ 1837626 h 6857892"/>
              <a:gd name="connsiteX779" fmla="*/ 1246159 w 6793176"/>
              <a:gd name="connsiteY779" fmla="*/ 1842431 h 6857892"/>
              <a:gd name="connsiteX780" fmla="*/ 1242013 w 6793176"/>
              <a:gd name="connsiteY780" fmla="*/ 1845360 h 6857892"/>
              <a:gd name="connsiteX781" fmla="*/ 1242013 w 6793176"/>
              <a:gd name="connsiteY781" fmla="*/ 1837988 h 6857892"/>
              <a:gd name="connsiteX782" fmla="*/ 1245789 w 6793176"/>
              <a:gd name="connsiteY782" fmla="*/ 1835302 h 6857892"/>
              <a:gd name="connsiteX783" fmla="*/ 1374796 w 6793176"/>
              <a:gd name="connsiteY783" fmla="*/ 1730839 h 6857892"/>
              <a:gd name="connsiteX784" fmla="*/ 1375454 w 6793176"/>
              <a:gd name="connsiteY784" fmla="*/ 1731530 h 6857892"/>
              <a:gd name="connsiteX785" fmla="*/ 1373907 w 6793176"/>
              <a:gd name="connsiteY785" fmla="*/ 1731826 h 6857892"/>
              <a:gd name="connsiteX786" fmla="*/ 1385557 w 6793176"/>
              <a:gd name="connsiteY786" fmla="*/ 1720445 h 6857892"/>
              <a:gd name="connsiteX787" fmla="*/ 1384504 w 6793176"/>
              <a:gd name="connsiteY787" fmla="*/ 1722025 h 6857892"/>
              <a:gd name="connsiteX788" fmla="*/ 1384068 w 6793176"/>
              <a:gd name="connsiteY788" fmla="*/ 1721453 h 6857892"/>
              <a:gd name="connsiteX789" fmla="*/ 1384504 w 6793176"/>
              <a:gd name="connsiteY789" fmla="*/ 1722053 h 6857892"/>
              <a:gd name="connsiteX790" fmla="*/ 1375454 w 6793176"/>
              <a:gd name="connsiteY790" fmla="*/ 1731465 h 6857892"/>
              <a:gd name="connsiteX791" fmla="*/ 1374829 w 6793176"/>
              <a:gd name="connsiteY791" fmla="*/ 1730741 h 6857892"/>
              <a:gd name="connsiteX792" fmla="*/ 1383978 w 6793176"/>
              <a:gd name="connsiteY792" fmla="*/ 1721329 h 6857892"/>
              <a:gd name="connsiteX793" fmla="*/ 1383980 w 6793176"/>
              <a:gd name="connsiteY793" fmla="*/ 1721332 h 6857892"/>
              <a:gd name="connsiteX794" fmla="*/ 1012678 w 6793176"/>
              <a:gd name="connsiteY794" fmla="*/ 1703073 h 6857892"/>
              <a:gd name="connsiteX795" fmla="*/ 1000732 w 6793176"/>
              <a:gd name="connsiteY795" fmla="*/ 1730979 h 6857892"/>
              <a:gd name="connsiteX796" fmla="*/ 965257 w 6793176"/>
              <a:gd name="connsiteY796" fmla="*/ 1785902 h 6857892"/>
              <a:gd name="connsiteX797" fmla="*/ 972465 w 6793176"/>
              <a:gd name="connsiteY797" fmla="*/ 1793010 h 6857892"/>
              <a:gd name="connsiteX798" fmla="*/ 944789 w 6793176"/>
              <a:gd name="connsiteY798" fmla="*/ 1863006 h 6857892"/>
              <a:gd name="connsiteX799" fmla="*/ 934916 w 6793176"/>
              <a:gd name="connsiteY799" fmla="*/ 1875774 h 6857892"/>
              <a:gd name="connsiteX800" fmla="*/ 809439 w 6793176"/>
              <a:gd name="connsiteY800" fmla="*/ 2079802 h 6857892"/>
              <a:gd name="connsiteX801" fmla="*/ 746650 w 6793176"/>
              <a:gd name="connsiteY801" fmla="*/ 2124553 h 6857892"/>
              <a:gd name="connsiteX802" fmla="*/ 762413 w 6793176"/>
              <a:gd name="connsiteY802" fmla="*/ 2082960 h 6857892"/>
              <a:gd name="connsiteX803" fmla="*/ 1012678 w 6793176"/>
              <a:gd name="connsiteY803" fmla="*/ 1703073 h 6857892"/>
              <a:gd name="connsiteX804" fmla="*/ 1012546 w 6793176"/>
              <a:gd name="connsiteY804" fmla="*/ 1701691 h 6857892"/>
              <a:gd name="connsiteX805" fmla="*/ 1012625 w 6793176"/>
              <a:gd name="connsiteY805" fmla="*/ 1701754 h 6857892"/>
              <a:gd name="connsiteX806" fmla="*/ 1013731 w 6793176"/>
              <a:gd name="connsiteY806" fmla="*/ 1701981 h 6857892"/>
              <a:gd name="connsiteX807" fmla="*/ 1013732 w 6793176"/>
              <a:gd name="connsiteY807" fmla="*/ 1701981 h 6857892"/>
              <a:gd name="connsiteX808" fmla="*/ 1013369 w 6793176"/>
              <a:gd name="connsiteY808" fmla="*/ 1702343 h 6857892"/>
              <a:gd name="connsiteX809" fmla="*/ 1013036 w 6793176"/>
              <a:gd name="connsiteY809" fmla="*/ 1702083 h 6857892"/>
              <a:gd name="connsiteX810" fmla="*/ 1013369 w 6793176"/>
              <a:gd name="connsiteY810" fmla="*/ 1702349 h 6857892"/>
              <a:gd name="connsiteX811" fmla="*/ 1012810 w 6793176"/>
              <a:gd name="connsiteY811" fmla="*/ 1703040 h 6857892"/>
              <a:gd name="connsiteX812" fmla="*/ 1012546 w 6793176"/>
              <a:gd name="connsiteY812" fmla="*/ 1701691 h 6857892"/>
              <a:gd name="connsiteX813" fmla="*/ 1024590 w 6793176"/>
              <a:gd name="connsiteY813" fmla="*/ 1692503 h 6857892"/>
              <a:gd name="connsiteX814" fmla="*/ 1025710 w 6793176"/>
              <a:gd name="connsiteY814" fmla="*/ 1696715 h 6857892"/>
              <a:gd name="connsiteX815" fmla="*/ 1013731 w 6793176"/>
              <a:gd name="connsiteY815" fmla="*/ 1701981 h 6857892"/>
              <a:gd name="connsiteX816" fmla="*/ 1051049 w 6793176"/>
              <a:gd name="connsiteY816" fmla="*/ 1657983 h 6857892"/>
              <a:gd name="connsiteX817" fmla="*/ 1053385 w 6793176"/>
              <a:gd name="connsiteY817" fmla="*/ 1662261 h 6857892"/>
              <a:gd name="connsiteX818" fmla="*/ 1044204 w 6793176"/>
              <a:gd name="connsiteY818" fmla="*/ 1670028 h 6857892"/>
              <a:gd name="connsiteX819" fmla="*/ 1044204 w 6793176"/>
              <a:gd name="connsiteY819" fmla="*/ 1664236 h 6857892"/>
              <a:gd name="connsiteX820" fmla="*/ 1051049 w 6793176"/>
              <a:gd name="connsiteY820" fmla="*/ 1657983 h 6857892"/>
              <a:gd name="connsiteX821" fmla="*/ 938438 w 6793176"/>
              <a:gd name="connsiteY821" fmla="*/ 1642481 h 6857892"/>
              <a:gd name="connsiteX822" fmla="*/ 940873 w 6793176"/>
              <a:gd name="connsiteY822" fmla="*/ 1652353 h 6857892"/>
              <a:gd name="connsiteX823" fmla="*/ 933107 w 6793176"/>
              <a:gd name="connsiteY823" fmla="*/ 1662028 h 6857892"/>
              <a:gd name="connsiteX824" fmla="*/ 926163 w 6793176"/>
              <a:gd name="connsiteY824" fmla="*/ 1660877 h 6857892"/>
              <a:gd name="connsiteX825" fmla="*/ 928171 w 6793176"/>
              <a:gd name="connsiteY825" fmla="*/ 1656434 h 6857892"/>
              <a:gd name="connsiteX826" fmla="*/ 931462 w 6793176"/>
              <a:gd name="connsiteY826" fmla="*/ 1647681 h 6857892"/>
              <a:gd name="connsiteX827" fmla="*/ 938438 w 6793176"/>
              <a:gd name="connsiteY827" fmla="*/ 1642481 h 6857892"/>
              <a:gd name="connsiteX828" fmla="*/ 1424224 w 6793176"/>
              <a:gd name="connsiteY828" fmla="*/ 1636726 h 6857892"/>
              <a:gd name="connsiteX829" fmla="*/ 1400036 w 6793176"/>
              <a:gd name="connsiteY829" fmla="*/ 1670884 h 6857892"/>
              <a:gd name="connsiteX830" fmla="*/ 1424224 w 6793176"/>
              <a:gd name="connsiteY830" fmla="*/ 1636726 h 6857892"/>
              <a:gd name="connsiteX831" fmla="*/ 1465457 w 6793176"/>
              <a:gd name="connsiteY831" fmla="*/ 1631067 h 6857892"/>
              <a:gd name="connsiteX832" fmla="*/ 1385557 w 6793176"/>
              <a:gd name="connsiteY832" fmla="*/ 1720445 h 6857892"/>
              <a:gd name="connsiteX833" fmla="*/ 1465457 w 6793176"/>
              <a:gd name="connsiteY833" fmla="*/ 1631067 h 6857892"/>
              <a:gd name="connsiteX834" fmla="*/ 6187934 w 6793176"/>
              <a:gd name="connsiteY834" fmla="*/ 1615342 h 6857892"/>
              <a:gd name="connsiteX835" fmla="*/ 6220842 w 6793176"/>
              <a:gd name="connsiteY835" fmla="*/ 1628999 h 6857892"/>
              <a:gd name="connsiteX836" fmla="*/ 6240586 w 6793176"/>
              <a:gd name="connsiteY836" fmla="*/ 1646012 h 6857892"/>
              <a:gd name="connsiteX837" fmla="*/ 6231900 w 6793176"/>
              <a:gd name="connsiteY837" fmla="*/ 1658189 h 6857892"/>
              <a:gd name="connsiteX838" fmla="*/ 6206790 w 6793176"/>
              <a:gd name="connsiteY838" fmla="*/ 1651871 h 6857892"/>
              <a:gd name="connsiteX839" fmla="*/ 6187934 w 6793176"/>
              <a:gd name="connsiteY839" fmla="*/ 1615342 h 6857892"/>
              <a:gd name="connsiteX840" fmla="*/ 1498925 w 6793176"/>
              <a:gd name="connsiteY840" fmla="*/ 1559651 h 6857892"/>
              <a:gd name="connsiteX841" fmla="*/ 1500438 w 6793176"/>
              <a:gd name="connsiteY841" fmla="*/ 1561559 h 6857892"/>
              <a:gd name="connsiteX842" fmla="*/ 1498431 w 6793176"/>
              <a:gd name="connsiteY842" fmla="*/ 1562909 h 6857892"/>
              <a:gd name="connsiteX843" fmla="*/ 1496884 w 6793176"/>
              <a:gd name="connsiteY843" fmla="*/ 1561033 h 6857892"/>
              <a:gd name="connsiteX844" fmla="*/ 1498925 w 6793176"/>
              <a:gd name="connsiteY844" fmla="*/ 1559651 h 6857892"/>
              <a:gd name="connsiteX845" fmla="*/ 906649 w 6793176"/>
              <a:gd name="connsiteY845" fmla="*/ 1533568 h 6857892"/>
              <a:gd name="connsiteX846" fmla="*/ 905761 w 6793176"/>
              <a:gd name="connsiteY846" fmla="*/ 1534654 h 6857892"/>
              <a:gd name="connsiteX847" fmla="*/ 905794 w 6793176"/>
              <a:gd name="connsiteY847" fmla="*/ 1534654 h 6857892"/>
              <a:gd name="connsiteX848" fmla="*/ 906649 w 6793176"/>
              <a:gd name="connsiteY848" fmla="*/ 1533568 h 6857892"/>
              <a:gd name="connsiteX849" fmla="*/ 6142752 w 6793176"/>
              <a:gd name="connsiteY849" fmla="*/ 1523858 h 6857892"/>
              <a:gd name="connsiteX850" fmla="*/ 6194252 w 6793176"/>
              <a:gd name="connsiteY850" fmla="*/ 1586383 h 6857892"/>
              <a:gd name="connsiteX851" fmla="*/ 6142752 w 6793176"/>
              <a:gd name="connsiteY851" fmla="*/ 1523858 h 6857892"/>
              <a:gd name="connsiteX852" fmla="*/ 5240844 w 6793176"/>
              <a:gd name="connsiteY852" fmla="*/ 1483085 h 6857892"/>
              <a:gd name="connsiteX853" fmla="*/ 5299322 w 6793176"/>
              <a:gd name="connsiteY853" fmla="*/ 1536658 h 6857892"/>
              <a:gd name="connsiteX854" fmla="*/ 5254896 w 6793176"/>
              <a:gd name="connsiteY854" fmla="*/ 1518526 h 6857892"/>
              <a:gd name="connsiteX855" fmla="*/ 5236600 w 6793176"/>
              <a:gd name="connsiteY855" fmla="*/ 1487857 h 6857892"/>
              <a:gd name="connsiteX856" fmla="*/ 5234264 w 6793176"/>
              <a:gd name="connsiteY856" fmla="*/ 1483709 h 6857892"/>
              <a:gd name="connsiteX857" fmla="*/ 5240844 w 6793176"/>
              <a:gd name="connsiteY857" fmla="*/ 1483085 h 6857892"/>
              <a:gd name="connsiteX858" fmla="*/ 2027260 w 6793176"/>
              <a:gd name="connsiteY858" fmla="*/ 1424182 h 6857892"/>
              <a:gd name="connsiteX859" fmla="*/ 2023278 w 6793176"/>
              <a:gd name="connsiteY859" fmla="*/ 1435963 h 6857892"/>
              <a:gd name="connsiteX860" fmla="*/ 2023278 w 6793176"/>
              <a:gd name="connsiteY860" fmla="*/ 1435996 h 6857892"/>
              <a:gd name="connsiteX861" fmla="*/ 2027260 w 6793176"/>
              <a:gd name="connsiteY861" fmla="*/ 1424182 h 6857892"/>
              <a:gd name="connsiteX862" fmla="*/ 1420439 w 6793176"/>
              <a:gd name="connsiteY862" fmla="*/ 1333313 h 6857892"/>
              <a:gd name="connsiteX863" fmla="*/ 1420012 w 6793176"/>
              <a:gd name="connsiteY863" fmla="*/ 1335748 h 6857892"/>
              <a:gd name="connsiteX864" fmla="*/ 1417167 w 6793176"/>
              <a:gd name="connsiteY864" fmla="*/ 1334866 h 6857892"/>
              <a:gd name="connsiteX865" fmla="*/ 1416260 w 6793176"/>
              <a:gd name="connsiteY865" fmla="*/ 1335254 h 6857892"/>
              <a:gd name="connsiteX866" fmla="*/ 1415898 w 6793176"/>
              <a:gd name="connsiteY866" fmla="*/ 1335057 h 6857892"/>
              <a:gd name="connsiteX867" fmla="*/ 1415898 w 6793176"/>
              <a:gd name="connsiteY867" fmla="*/ 1334431 h 6857892"/>
              <a:gd name="connsiteX868" fmla="*/ 1417162 w 6793176"/>
              <a:gd name="connsiteY868" fmla="*/ 1334853 h 6857892"/>
              <a:gd name="connsiteX869" fmla="*/ 5051788 w 6793176"/>
              <a:gd name="connsiteY869" fmla="*/ 1277967 h 6857892"/>
              <a:gd name="connsiteX870" fmla="*/ 5053270 w 6793176"/>
              <a:gd name="connsiteY870" fmla="*/ 1279910 h 6857892"/>
              <a:gd name="connsiteX871" fmla="*/ 5051164 w 6793176"/>
              <a:gd name="connsiteY871" fmla="*/ 1281291 h 6857892"/>
              <a:gd name="connsiteX872" fmla="*/ 5049124 w 6793176"/>
              <a:gd name="connsiteY872" fmla="*/ 1280172 h 6857892"/>
              <a:gd name="connsiteX873" fmla="*/ 5051788 w 6793176"/>
              <a:gd name="connsiteY873" fmla="*/ 1277967 h 6857892"/>
              <a:gd name="connsiteX874" fmla="*/ 1475264 w 6793176"/>
              <a:gd name="connsiteY874" fmla="*/ 1243516 h 6857892"/>
              <a:gd name="connsiteX875" fmla="*/ 1463088 w 6793176"/>
              <a:gd name="connsiteY875" fmla="*/ 1269841 h 6857892"/>
              <a:gd name="connsiteX876" fmla="*/ 1415700 w 6793176"/>
              <a:gd name="connsiteY876" fmla="*/ 1319665 h 6857892"/>
              <a:gd name="connsiteX877" fmla="*/ 1415931 w 6793176"/>
              <a:gd name="connsiteY877" fmla="*/ 1335165 h 6857892"/>
              <a:gd name="connsiteX878" fmla="*/ 1397173 w 6793176"/>
              <a:gd name="connsiteY878" fmla="*/ 1363039 h 6857892"/>
              <a:gd name="connsiteX879" fmla="*/ 1220162 w 6793176"/>
              <a:gd name="connsiteY879" fmla="*/ 1543275 h 6857892"/>
              <a:gd name="connsiteX880" fmla="*/ 1050850 w 6793176"/>
              <a:gd name="connsiteY880" fmla="*/ 1739110 h 6857892"/>
              <a:gd name="connsiteX881" fmla="*/ 1025183 w 6793176"/>
              <a:gd name="connsiteY881" fmla="*/ 1754445 h 6857892"/>
              <a:gd name="connsiteX882" fmla="*/ 1039530 w 6793176"/>
              <a:gd name="connsiteY882" fmla="*/ 1729863 h 6857892"/>
              <a:gd name="connsiteX883" fmla="*/ 1127559 w 6793176"/>
              <a:gd name="connsiteY883" fmla="*/ 1599712 h 6857892"/>
              <a:gd name="connsiteX884" fmla="*/ 1129994 w 6793176"/>
              <a:gd name="connsiteY884" fmla="*/ 1587075 h 6857892"/>
              <a:gd name="connsiteX885" fmla="*/ 1065067 w 6793176"/>
              <a:gd name="connsiteY885" fmla="*/ 1641802 h 6857892"/>
              <a:gd name="connsiteX886" fmla="*/ 1134700 w 6793176"/>
              <a:gd name="connsiteY886" fmla="*/ 1554562 h 6857892"/>
              <a:gd name="connsiteX887" fmla="*/ 1183272 w 6793176"/>
              <a:gd name="connsiteY887" fmla="*/ 1501448 h 6857892"/>
              <a:gd name="connsiteX888" fmla="*/ 1227072 w 6793176"/>
              <a:gd name="connsiteY888" fmla="*/ 1458108 h 6857892"/>
              <a:gd name="connsiteX889" fmla="*/ 1279988 w 6793176"/>
              <a:gd name="connsiteY889" fmla="*/ 1428196 h 6857892"/>
              <a:gd name="connsiteX890" fmla="*/ 1340604 w 6793176"/>
              <a:gd name="connsiteY890" fmla="*/ 1382125 h 6857892"/>
              <a:gd name="connsiteX891" fmla="*/ 1338729 w 6793176"/>
              <a:gd name="connsiteY891" fmla="*/ 1381631 h 6857892"/>
              <a:gd name="connsiteX892" fmla="*/ 1337215 w 6793176"/>
              <a:gd name="connsiteY892" fmla="*/ 1381467 h 6857892"/>
              <a:gd name="connsiteX893" fmla="*/ 1337412 w 6793176"/>
              <a:gd name="connsiteY893" fmla="*/ 1381302 h 6857892"/>
              <a:gd name="connsiteX894" fmla="*/ 1326684 w 6793176"/>
              <a:gd name="connsiteY894" fmla="*/ 1369522 h 6857892"/>
              <a:gd name="connsiteX895" fmla="*/ 1376605 w 6793176"/>
              <a:gd name="connsiteY895" fmla="*/ 1321475 h 6857892"/>
              <a:gd name="connsiteX896" fmla="*/ 1428403 w 6793176"/>
              <a:gd name="connsiteY896" fmla="*/ 1282216 h 6857892"/>
              <a:gd name="connsiteX897" fmla="*/ 1435774 w 6793176"/>
              <a:gd name="connsiteY897" fmla="*/ 1274909 h 6857892"/>
              <a:gd name="connsiteX898" fmla="*/ 1475264 w 6793176"/>
              <a:gd name="connsiteY898" fmla="*/ 1243516 h 6857892"/>
              <a:gd name="connsiteX899" fmla="*/ 1076519 w 6793176"/>
              <a:gd name="connsiteY899" fmla="*/ 1219860 h 6857892"/>
              <a:gd name="connsiteX900" fmla="*/ 1078659 w 6793176"/>
              <a:gd name="connsiteY900" fmla="*/ 1224334 h 6857892"/>
              <a:gd name="connsiteX901" fmla="*/ 1076552 w 6793176"/>
              <a:gd name="connsiteY901" fmla="*/ 1219860 h 6857892"/>
              <a:gd name="connsiteX902" fmla="*/ 1217530 w 6793176"/>
              <a:gd name="connsiteY902" fmla="*/ 1213411 h 6857892"/>
              <a:gd name="connsiteX903" fmla="*/ 1211936 w 6793176"/>
              <a:gd name="connsiteY903" fmla="*/ 1232264 h 6857892"/>
              <a:gd name="connsiteX904" fmla="*/ 1217530 w 6793176"/>
              <a:gd name="connsiteY904" fmla="*/ 1213443 h 6857892"/>
              <a:gd name="connsiteX905" fmla="*/ 4779736 w 6793176"/>
              <a:gd name="connsiteY905" fmla="*/ 1131825 h 6857892"/>
              <a:gd name="connsiteX906" fmla="*/ 4786256 w 6793176"/>
              <a:gd name="connsiteY906" fmla="*/ 1136103 h 6857892"/>
              <a:gd name="connsiteX907" fmla="*/ 4790600 w 6793176"/>
              <a:gd name="connsiteY907" fmla="*/ 1140743 h 6857892"/>
              <a:gd name="connsiteX908" fmla="*/ 4787638 w 6793176"/>
              <a:gd name="connsiteY908" fmla="*/ 1151703 h 6857892"/>
              <a:gd name="connsiteX909" fmla="*/ 4777174 w 6793176"/>
              <a:gd name="connsiteY909" fmla="*/ 1144824 h 6857892"/>
              <a:gd name="connsiteX910" fmla="*/ 4773092 w 6793176"/>
              <a:gd name="connsiteY910" fmla="*/ 1134260 h 6857892"/>
              <a:gd name="connsiteX911" fmla="*/ 4779736 w 6793176"/>
              <a:gd name="connsiteY911" fmla="*/ 1131825 h 6857892"/>
              <a:gd name="connsiteX912" fmla="*/ 4825318 w 6793176"/>
              <a:gd name="connsiteY912" fmla="*/ 1123006 h 6857892"/>
              <a:gd name="connsiteX913" fmla="*/ 4832294 w 6793176"/>
              <a:gd name="connsiteY913" fmla="*/ 1124520 h 6857892"/>
              <a:gd name="connsiteX914" fmla="*/ 4844404 w 6793176"/>
              <a:gd name="connsiteY914" fmla="*/ 1128107 h 6857892"/>
              <a:gd name="connsiteX915" fmla="*/ 4851612 w 6793176"/>
              <a:gd name="connsiteY915" fmla="*/ 1136893 h 6857892"/>
              <a:gd name="connsiteX916" fmla="*/ 4838250 w 6793176"/>
              <a:gd name="connsiteY916" fmla="*/ 1138900 h 6857892"/>
              <a:gd name="connsiteX917" fmla="*/ 4830254 w 6793176"/>
              <a:gd name="connsiteY917" fmla="*/ 1133833 h 6857892"/>
              <a:gd name="connsiteX918" fmla="*/ 4821500 w 6793176"/>
              <a:gd name="connsiteY918" fmla="*/ 1126955 h 6857892"/>
              <a:gd name="connsiteX919" fmla="*/ 1240894 w 6793176"/>
              <a:gd name="connsiteY919" fmla="*/ 1081480 h 6857892"/>
              <a:gd name="connsiteX920" fmla="*/ 1237373 w 6793176"/>
              <a:gd name="connsiteY920" fmla="*/ 1085396 h 6857892"/>
              <a:gd name="connsiteX921" fmla="*/ 1240927 w 6793176"/>
              <a:gd name="connsiteY921" fmla="*/ 1081480 h 6857892"/>
              <a:gd name="connsiteX922" fmla="*/ 1214601 w 6793176"/>
              <a:gd name="connsiteY922" fmla="*/ 1078156 h 6857892"/>
              <a:gd name="connsiteX923" fmla="*/ 1214601 w 6793176"/>
              <a:gd name="connsiteY923" fmla="*/ 1078189 h 6857892"/>
              <a:gd name="connsiteX924" fmla="*/ 1216872 w 6793176"/>
              <a:gd name="connsiteY924" fmla="*/ 1079670 h 6857892"/>
              <a:gd name="connsiteX925" fmla="*/ 1214601 w 6793176"/>
              <a:gd name="connsiteY925" fmla="*/ 1078156 h 6857892"/>
              <a:gd name="connsiteX926" fmla="*/ 1209402 w 6793176"/>
              <a:gd name="connsiteY926" fmla="*/ 1075162 h 6857892"/>
              <a:gd name="connsiteX927" fmla="*/ 1209402 w 6793176"/>
              <a:gd name="connsiteY927" fmla="*/ 1075195 h 6857892"/>
              <a:gd name="connsiteX928" fmla="*/ 1213811 w 6793176"/>
              <a:gd name="connsiteY928" fmla="*/ 1077729 h 6857892"/>
              <a:gd name="connsiteX929" fmla="*/ 1209402 w 6793176"/>
              <a:gd name="connsiteY929" fmla="*/ 1075162 h 6857892"/>
              <a:gd name="connsiteX930" fmla="*/ 5206160 w 6793176"/>
              <a:gd name="connsiteY930" fmla="*/ 895217 h 6857892"/>
              <a:gd name="connsiteX931" fmla="*/ 5260756 w 6793176"/>
              <a:gd name="connsiteY931" fmla="*/ 930297 h 6857892"/>
              <a:gd name="connsiteX932" fmla="*/ 5206160 w 6793176"/>
              <a:gd name="connsiteY932" fmla="*/ 895217 h 6857892"/>
              <a:gd name="connsiteX933" fmla="*/ 5259306 w 6793176"/>
              <a:gd name="connsiteY933" fmla="*/ 810448 h 6857892"/>
              <a:gd name="connsiteX934" fmla="*/ 5297908 w 6793176"/>
              <a:gd name="connsiteY934" fmla="*/ 825882 h 6857892"/>
              <a:gd name="connsiteX935" fmla="*/ 5443952 w 6793176"/>
              <a:gd name="connsiteY935" fmla="*/ 924966 h 6857892"/>
              <a:gd name="connsiteX936" fmla="*/ 5459780 w 6793176"/>
              <a:gd name="connsiteY936" fmla="*/ 940894 h 6857892"/>
              <a:gd name="connsiteX937" fmla="*/ 5496900 w 6793176"/>
              <a:gd name="connsiteY937" fmla="*/ 985155 h 6857892"/>
              <a:gd name="connsiteX938" fmla="*/ 5501936 w 6793176"/>
              <a:gd name="connsiteY938" fmla="*/ 979560 h 6857892"/>
              <a:gd name="connsiteX939" fmla="*/ 5522044 w 6793176"/>
              <a:gd name="connsiteY939" fmla="*/ 978507 h 6857892"/>
              <a:gd name="connsiteX940" fmla="*/ 5619252 w 6793176"/>
              <a:gd name="connsiteY940" fmla="*/ 1093687 h 6857892"/>
              <a:gd name="connsiteX941" fmla="*/ 5650448 w 6793176"/>
              <a:gd name="connsiteY941" fmla="*/ 1126596 h 6857892"/>
              <a:gd name="connsiteX942" fmla="*/ 5671214 w 6793176"/>
              <a:gd name="connsiteY942" fmla="*/ 1128044 h 6857892"/>
              <a:gd name="connsiteX943" fmla="*/ 5696060 w 6793176"/>
              <a:gd name="connsiteY943" fmla="*/ 1131038 h 6857892"/>
              <a:gd name="connsiteX944" fmla="*/ 5720180 w 6793176"/>
              <a:gd name="connsiteY944" fmla="*/ 1165427 h 6857892"/>
              <a:gd name="connsiteX945" fmla="*/ 5750260 w 6793176"/>
              <a:gd name="connsiteY945" fmla="*/ 1206727 h 6857892"/>
              <a:gd name="connsiteX946" fmla="*/ 5863890 w 6793176"/>
              <a:gd name="connsiteY946" fmla="*/ 1310944 h 6857892"/>
              <a:gd name="connsiteX947" fmla="*/ 5881200 w 6793176"/>
              <a:gd name="connsiteY947" fmla="*/ 1348197 h 6857892"/>
              <a:gd name="connsiteX948" fmla="*/ 5895252 w 6793176"/>
              <a:gd name="connsiteY948" fmla="*/ 1377189 h 6857892"/>
              <a:gd name="connsiteX949" fmla="*/ 5972716 w 6793176"/>
              <a:gd name="connsiteY949" fmla="*/ 1478676 h 6857892"/>
              <a:gd name="connsiteX950" fmla="*/ 5987164 w 6793176"/>
              <a:gd name="connsiteY950" fmla="*/ 1491839 h 6857892"/>
              <a:gd name="connsiteX951" fmla="*/ 6131956 w 6793176"/>
              <a:gd name="connsiteY951" fmla="*/ 1647922 h 6857892"/>
              <a:gd name="connsiteX952" fmla="*/ 6137420 w 6793176"/>
              <a:gd name="connsiteY952" fmla="*/ 1662632 h 6857892"/>
              <a:gd name="connsiteX953" fmla="*/ 6112016 w 6793176"/>
              <a:gd name="connsiteY953" fmla="*/ 1645816 h 6857892"/>
              <a:gd name="connsiteX954" fmla="*/ 6086314 w 6793176"/>
              <a:gd name="connsiteY954" fmla="*/ 1615936 h 6857892"/>
              <a:gd name="connsiteX955" fmla="*/ 6066568 w 6793176"/>
              <a:gd name="connsiteY955" fmla="*/ 1610802 h 6857892"/>
              <a:gd name="connsiteX956" fmla="*/ 6069860 w 6793176"/>
              <a:gd name="connsiteY956" fmla="*/ 1629922 h 6857892"/>
              <a:gd name="connsiteX957" fmla="*/ 6088618 w 6793176"/>
              <a:gd name="connsiteY957" fmla="*/ 1648350 h 6857892"/>
              <a:gd name="connsiteX958" fmla="*/ 6108956 w 6793176"/>
              <a:gd name="connsiteY958" fmla="*/ 1681028 h 6857892"/>
              <a:gd name="connsiteX959" fmla="*/ 6115240 w 6793176"/>
              <a:gd name="connsiteY959" fmla="*/ 1695606 h 6857892"/>
              <a:gd name="connsiteX960" fmla="*/ 6167498 w 6793176"/>
              <a:gd name="connsiteY960" fmla="*/ 1744968 h 6857892"/>
              <a:gd name="connsiteX961" fmla="*/ 6171348 w 6793176"/>
              <a:gd name="connsiteY961" fmla="*/ 1706005 h 6857892"/>
              <a:gd name="connsiteX962" fmla="*/ 6193692 w 6793176"/>
              <a:gd name="connsiteY962" fmla="*/ 1736873 h 6857892"/>
              <a:gd name="connsiteX963" fmla="*/ 6225054 w 6793176"/>
              <a:gd name="connsiteY963" fmla="*/ 1787025 h 6857892"/>
              <a:gd name="connsiteX964" fmla="*/ 6242792 w 6793176"/>
              <a:gd name="connsiteY964" fmla="*/ 1834775 h 6857892"/>
              <a:gd name="connsiteX965" fmla="*/ 6259442 w 6793176"/>
              <a:gd name="connsiteY965" fmla="*/ 1873508 h 6857892"/>
              <a:gd name="connsiteX966" fmla="*/ 6354644 w 6793176"/>
              <a:gd name="connsiteY966" fmla="*/ 2099090 h 6857892"/>
              <a:gd name="connsiteX967" fmla="*/ 6365440 w 6793176"/>
              <a:gd name="connsiteY967" fmla="*/ 2122780 h 6857892"/>
              <a:gd name="connsiteX968" fmla="*/ 6456330 w 6793176"/>
              <a:gd name="connsiteY968" fmla="*/ 2243553 h 6857892"/>
              <a:gd name="connsiteX969" fmla="*/ 6479628 w 6793176"/>
              <a:gd name="connsiteY969" fmla="*/ 2286321 h 6857892"/>
              <a:gd name="connsiteX970" fmla="*/ 6511220 w 6793176"/>
              <a:gd name="connsiteY970" fmla="*/ 2410460 h 6857892"/>
              <a:gd name="connsiteX971" fmla="*/ 6507404 w 6793176"/>
              <a:gd name="connsiteY971" fmla="*/ 2463974 h 6857892"/>
              <a:gd name="connsiteX972" fmla="*/ 6511582 w 6793176"/>
              <a:gd name="connsiteY972" fmla="*/ 2510049 h 6857892"/>
              <a:gd name="connsiteX973" fmla="*/ 6543470 w 6793176"/>
              <a:gd name="connsiteY973" fmla="*/ 2539667 h 6857892"/>
              <a:gd name="connsiteX974" fmla="*/ 6561800 w 6793176"/>
              <a:gd name="connsiteY974" fmla="*/ 2555888 h 6857892"/>
              <a:gd name="connsiteX975" fmla="*/ 6602308 w 6793176"/>
              <a:gd name="connsiteY975" fmla="*/ 2687511 h 6857892"/>
              <a:gd name="connsiteX976" fmla="*/ 6595464 w 6793176"/>
              <a:gd name="connsiteY976" fmla="*/ 2732564 h 6857892"/>
              <a:gd name="connsiteX977" fmla="*/ 6599676 w 6793176"/>
              <a:gd name="connsiteY977" fmla="*/ 2771066 h 6857892"/>
              <a:gd name="connsiteX978" fmla="*/ 6631170 w 6793176"/>
              <a:gd name="connsiteY978" fmla="*/ 2918527 h 6857892"/>
              <a:gd name="connsiteX979" fmla="*/ 6622448 w 6793176"/>
              <a:gd name="connsiteY979" fmla="*/ 2944558 h 6857892"/>
              <a:gd name="connsiteX980" fmla="*/ 6612182 w 6793176"/>
              <a:gd name="connsiteY980" fmla="*/ 2971641 h 6857892"/>
              <a:gd name="connsiteX981" fmla="*/ 6640910 w 6793176"/>
              <a:gd name="connsiteY981" fmla="*/ 3189653 h 6857892"/>
              <a:gd name="connsiteX982" fmla="*/ 6685928 w 6793176"/>
              <a:gd name="connsiteY982" fmla="*/ 3354024 h 6857892"/>
              <a:gd name="connsiteX983" fmla="*/ 6714986 w 6793176"/>
              <a:gd name="connsiteY983" fmla="*/ 3346192 h 6857892"/>
              <a:gd name="connsiteX984" fmla="*/ 6723872 w 6793176"/>
              <a:gd name="connsiteY984" fmla="*/ 3310421 h 6857892"/>
              <a:gd name="connsiteX985" fmla="*/ 6726306 w 6793176"/>
              <a:gd name="connsiteY985" fmla="*/ 3298280 h 6857892"/>
              <a:gd name="connsiteX986" fmla="*/ 6720416 w 6793176"/>
              <a:gd name="connsiteY986" fmla="*/ 3213184 h 6857892"/>
              <a:gd name="connsiteX987" fmla="*/ 6689876 w 6793176"/>
              <a:gd name="connsiteY987" fmla="*/ 3035482 h 6857892"/>
              <a:gd name="connsiteX988" fmla="*/ 6678952 w 6793176"/>
              <a:gd name="connsiteY988" fmla="*/ 2910136 h 6857892"/>
              <a:gd name="connsiteX989" fmla="*/ 6683692 w 6793176"/>
              <a:gd name="connsiteY989" fmla="*/ 2892036 h 6857892"/>
              <a:gd name="connsiteX990" fmla="*/ 6689548 w 6793176"/>
              <a:gd name="connsiteY990" fmla="*/ 2857087 h 6857892"/>
              <a:gd name="connsiteX991" fmla="*/ 6666842 w 6793176"/>
              <a:gd name="connsiteY991" fmla="*/ 2813517 h 6857892"/>
              <a:gd name="connsiteX992" fmla="*/ 6642752 w 6793176"/>
              <a:gd name="connsiteY992" fmla="*/ 2759879 h 6857892"/>
              <a:gd name="connsiteX993" fmla="*/ 6658154 w 6793176"/>
              <a:gd name="connsiteY993" fmla="*/ 2716078 h 6857892"/>
              <a:gd name="connsiteX994" fmla="*/ 6678590 w 6793176"/>
              <a:gd name="connsiteY994" fmla="*/ 2757543 h 6857892"/>
              <a:gd name="connsiteX995" fmla="*/ 6689580 w 6793176"/>
              <a:gd name="connsiteY995" fmla="*/ 2714036 h 6857892"/>
              <a:gd name="connsiteX996" fmla="*/ 6675364 w 6793176"/>
              <a:gd name="connsiteY996" fmla="*/ 2680798 h 6857892"/>
              <a:gd name="connsiteX997" fmla="*/ 6659272 w 6793176"/>
              <a:gd name="connsiteY997" fmla="*/ 2660689 h 6857892"/>
              <a:gd name="connsiteX998" fmla="*/ 6631532 w 6793176"/>
              <a:gd name="connsiteY998" fmla="*/ 2634726 h 6857892"/>
              <a:gd name="connsiteX999" fmla="*/ 6621660 w 6793176"/>
              <a:gd name="connsiteY999" fmla="*/ 2615544 h 6857892"/>
              <a:gd name="connsiteX1000" fmla="*/ 6571180 w 6793176"/>
              <a:gd name="connsiteY1000" fmla="*/ 2459300 h 6857892"/>
              <a:gd name="connsiteX1001" fmla="*/ 6531984 w 6793176"/>
              <a:gd name="connsiteY1001" fmla="*/ 2340826 h 6857892"/>
              <a:gd name="connsiteX1002" fmla="*/ 6538172 w 6793176"/>
              <a:gd name="connsiteY1002" fmla="*/ 2315256 h 6857892"/>
              <a:gd name="connsiteX1003" fmla="*/ 6557916 w 6793176"/>
              <a:gd name="connsiteY1003" fmla="*/ 2366196 h 6857892"/>
              <a:gd name="connsiteX1004" fmla="*/ 6581808 w 6793176"/>
              <a:gd name="connsiteY1004" fmla="*/ 2388377 h 6857892"/>
              <a:gd name="connsiteX1005" fmla="*/ 6583024 w 6793176"/>
              <a:gd name="connsiteY1005" fmla="*/ 2356588 h 6857892"/>
              <a:gd name="connsiteX1006" fmla="*/ 6557226 w 6793176"/>
              <a:gd name="connsiteY1006" fmla="*/ 2289254 h 6857892"/>
              <a:gd name="connsiteX1007" fmla="*/ 6531820 w 6793176"/>
              <a:gd name="connsiteY1007" fmla="*/ 2271132 h 6857892"/>
              <a:gd name="connsiteX1008" fmla="*/ 6509212 w 6793176"/>
              <a:gd name="connsiteY1008" fmla="*/ 2250034 h 6857892"/>
              <a:gd name="connsiteX1009" fmla="*/ 6455178 w 6793176"/>
              <a:gd name="connsiteY1009" fmla="*/ 2120018 h 6857892"/>
              <a:gd name="connsiteX1010" fmla="*/ 6463570 w 6793176"/>
              <a:gd name="connsiteY1010" fmla="*/ 2060093 h 6857892"/>
              <a:gd name="connsiteX1011" fmla="*/ 6480024 w 6793176"/>
              <a:gd name="connsiteY1011" fmla="*/ 2077337 h 6857892"/>
              <a:gd name="connsiteX1012" fmla="*/ 6606224 w 6793176"/>
              <a:gd name="connsiteY1012" fmla="*/ 2398086 h 6857892"/>
              <a:gd name="connsiteX1013" fmla="*/ 6630248 w 6793176"/>
              <a:gd name="connsiteY1013" fmla="*/ 2472201 h 6857892"/>
              <a:gd name="connsiteX1014" fmla="*/ 6631630 w 6793176"/>
              <a:gd name="connsiteY1014" fmla="*/ 2532952 h 6857892"/>
              <a:gd name="connsiteX1015" fmla="*/ 6631368 w 6793176"/>
              <a:gd name="connsiteY1015" fmla="*/ 2571715 h 6857892"/>
              <a:gd name="connsiteX1016" fmla="*/ 6637554 w 6793176"/>
              <a:gd name="connsiteY1016" fmla="*/ 2581817 h 6857892"/>
              <a:gd name="connsiteX1017" fmla="*/ 6663320 w 6793176"/>
              <a:gd name="connsiteY1017" fmla="*/ 2612155 h 6857892"/>
              <a:gd name="connsiteX1018" fmla="*/ 6692938 w 6793176"/>
              <a:gd name="connsiteY1018" fmla="*/ 2687149 h 6857892"/>
              <a:gd name="connsiteX1019" fmla="*/ 6700474 w 6793176"/>
              <a:gd name="connsiteY1019" fmla="*/ 2711930 h 6857892"/>
              <a:gd name="connsiteX1020" fmla="*/ 6776162 w 6793176"/>
              <a:gd name="connsiteY1020" fmla="*/ 3254546 h 6857892"/>
              <a:gd name="connsiteX1021" fmla="*/ 6782380 w 6793176"/>
              <a:gd name="connsiteY1021" fmla="*/ 3415096 h 6857892"/>
              <a:gd name="connsiteX1022" fmla="*/ 6793176 w 6793176"/>
              <a:gd name="connsiteY1022" fmla="*/ 3486175 h 6857892"/>
              <a:gd name="connsiteX1023" fmla="*/ 6783138 w 6793176"/>
              <a:gd name="connsiteY1023" fmla="*/ 3526224 h 6857892"/>
              <a:gd name="connsiteX1024" fmla="*/ 6781690 w 6793176"/>
              <a:gd name="connsiteY1024" fmla="*/ 3633997 h 6857892"/>
              <a:gd name="connsiteX1025" fmla="*/ 6789096 w 6793176"/>
              <a:gd name="connsiteY1025" fmla="*/ 3687571 h 6857892"/>
              <a:gd name="connsiteX1026" fmla="*/ 6790576 w 6793176"/>
              <a:gd name="connsiteY1026" fmla="*/ 3700175 h 6857892"/>
              <a:gd name="connsiteX1027" fmla="*/ 6771686 w 6793176"/>
              <a:gd name="connsiteY1027" fmla="*/ 3782740 h 6857892"/>
              <a:gd name="connsiteX1028" fmla="*/ 6763820 w 6793176"/>
              <a:gd name="connsiteY1028" fmla="*/ 3788137 h 6857892"/>
              <a:gd name="connsiteX1029" fmla="*/ 6759084 w 6793176"/>
              <a:gd name="connsiteY1029" fmla="*/ 3767438 h 6857892"/>
              <a:gd name="connsiteX1030" fmla="*/ 6744274 w 6793176"/>
              <a:gd name="connsiteY1030" fmla="*/ 3754670 h 6857892"/>
              <a:gd name="connsiteX1031" fmla="*/ 6758096 w 6793176"/>
              <a:gd name="connsiteY1031" fmla="*/ 3767899 h 6857892"/>
              <a:gd name="connsiteX1032" fmla="*/ 6762834 w 6793176"/>
              <a:gd name="connsiteY1032" fmla="*/ 3788598 h 6857892"/>
              <a:gd name="connsiteX1033" fmla="*/ 6763558 w 6793176"/>
              <a:gd name="connsiteY1033" fmla="*/ 3808507 h 6857892"/>
              <a:gd name="connsiteX1034" fmla="*/ 6763096 w 6793176"/>
              <a:gd name="connsiteY1034" fmla="*/ 3841053 h 6857892"/>
              <a:gd name="connsiteX1035" fmla="*/ 6749934 w 6793176"/>
              <a:gd name="connsiteY1035" fmla="*/ 3920690 h 6857892"/>
              <a:gd name="connsiteX1036" fmla="*/ 6737528 w 6793176"/>
              <a:gd name="connsiteY1036" fmla="*/ 3892883 h 6857892"/>
              <a:gd name="connsiteX1037" fmla="*/ 6740358 w 6793176"/>
              <a:gd name="connsiteY1037" fmla="*/ 3854282 h 6857892"/>
              <a:gd name="connsiteX1038" fmla="*/ 6723904 w 6793176"/>
              <a:gd name="connsiteY1038" fmla="*/ 3813970 h 6857892"/>
              <a:gd name="connsiteX1039" fmla="*/ 6714492 w 6793176"/>
              <a:gd name="connsiteY1039" fmla="*/ 3766484 h 6857892"/>
              <a:gd name="connsiteX1040" fmla="*/ 6707286 w 6793176"/>
              <a:gd name="connsiteY1040" fmla="*/ 3760923 h 6857892"/>
              <a:gd name="connsiteX1041" fmla="*/ 6699190 w 6793176"/>
              <a:gd name="connsiteY1041" fmla="*/ 3769051 h 6857892"/>
              <a:gd name="connsiteX1042" fmla="*/ 6699190 w 6793176"/>
              <a:gd name="connsiteY1042" fmla="*/ 3791626 h 6857892"/>
              <a:gd name="connsiteX1043" fmla="*/ 6717192 w 6793176"/>
              <a:gd name="connsiteY1043" fmla="*/ 3867314 h 6857892"/>
              <a:gd name="connsiteX1044" fmla="*/ 6729532 w 6793176"/>
              <a:gd name="connsiteY1044" fmla="*/ 3877943 h 6857892"/>
              <a:gd name="connsiteX1045" fmla="*/ 6710312 w 6793176"/>
              <a:gd name="connsiteY1045" fmla="*/ 3969427 h 6857892"/>
              <a:gd name="connsiteX1046" fmla="*/ 6694288 w 6793176"/>
              <a:gd name="connsiteY1046" fmla="*/ 4016617 h 6857892"/>
              <a:gd name="connsiteX1047" fmla="*/ 6678424 w 6793176"/>
              <a:gd name="connsiteY1047" fmla="*/ 3922665 h 6857892"/>
              <a:gd name="connsiteX1048" fmla="*/ 6664044 w 6793176"/>
              <a:gd name="connsiteY1048" fmla="*/ 3913451 h 6857892"/>
              <a:gd name="connsiteX1049" fmla="*/ 6664704 w 6793176"/>
              <a:gd name="connsiteY1049" fmla="*/ 3933195 h 6857892"/>
              <a:gd name="connsiteX1050" fmla="*/ 6645288 w 6793176"/>
              <a:gd name="connsiteY1050" fmla="*/ 4033663 h 6857892"/>
              <a:gd name="connsiteX1051" fmla="*/ 6619684 w 6793176"/>
              <a:gd name="connsiteY1051" fmla="*/ 4136862 h 6857892"/>
              <a:gd name="connsiteX1052" fmla="*/ 6618600 w 6793176"/>
              <a:gd name="connsiteY1052" fmla="*/ 4212353 h 6857892"/>
              <a:gd name="connsiteX1053" fmla="*/ 6589640 w 6793176"/>
              <a:gd name="connsiteY1053" fmla="*/ 4277642 h 6857892"/>
              <a:gd name="connsiteX1054" fmla="*/ 6584638 w 6793176"/>
              <a:gd name="connsiteY1054" fmla="*/ 4289291 h 6857892"/>
              <a:gd name="connsiteX1055" fmla="*/ 6571804 w 6793176"/>
              <a:gd name="connsiteY1055" fmla="*/ 4386501 h 6857892"/>
              <a:gd name="connsiteX1056" fmla="*/ 6573580 w 6793176"/>
              <a:gd name="connsiteY1056" fmla="*/ 4474990 h 6857892"/>
              <a:gd name="connsiteX1057" fmla="*/ 6577694 w 6793176"/>
              <a:gd name="connsiteY1057" fmla="*/ 4488581 h 6857892"/>
              <a:gd name="connsiteX1058" fmla="*/ 6590856 w 6793176"/>
              <a:gd name="connsiteY1058" fmla="*/ 4511979 h 6857892"/>
              <a:gd name="connsiteX1059" fmla="*/ 6583156 w 6793176"/>
              <a:gd name="connsiteY1059" fmla="*/ 4560288 h 6857892"/>
              <a:gd name="connsiteX1060" fmla="*/ 6591088 w 6793176"/>
              <a:gd name="connsiteY1060" fmla="*/ 4590530 h 6857892"/>
              <a:gd name="connsiteX1061" fmla="*/ 6582004 w 6793176"/>
              <a:gd name="connsiteY1061" fmla="*/ 4601982 h 6857892"/>
              <a:gd name="connsiteX1062" fmla="*/ 6566308 w 6793176"/>
              <a:gd name="connsiteY1062" fmla="*/ 4611854 h 6857892"/>
              <a:gd name="connsiteX1063" fmla="*/ 6567756 w 6793176"/>
              <a:gd name="connsiteY1063" fmla="*/ 4661907 h 6857892"/>
              <a:gd name="connsiteX1064" fmla="*/ 6565188 w 6793176"/>
              <a:gd name="connsiteY1064" fmla="*/ 4711861 h 6857892"/>
              <a:gd name="connsiteX1065" fmla="*/ 6528564 w 6793176"/>
              <a:gd name="connsiteY1065" fmla="*/ 4719726 h 6857892"/>
              <a:gd name="connsiteX1066" fmla="*/ 6530208 w 6793176"/>
              <a:gd name="connsiteY1066" fmla="*/ 4677933 h 6857892"/>
              <a:gd name="connsiteX1067" fmla="*/ 6531392 w 6793176"/>
              <a:gd name="connsiteY1067" fmla="*/ 4625511 h 6857892"/>
              <a:gd name="connsiteX1068" fmla="*/ 6527872 w 6793176"/>
              <a:gd name="connsiteY1068" fmla="*/ 4613697 h 6857892"/>
              <a:gd name="connsiteX1069" fmla="*/ 6520532 w 6793176"/>
              <a:gd name="connsiteY1069" fmla="*/ 4584376 h 6857892"/>
              <a:gd name="connsiteX1070" fmla="*/ 6515960 w 6793176"/>
              <a:gd name="connsiteY1070" fmla="*/ 4567067 h 6857892"/>
              <a:gd name="connsiteX1071" fmla="*/ 6501184 w 6793176"/>
              <a:gd name="connsiteY1071" fmla="*/ 4576511 h 6857892"/>
              <a:gd name="connsiteX1072" fmla="*/ 6475876 w 6793176"/>
              <a:gd name="connsiteY1072" fmla="*/ 4669970 h 6857892"/>
              <a:gd name="connsiteX1073" fmla="*/ 6478708 w 6793176"/>
              <a:gd name="connsiteY1073" fmla="*/ 4723280 h 6857892"/>
              <a:gd name="connsiteX1074" fmla="*/ 6503124 w 6793176"/>
              <a:gd name="connsiteY1074" fmla="*/ 4697316 h 6857892"/>
              <a:gd name="connsiteX1075" fmla="*/ 6522014 w 6793176"/>
              <a:gd name="connsiteY1075" fmla="*/ 4774682 h 6857892"/>
              <a:gd name="connsiteX1076" fmla="*/ 6519316 w 6793176"/>
              <a:gd name="connsiteY1076" fmla="*/ 4786825 h 6857892"/>
              <a:gd name="connsiteX1077" fmla="*/ 6493188 w 6793176"/>
              <a:gd name="connsiteY1077" fmla="*/ 4849120 h 6857892"/>
              <a:gd name="connsiteX1078" fmla="*/ 6483316 w 6793176"/>
              <a:gd name="connsiteY1078" fmla="*/ 4864323 h 6857892"/>
              <a:gd name="connsiteX1079" fmla="*/ 6475022 w 6793176"/>
              <a:gd name="connsiteY1079" fmla="*/ 4808775 h 6857892"/>
              <a:gd name="connsiteX1080" fmla="*/ 6425264 w 6793176"/>
              <a:gd name="connsiteY1080" fmla="*/ 4880514 h 6857892"/>
              <a:gd name="connsiteX1081" fmla="*/ 6420066 w 6793176"/>
              <a:gd name="connsiteY1081" fmla="*/ 4895718 h 6857892"/>
              <a:gd name="connsiteX1082" fmla="*/ 6371264 w 6793176"/>
              <a:gd name="connsiteY1082" fmla="*/ 4972130 h 6857892"/>
              <a:gd name="connsiteX1083" fmla="*/ 6355104 w 6793176"/>
              <a:gd name="connsiteY1083" fmla="*/ 4971866 h 6857892"/>
              <a:gd name="connsiteX1084" fmla="*/ 6307980 w 6793176"/>
              <a:gd name="connsiteY1084" fmla="*/ 4987827 h 6857892"/>
              <a:gd name="connsiteX1085" fmla="*/ 6295476 w 6793176"/>
              <a:gd name="connsiteY1085" fmla="*/ 5040677 h 6857892"/>
              <a:gd name="connsiteX1086" fmla="*/ 6285408 w 6793176"/>
              <a:gd name="connsiteY1086" fmla="*/ 5074045 h 6857892"/>
              <a:gd name="connsiteX1087" fmla="*/ 6257500 w 6793176"/>
              <a:gd name="connsiteY1087" fmla="*/ 5122190 h 6857892"/>
              <a:gd name="connsiteX1088" fmla="*/ 6228410 w 6793176"/>
              <a:gd name="connsiteY1088" fmla="*/ 5169380 h 6857892"/>
              <a:gd name="connsiteX1089" fmla="*/ 6184478 w 6793176"/>
              <a:gd name="connsiteY1089" fmla="*/ 5246088 h 6857892"/>
              <a:gd name="connsiteX1090" fmla="*/ 6180956 w 6793176"/>
              <a:gd name="connsiteY1090" fmla="*/ 5321776 h 6857892"/>
              <a:gd name="connsiteX1091" fmla="*/ 6213864 w 6793176"/>
              <a:gd name="connsiteY1091" fmla="*/ 5328358 h 6857892"/>
              <a:gd name="connsiteX1092" fmla="*/ 6221796 w 6793176"/>
              <a:gd name="connsiteY1092" fmla="*/ 5326712 h 6857892"/>
              <a:gd name="connsiteX1093" fmla="*/ 6274744 w 6793176"/>
              <a:gd name="connsiteY1093" fmla="*/ 5194192 h 6857892"/>
              <a:gd name="connsiteX1094" fmla="*/ 6271848 w 6793176"/>
              <a:gd name="connsiteY1094" fmla="*/ 5189058 h 6857892"/>
              <a:gd name="connsiteX1095" fmla="*/ 6270302 w 6793176"/>
              <a:gd name="connsiteY1095" fmla="*/ 5190112 h 6857892"/>
              <a:gd name="connsiteX1096" fmla="*/ 6271584 w 6793176"/>
              <a:gd name="connsiteY1096" fmla="*/ 5188664 h 6857892"/>
              <a:gd name="connsiteX1097" fmla="*/ 6272308 w 6793176"/>
              <a:gd name="connsiteY1097" fmla="*/ 5188664 h 6857892"/>
              <a:gd name="connsiteX1098" fmla="*/ 6309428 w 6793176"/>
              <a:gd name="connsiteY1098" fmla="*/ 5114917 h 6857892"/>
              <a:gd name="connsiteX1099" fmla="*/ 6334276 w 6793176"/>
              <a:gd name="connsiteY1099" fmla="*/ 5081713 h 6857892"/>
              <a:gd name="connsiteX1100" fmla="*/ 6348458 w 6793176"/>
              <a:gd name="connsiteY1100" fmla="*/ 5080561 h 6857892"/>
              <a:gd name="connsiteX1101" fmla="*/ 6357936 w 6793176"/>
              <a:gd name="connsiteY1101" fmla="*/ 5078982 h 6857892"/>
              <a:gd name="connsiteX1102" fmla="*/ 6374850 w 6793176"/>
              <a:gd name="connsiteY1102" fmla="*/ 5030113 h 6857892"/>
              <a:gd name="connsiteX1103" fmla="*/ 6394596 w 6793176"/>
              <a:gd name="connsiteY1103" fmla="*/ 5001747 h 6857892"/>
              <a:gd name="connsiteX1104" fmla="*/ 6394596 w 6793176"/>
              <a:gd name="connsiteY1104" fmla="*/ 5029587 h 6857892"/>
              <a:gd name="connsiteX1105" fmla="*/ 6382584 w 6793176"/>
              <a:gd name="connsiteY1105" fmla="*/ 5101227 h 6857892"/>
              <a:gd name="connsiteX1106" fmla="*/ 6380774 w 6793176"/>
              <a:gd name="connsiteY1106" fmla="*/ 5107414 h 6857892"/>
              <a:gd name="connsiteX1107" fmla="*/ 6322100 w 6793176"/>
              <a:gd name="connsiteY1107" fmla="*/ 5188137 h 6857892"/>
              <a:gd name="connsiteX1108" fmla="*/ 6271816 w 6793176"/>
              <a:gd name="connsiteY1108" fmla="*/ 5268663 h 6857892"/>
              <a:gd name="connsiteX1109" fmla="*/ 6231568 w 6793176"/>
              <a:gd name="connsiteY1109" fmla="*/ 5361068 h 6857892"/>
              <a:gd name="connsiteX1110" fmla="*/ 6205244 w 6793176"/>
              <a:gd name="connsiteY1110" fmla="*/ 5372322 h 6857892"/>
              <a:gd name="connsiteX1111" fmla="*/ 6181220 w 6793176"/>
              <a:gd name="connsiteY1111" fmla="*/ 5383149 h 6857892"/>
              <a:gd name="connsiteX1112" fmla="*/ 6155948 w 6793176"/>
              <a:gd name="connsiteY1112" fmla="*/ 5443436 h 6857892"/>
              <a:gd name="connsiteX1113" fmla="*/ 6145186 w 6793176"/>
              <a:gd name="connsiteY1113" fmla="*/ 5449096 h 6857892"/>
              <a:gd name="connsiteX1114" fmla="*/ 6147392 w 6793176"/>
              <a:gd name="connsiteY1114" fmla="*/ 5435933 h 6857892"/>
              <a:gd name="connsiteX1115" fmla="*/ 6138408 w 6793176"/>
              <a:gd name="connsiteY1115" fmla="*/ 5431589 h 6857892"/>
              <a:gd name="connsiteX1116" fmla="*/ 6039058 w 6793176"/>
              <a:gd name="connsiteY1116" fmla="*/ 5600242 h 6857892"/>
              <a:gd name="connsiteX1117" fmla="*/ 5970512 w 6793176"/>
              <a:gd name="connsiteY1117" fmla="*/ 5717000 h 6857892"/>
              <a:gd name="connsiteX1118" fmla="*/ 5776356 w 6793176"/>
              <a:gd name="connsiteY1118" fmla="*/ 5919284 h 6857892"/>
              <a:gd name="connsiteX1119" fmla="*/ 5658280 w 6793176"/>
              <a:gd name="connsiteY1119" fmla="*/ 5997078 h 6857892"/>
              <a:gd name="connsiteX1120" fmla="*/ 5542084 w 6793176"/>
              <a:gd name="connsiteY1120" fmla="*/ 6074510 h 6857892"/>
              <a:gd name="connsiteX1121" fmla="*/ 5532704 w 6793176"/>
              <a:gd name="connsiteY1121" fmla="*/ 6102614 h 6857892"/>
              <a:gd name="connsiteX1122" fmla="*/ 5562520 w 6793176"/>
              <a:gd name="connsiteY1122" fmla="*/ 6100212 h 6857892"/>
              <a:gd name="connsiteX1123" fmla="*/ 5579896 w 6793176"/>
              <a:gd name="connsiteY1123" fmla="*/ 6091063 h 6857892"/>
              <a:gd name="connsiteX1124" fmla="*/ 5580620 w 6793176"/>
              <a:gd name="connsiteY1124" fmla="*/ 6090471 h 6857892"/>
              <a:gd name="connsiteX1125" fmla="*/ 5504436 w 6793176"/>
              <a:gd name="connsiteY1125" fmla="*/ 6155003 h 6857892"/>
              <a:gd name="connsiteX1126" fmla="*/ 5506840 w 6793176"/>
              <a:gd name="connsiteY1126" fmla="*/ 6118146 h 6857892"/>
              <a:gd name="connsiteX1127" fmla="*/ 5468502 w 6793176"/>
              <a:gd name="connsiteY1127" fmla="*/ 6152864 h 6857892"/>
              <a:gd name="connsiteX1128" fmla="*/ 5409662 w 6793176"/>
              <a:gd name="connsiteY1128" fmla="*/ 6212789 h 6857892"/>
              <a:gd name="connsiteX1129" fmla="*/ 5398342 w 6793176"/>
              <a:gd name="connsiteY1129" fmla="*/ 6212493 h 6857892"/>
              <a:gd name="connsiteX1130" fmla="*/ 5442440 w 6793176"/>
              <a:gd name="connsiteY1130" fmla="*/ 6156978 h 6857892"/>
              <a:gd name="connsiteX1131" fmla="*/ 5437732 w 6793176"/>
              <a:gd name="connsiteY1131" fmla="*/ 6151910 h 6857892"/>
              <a:gd name="connsiteX1132" fmla="*/ 5349308 w 6793176"/>
              <a:gd name="connsiteY1132" fmla="*/ 6234179 h 6857892"/>
              <a:gd name="connsiteX1133" fmla="*/ 5306528 w 6793176"/>
              <a:gd name="connsiteY1133" fmla="*/ 6256063 h 6857892"/>
              <a:gd name="connsiteX1134" fmla="*/ 5297248 w 6793176"/>
              <a:gd name="connsiteY1134" fmla="*/ 6244512 h 6857892"/>
              <a:gd name="connsiteX1135" fmla="*/ 5325912 w 6793176"/>
              <a:gd name="connsiteY1135" fmla="*/ 6210025 h 6857892"/>
              <a:gd name="connsiteX1136" fmla="*/ 5361946 w 6793176"/>
              <a:gd name="connsiteY1136" fmla="*/ 6178006 h 6857892"/>
              <a:gd name="connsiteX1137" fmla="*/ 5402916 w 6793176"/>
              <a:gd name="connsiteY1137" fmla="*/ 6146875 h 6857892"/>
              <a:gd name="connsiteX1138" fmla="*/ 5470344 w 6793176"/>
              <a:gd name="connsiteY1138" fmla="*/ 6086160 h 6857892"/>
              <a:gd name="connsiteX1139" fmla="*/ 5463764 w 6793176"/>
              <a:gd name="connsiteY1139" fmla="*/ 6078459 h 6857892"/>
              <a:gd name="connsiteX1140" fmla="*/ 5285106 w 6793176"/>
              <a:gd name="connsiteY1140" fmla="*/ 6206800 h 6857892"/>
              <a:gd name="connsiteX1141" fmla="*/ 5270594 w 6793176"/>
              <a:gd name="connsiteY1141" fmla="*/ 6231218 h 6857892"/>
              <a:gd name="connsiteX1142" fmla="*/ 5262202 w 6793176"/>
              <a:gd name="connsiteY1142" fmla="*/ 6296145 h 6857892"/>
              <a:gd name="connsiteX1143" fmla="*/ 5228176 w 6793176"/>
              <a:gd name="connsiteY1143" fmla="*/ 6354590 h 6857892"/>
              <a:gd name="connsiteX1144" fmla="*/ 5214190 w 6793176"/>
              <a:gd name="connsiteY1144" fmla="*/ 6363080 h 6857892"/>
              <a:gd name="connsiteX1145" fmla="*/ 5090620 w 6793176"/>
              <a:gd name="connsiteY1145" fmla="*/ 6427777 h 6857892"/>
              <a:gd name="connsiteX1146" fmla="*/ 5053336 w 6793176"/>
              <a:gd name="connsiteY1146" fmla="*/ 6447949 h 6857892"/>
              <a:gd name="connsiteX1147" fmla="*/ 5039284 w 6793176"/>
              <a:gd name="connsiteY1147" fmla="*/ 6446040 h 6857892"/>
              <a:gd name="connsiteX1148" fmla="*/ 5042872 w 6793176"/>
              <a:gd name="connsiteY1148" fmla="*/ 6431857 h 6857892"/>
              <a:gd name="connsiteX1149" fmla="*/ 5124450 w 6793176"/>
              <a:gd name="connsiteY1149" fmla="*/ 6376967 h 6857892"/>
              <a:gd name="connsiteX1150" fmla="*/ 5142352 w 6793176"/>
              <a:gd name="connsiteY1150" fmla="*/ 6370681 h 6857892"/>
              <a:gd name="connsiteX1151" fmla="*/ 5208990 w 6793176"/>
              <a:gd name="connsiteY1151" fmla="*/ 6357518 h 6857892"/>
              <a:gd name="connsiteX1152" fmla="*/ 5214320 w 6793176"/>
              <a:gd name="connsiteY1152" fmla="*/ 6349258 h 6857892"/>
              <a:gd name="connsiteX1153" fmla="*/ 5220904 w 6793176"/>
              <a:gd name="connsiteY1153" fmla="*/ 6326683 h 6857892"/>
              <a:gd name="connsiteX1154" fmla="*/ 5199414 w 6793176"/>
              <a:gd name="connsiteY1154" fmla="*/ 6327638 h 6857892"/>
              <a:gd name="connsiteX1155" fmla="*/ 5186810 w 6793176"/>
              <a:gd name="connsiteY1155" fmla="*/ 6327638 h 6857892"/>
              <a:gd name="connsiteX1156" fmla="*/ 5197144 w 6793176"/>
              <a:gd name="connsiteY1156" fmla="*/ 6306445 h 6857892"/>
              <a:gd name="connsiteX1157" fmla="*/ 5207674 w 6793176"/>
              <a:gd name="connsiteY1157" fmla="*/ 6279197 h 6857892"/>
              <a:gd name="connsiteX1158" fmla="*/ 5181348 w 6793176"/>
              <a:gd name="connsiteY1158" fmla="*/ 6262974 h 6857892"/>
              <a:gd name="connsiteX1159" fmla="*/ 5143932 w 6793176"/>
              <a:gd name="connsiteY1159" fmla="*/ 6299666 h 6857892"/>
              <a:gd name="connsiteX1160" fmla="*/ 5141990 w 6793176"/>
              <a:gd name="connsiteY1160" fmla="*/ 6305392 h 6857892"/>
              <a:gd name="connsiteX1161" fmla="*/ 5125996 w 6793176"/>
              <a:gd name="connsiteY1161" fmla="*/ 6342677 h 6857892"/>
              <a:gd name="connsiteX1162" fmla="*/ 5028096 w 6793176"/>
              <a:gd name="connsiteY1162" fmla="*/ 6413889 h 6857892"/>
              <a:gd name="connsiteX1163" fmla="*/ 4916636 w 6793176"/>
              <a:gd name="connsiteY1163" fmla="*/ 6472202 h 6857892"/>
              <a:gd name="connsiteX1164" fmla="*/ 4891496 w 6793176"/>
              <a:gd name="connsiteY1164" fmla="*/ 6478224 h 6857892"/>
              <a:gd name="connsiteX1165" fmla="*/ 4826404 w 6793176"/>
              <a:gd name="connsiteY1165" fmla="*/ 6493033 h 6857892"/>
              <a:gd name="connsiteX1166" fmla="*/ 4763286 w 6793176"/>
              <a:gd name="connsiteY1166" fmla="*/ 6528310 h 6857892"/>
              <a:gd name="connsiteX1167" fmla="*/ 4713924 w 6793176"/>
              <a:gd name="connsiteY1167" fmla="*/ 6543382 h 6857892"/>
              <a:gd name="connsiteX1168" fmla="*/ 4649556 w 6793176"/>
              <a:gd name="connsiteY1168" fmla="*/ 6573920 h 6857892"/>
              <a:gd name="connsiteX1169" fmla="*/ 4645410 w 6793176"/>
              <a:gd name="connsiteY1169" fmla="*/ 6584484 h 6857892"/>
              <a:gd name="connsiteX1170" fmla="*/ 4649622 w 6793176"/>
              <a:gd name="connsiteY1170" fmla="*/ 6614858 h 6857892"/>
              <a:gd name="connsiteX1171" fmla="*/ 4720044 w 6793176"/>
              <a:gd name="connsiteY1171" fmla="*/ 6594093 h 6857892"/>
              <a:gd name="connsiteX1172" fmla="*/ 4790008 w 6793176"/>
              <a:gd name="connsiteY1172" fmla="*/ 6553879 h 6857892"/>
              <a:gd name="connsiteX1173" fmla="*/ 4834368 w 6793176"/>
              <a:gd name="connsiteY1173" fmla="*/ 6520610 h 6857892"/>
              <a:gd name="connsiteX1174" fmla="*/ 4898668 w 6793176"/>
              <a:gd name="connsiteY1174" fmla="*/ 6516002 h 6857892"/>
              <a:gd name="connsiteX1175" fmla="*/ 4884124 w 6793176"/>
              <a:gd name="connsiteY1175" fmla="*/ 6539532 h 6857892"/>
              <a:gd name="connsiteX1176" fmla="*/ 4851216 w 6793176"/>
              <a:gd name="connsiteY1176" fmla="*/ 6546475 h 6857892"/>
              <a:gd name="connsiteX1177" fmla="*/ 4829266 w 6793176"/>
              <a:gd name="connsiteY1177" fmla="*/ 6556347 h 6857892"/>
              <a:gd name="connsiteX1178" fmla="*/ 4803204 w 6793176"/>
              <a:gd name="connsiteY1178" fmla="*/ 6583562 h 6857892"/>
              <a:gd name="connsiteX1179" fmla="*/ 4631524 w 6793176"/>
              <a:gd name="connsiteY1179" fmla="*/ 6640164 h 6857892"/>
              <a:gd name="connsiteX1180" fmla="*/ 4600424 w 6793176"/>
              <a:gd name="connsiteY1180" fmla="*/ 6650793 h 6857892"/>
              <a:gd name="connsiteX1181" fmla="*/ 4572948 w 6793176"/>
              <a:gd name="connsiteY1181" fmla="*/ 6635096 h 6857892"/>
              <a:gd name="connsiteX1182" fmla="*/ 4582228 w 6793176"/>
              <a:gd name="connsiteY1182" fmla="*/ 6613837 h 6857892"/>
              <a:gd name="connsiteX1183" fmla="*/ 4605856 w 6793176"/>
              <a:gd name="connsiteY1183" fmla="*/ 6602912 h 6857892"/>
              <a:gd name="connsiteX1184" fmla="*/ 4608060 w 6793176"/>
              <a:gd name="connsiteY1184" fmla="*/ 6599259 h 6857892"/>
              <a:gd name="connsiteX1185" fmla="*/ 4564950 w 6793176"/>
              <a:gd name="connsiteY1185" fmla="*/ 6590671 h 6857892"/>
              <a:gd name="connsiteX1186" fmla="*/ 4491896 w 6793176"/>
              <a:gd name="connsiteY1186" fmla="*/ 6616997 h 6857892"/>
              <a:gd name="connsiteX1187" fmla="*/ 4483636 w 6793176"/>
              <a:gd name="connsiteY1187" fmla="*/ 6621341 h 6857892"/>
              <a:gd name="connsiteX1188" fmla="*/ 4446252 w 6793176"/>
              <a:gd name="connsiteY1188" fmla="*/ 6643323 h 6857892"/>
              <a:gd name="connsiteX1189" fmla="*/ 4439966 w 6793176"/>
              <a:gd name="connsiteY1189" fmla="*/ 6645232 h 6857892"/>
              <a:gd name="connsiteX1190" fmla="*/ 4424072 w 6793176"/>
              <a:gd name="connsiteY1190" fmla="*/ 6661883 h 6857892"/>
              <a:gd name="connsiteX1191" fmla="*/ 4444048 w 6793176"/>
              <a:gd name="connsiteY1191" fmla="*/ 6666128 h 6857892"/>
              <a:gd name="connsiteX1192" fmla="*/ 4482516 w 6793176"/>
              <a:gd name="connsiteY1192" fmla="*/ 6657144 h 6857892"/>
              <a:gd name="connsiteX1193" fmla="*/ 4461948 w 6793176"/>
              <a:gd name="connsiteY1193" fmla="*/ 6677482 h 6857892"/>
              <a:gd name="connsiteX1194" fmla="*/ 4365988 w 6793176"/>
              <a:gd name="connsiteY1194" fmla="*/ 6694232 h 6857892"/>
              <a:gd name="connsiteX1195" fmla="*/ 4356116 w 6793176"/>
              <a:gd name="connsiteY1195" fmla="*/ 6704663 h 6857892"/>
              <a:gd name="connsiteX1196" fmla="*/ 4388104 w 6793176"/>
              <a:gd name="connsiteY1196" fmla="*/ 6709007 h 6857892"/>
              <a:gd name="connsiteX1197" fmla="*/ 4252360 w 6793176"/>
              <a:gd name="connsiteY1197" fmla="*/ 6755670 h 6857892"/>
              <a:gd name="connsiteX1198" fmla="*/ 4297936 w 6793176"/>
              <a:gd name="connsiteY1198" fmla="*/ 6697785 h 6857892"/>
              <a:gd name="connsiteX1199" fmla="*/ 4258644 w 6793176"/>
              <a:gd name="connsiteY1199" fmla="*/ 6672743 h 6857892"/>
              <a:gd name="connsiteX1200" fmla="*/ 4206452 w 6793176"/>
              <a:gd name="connsiteY1200" fmla="*/ 6676626 h 6857892"/>
              <a:gd name="connsiteX1201" fmla="*/ 4198224 w 6793176"/>
              <a:gd name="connsiteY1201" fmla="*/ 6705058 h 6857892"/>
              <a:gd name="connsiteX1202" fmla="*/ 4023550 w 6793176"/>
              <a:gd name="connsiteY1202" fmla="*/ 6761265 h 6857892"/>
              <a:gd name="connsiteX1203" fmla="*/ 4098810 w 6793176"/>
              <a:gd name="connsiteY1203" fmla="*/ 6728357 h 6857892"/>
              <a:gd name="connsiteX1204" fmla="*/ 4110656 w 6793176"/>
              <a:gd name="connsiteY1204" fmla="*/ 6715194 h 6857892"/>
              <a:gd name="connsiteX1205" fmla="*/ 4091572 w 6793176"/>
              <a:gd name="connsiteY1205" fmla="*/ 6708974 h 6857892"/>
              <a:gd name="connsiteX1206" fmla="*/ 4003970 w 6793176"/>
              <a:gd name="connsiteY1206" fmla="*/ 6743001 h 6857892"/>
              <a:gd name="connsiteX1207" fmla="*/ 3958195 w 6793176"/>
              <a:gd name="connsiteY1207" fmla="*/ 6759455 h 6857892"/>
              <a:gd name="connsiteX1208" fmla="*/ 3939207 w 6793176"/>
              <a:gd name="connsiteY1208" fmla="*/ 6783905 h 6857892"/>
              <a:gd name="connsiteX1209" fmla="*/ 3930914 w 6793176"/>
              <a:gd name="connsiteY1209" fmla="*/ 6792198 h 6857892"/>
              <a:gd name="connsiteX1210" fmla="*/ 3892642 w 6793176"/>
              <a:gd name="connsiteY1210" fmla="*/ 6810956 h 6857892"/>
              <a:gd name="connsiteX1211" fmla="*/ 3844235 w 6793176"/>
              <a:gd name="connsiteY1211" fmla="*/ 6816320 h 6857892"/>
              <a:gd name="connsiteX1212" fmla="*/ 3831467 w 6793176"/>
              <a:gd name="connsiteY1212" fmla="*/ 6815629 h 6857892"/>
              <a:gd name="connsiteX1213" fmla="*/ 3629445 w 6793176"/>
              <a:gd name="connsiteY1213" fmla="*/ 6840310 h 6857892"/>
              <a:gd name="connsiteX1214" fmla="*/ 3497452 w 6793176"/>
              <a:gd name="connsiteY1214" fmla="*/ 6838730 h 6857892"/>
              <a:gd name="connsiteX1215" fmla="*/ 3455132 w 6793176"/>
              <a:gd name="connsiteY1215" fmla="*/ 6834584 h 6857892"/>
              <a:gd name="connsiteX1216" fmla="*/ 3410575 w 6793176"/>
              <a:gd name="connsiteY1216" fmla="*/ 6850083 h 6857892"/>
              <a:gd name="connsiteX1217" fmla="*/ 3386487 w 6793176"/>
              <a:gd name="connsiteY1217" fmla="*/ 6846200 h 6857892"/>
              <a:gd name="connsiteX1218" fmla="*/ 3367433 w 6793176"/>
              <a:gd name="connsiteY1218" fmla="*/ 6839618 h 6857892"/>
              <a:gd name="connsiteX1219" fmla="*/ 3272955 w 6793176"/>
              <a:gd name="connsiteY1219" fmla="*/ 6836953 h 6857892"/>
              <a:gd name="connsiteX1220" fmla="*/ 3210660 w 6793176"/>
              <a:gd name="connsiteY1220" fmla="*/ 6835966 h 6857892"/>
              <a:gd name="connsiteX1221" fmla="*/ 3126745 w 6793176"/>
              <a:gd name="connsiteY1221" fmla="*/ 6824086 h 6857892"/>
              <a:gd name="connsiteX1222" fmla="*/ 3146884 w 6793176"/>
              <a:gd name="connsiteY1222" fmla="*/ 6814608 h 6857892"/>
              <a:gd name="connsiteX1223" fmla="*/ 3238664 w 6793176"/>
              <a:gd name="connsiteY1223" fmla="*/ 6817044 h 6857892"/>
              <a:gd name="connsiteX1224" fmla="*/ 3262917 w 6793176"/>
              <a:gd name="connsiteY1224" fmla="*/ 6824251 h 6857892"/>
              <a:gd name="connsiteX1225" fmla="*/ 3337684 w 6793176"/>
              <a:gd name="connsiteY1225" fmla="*/ 6826949 h 6857892"/>
              <a:gd name="connsiteX1226" fmla="*/ 3339626 w 6793176"/>
              <a:gd name="connsiteY1226" fmla="*/ 6820005 h 6857892"/>
              <a:gd name="connsiteX1227" fmla="*/ 3347557 w 6793176"/>
              <a:gd name="connsiteY1227" fmla="*/ 6807270 h 6857892"/>
              <a:gd name="connsiteX1228" fmla="*/ 3386553 w 6793176"/>
              <a:gd name="connsiteY1228" fmla="*/ 6801478 h 6857892"/>
              <a:gd name="connsiteX1229" fmla="*/ 3399716 w 6793176"/>
              <a:gd name="connsiteY1229" fmla="*/ 6793580 h 6857892"/>
              <a:gd name="connsiteX1230" fmla="*/ 3375956 w 6793176"/>
              <a:gd name="connsiteY1230" fmla="*/ 6785584 h 6857892"/>
              <a:gd name="connsiteX1231" fmla="*/ 3315373 w 6793176"/>
              <a:gd name="connsiteY1231" fmla="*/ 6799767 h 6857892"/>
              <a:gd name="connsiteX1232" fmla="*/ 3251235 w 6793176"/>
              <a:gd name="connsiteY1232" fmla="*/ 6801807 h 6857892"/>
              <a:gd name="connsiteX1233" fmla="*/ 3318038 w 6793176"/>
              <a:gd name="connsiteY1233" fmla="*/ 6781306 h 6857892"/>
              <a:gd name="connsiteX1234" fmla="*/ 3272691 w 6793176"/>
              <a:gd name="connsiteY1234" fmla="*/ 6773506 h 6857892"/>
              <a:gd name="connsiteX1235" fmla="*/ 3227772 w 6793176"/>
              <a:gd name="connsiteY1235" fmla="*/ 6775777 h 6857892"/>
              <a:gd name="connsiteX1236" fmla="*/ 3150537 w 6793176"/>
              <a:gd name="connsiteY1236" fmla="*/ 6783675 h 6857892"/>
              <a:gd name="connsiteX1237" fmla="*/ 3116346 w 6793176"/>
              <a:gd name="connsiteY1237" fmla="*/ 6795259 h 6857892"/>
              <a:gd name="connsiteX1238" fmla="*/ 3094561 w 6793176"/>
              <a:gd name="connsiteY1238" fmla="*/ 6821026 h 6857892"/>
              <a:gd name="connsiteX1239" fmla="*/ 3058856 w 6793176"/>
              <a:gd name="connsiteY1239" fmla="*/ 6846266 h 6857892"/>
              <a:gd name="connsiteX1240" fmla="*/ 3010185 w 6793176"/>
              <a:gd name="connsiteY1240" fmla="*/ 6825599 h 6857892"/>
              <a:gd name="connsiteX1241" fmla="*/ 3029930 w 6793176"/>
              <a:gd name="connsiteY1241" fmla="*/ 6814872 h 6857892"/>
              <a:gd name="connsiteX1242" fmla="*/ 3064384 w 6793176"/>
              <a:gd name="connsiteY1242" fmla="*/ 6798878 h 6857892"/>
              <a:gd name="connsiteX1243" fmla="*/ 3090711 w 6793176"/>
              <a:gd name="connsiteY1243" fmla="*/ 6786735 h 6857892"/>
              <a:gd name="connsiteX1244" fmla="*/ 3107428 w 6793176"/>
              <a:gd name="connsiteY1244" fmla="*/ 6765872 h 6857892"/>
              <a:gd name="connsiteX1245" fmla="*/ 3086334 w 6793176"/>
              <a:gd name="connsiteY1245" fmla="*/ 6748957 h 6857892"/>
              <a:gd name="connsiteX1246" fmla="*/ 3059119 w 6793176"/>
              <a:gd name="connsiteY1246" fmla="*/ 6756625 h 6857892"/>
              <a:gd name="connsiteX1247" fmla="*/ 3030391 w 6793176"/>
              <a:gd name="connsiteY1247" fmla="*/ 6764687 h 6857892"/>
              <a:gd name="connsiteX1248" fmla="*/ 2946344 w 6793176"/>
              <a:gd name="connsiteY1248" fmla="*/ 6751524 h 6857892"/>
              <a:gd name="connsiteX1249" fmla="*/ 2851800 w 6793176"/>
              <a:gd name="connsiteY1249" fmla="*/ 6762647 h 6857892"/>
              <a:gd name="connsiteX1250" fmla="*/ 2951642 w 6793176"/>
              <a:gd name="connsiteY1250" fmla="*/ 6804078 h 6857892"/>
              <a:gd name="connsiteX1251" fmla="*/ 2972802 w 6793176"/>
              <a:gd name="connsiteY1251" fmla="*/ 6790717 h 6857892"/>
              <a:gd name="connsiteX1252" fmla="*/ 3004295 w 6793176"/>
              <a:gd name="connsiteY1252" fmla="*/ 6786078 h 6857892"/>
              <a:gd name="connsiteX1253" fmla="*/ 2937590 w 6793176"/>
              <a:gd name="connsiteY1253" fmla="*/ 6813194 h 6857892"/>
              <a:gd name="connsiteX1254" fmla="*/ 2870294 w 6793176"/>
              <a:gd name="connsiteY1254" fmla="*/ 6792132 h 6857892"/>
              <a:gd name="connsiteX1255" fmla="*/ 2789571 w 6793176"/>
              <a:gd name="connsiteY1255" fmla="*/ 6756395 h 6857892"/>
              <a:gd name="connsiteX1256" fmla="*/ 2759526 w 6793176"/>
              <a:gd name="connsiteY1256" fmla="*/ 6731483 h 6857892"/>
              <a:gd name="connsiteX1257" fmla="*/ 2749851 w 6793176"/>
              <a:gd name="connsiteY1257" fmla="*/ 6723520 h 6857892"/>
              <a:gd name="connsiteX1258" fmla="*/ 2654418 w 6793176"/>
              <a:gd name="connsiteY1258" fmla="*/ 6706572 h 6857892"/>
              <a:gd name="connsiteX1259" fmla="*/ 2613284 w 6793176"/>
              <a:gd name="connsiteY1259" fmla="*/ 6707790 h 6857892"/>
              <a:gd name="connsiteX1260" fmla="*/ 2603411 w 6793176"/>
              <a:gd name="connsiteY1260" fmla="*/ 6666227 h 6857892"/>
              <a:gd name="connsiteX1261" fmla="*/ 2523083 w 6793176"/>
              <a:gd name="connsiteY1261" fmla="*/ 6633944 h 6857892"/>
              <a:gd name="connsiteX1262" fmla="*/ 2471845 w 6793176"/>
              <a:gd name="connsiteY1262" fmla="*/ 6611896 h 6857892"/>
              <a:gd name="connsiteX1263" fmla="*/ 2505576 w 6793176"/>
              <a:gd name="connsiteY1263" fmla="*/ 6615187 h 6857892"/>
              <a:gd name="connsiteX1264" fmla="*/ 2570339 w 6793176"/>
              <a:gd name="connsiteY1264" fmla="*/ 6615944 h 6857892"/>
              <a:gd name="connsiteX1265" fmla="*/ 2573399 w 6793176"/>
              <a:gd name="connsiteY1265" fmla="*/ 6614957 h 6857892"/>
              <a:gd name="connsiteX1266" fmla="*/ 2729119 w 6793176"/>
              <a:gd name="connsiteY1266" fmla="*/ 6616338 h 6857892"/>
              <a:gd name="connsiteX1267" fmla="*/ 3008836 w 6793176"/>
              <a:gd name="connsiteY1267" fmla="*/ 6628218 h 6857892"/>
              <a:gd name="connsiteX1268" fmla="*/ 3112298 w 6793176"/>
              <a:gd name="connsiteY1268" fmla="*/ 6616997 h 6857892"/>
              <a:gd name="connsiteX1269" fmla="*/ 3136650 w 6793176"/>
              <a:gd name="connsiteY1269" fmla="*/ 6605907 h 6857892"/>
              <a:gd name="connsiteX1270" fmla="*/ 3072875 w 6793176"/>
              <a:gd name="connsiteY1270" fmla="*/ 6605610 h 6857892"/>
              <a:gd name="connsiteX1271" fmla="*/ 3047042 w 6793176"/>
              <a:gd name="connsiteY1271" fmla="*/ 6608210 h 6857892"/>
              <a:gd name="connsiteX1272" fmla="*/ 2959803 w 6793176"/>
              <a:gd name="connsiteY1272" fmla="*/ 6613278 h 6857892"/>
              <a:gd name="connsiteX1273" fmla="*/ 2915147 w 6793176"/>
              <a:gd name="connsiteY1273" fmla="*/ 6598305 h 6857892"/>
              <a:gd name="connsiteX1274" fmla="*/ 2870030 w 6793176"/>
              <a:gd name="connsiteY1274" fmla="*/ 6575269 h 6857892"/>
              <a:gd name="connsiteX1275" fmla="*/ 2729843 w 6793176"/>
              <a:gd name="connsiteY1275" fmla="*/ 6557302 h 6857892"/>
              <a:gd name="connsiteX1276" fmla="*/ 2690353 w 6793176"/>
              <a:gd name="connsiteY1276" fmla="*/ 6557960 h 6857892"/>
              <a:gd name="connsiteX1277" fmla="*/ 2668865 w 6793176"/>
              <a:gd name="connsiteY1277" fmla="*/ 6541243 h 6857892"/>
              <a:gd name="connsiteX1278" fmla="*/ 2661493 w 6793176"/>
              <a:gd name="connsiteY1278" fmla="*/ 6536175 h 6857892"/>
              <a:gd name="connsiteX1279" fmla="*/ 2574847 w 6793176"/>
              <a:gd name="connsiteY1279" fmla="*/ 6531206 h 6857892"/>
              <a:gd name="connsiteX1280" fmla="*/ 2539866 w 6793176"/>
              <a:gd name="connsiteY1280" fmla="*/ 6531765 h 6857892"/>
              <a:gd name="connsiteX1281" fmla="*/ 2469476 w 6793176"/>
              <a:gd name="connsiteY1281" fmla="*/ 6504254 h 6857892"/>
              <a:gd name="connsiteX1282" fmla="*/ 2460393 w 6793176"/>
              <a:gd name="connsiteY1282" fmla="*/ 6487801 h 6857892"/>
              <a:gd name="connsiteX1283" fmla="*/ 2474248 w 6793176"/>
              <a:gd name="connsiteY1283" fmla="*/ 6491091 h 6857892"/>
              <a:gd name="connsiteX1284" fmla="*/ 2567607 w 6793176"/>
              <a:gd name="connsiteY1284" fmla="*/ 6522354 h 6857892"/>
              <a:gd name="connsiteX1285" fmla="*/ 2586167 w 6793176"/>
              <a:gd name="connsiteY1285" fmla="*/ 6515180 h 6857892"/>
              <a:gd name="connsiteX1286" fmla="*/ 2576295 w 6793176"/>
              <a:gd name="connsiteY1286" fmla="*/ 6493296 h 6857892"/>
              <a:gd name="connsiteX1287" fmla="*/ 2553259 w 6793176"/>
              <a:gd name="connsiteY1287" fmla="*/ 6484345 h 6857892"/>
              <a:gd name="connsiteX1288" fmla="*/ 2584456 w 6793176"/>
              <a:gd name="connsiteY1288" fmla="*/ 6479804 h 6857892"/>
              <a:gd name="connsiteX1289" fmla="*/ 2682258 w 6793176"/>
              <a:gd name="connsiteY1289" fmla="*/ 6491914 h 6857892"/>
              <a:gd name="connsiteX1290" fmla="*/ 2706873 w 6793176"/>
              <a:gd name="connsiteY1290" fmla="*/ 6500634 h 6857892"/>
              <a:gd name="connsiteX1291" fmla="*/ 2773545 w 6793176"/>
              <a:gd name="connsiteY1291" fmla="*/ 6516891 h 6857892"/>
              <a:gd name="connsiteX1292" fmla="*/ 2799542 w 6793176"/>
              <a:gd name="connsiteY1292" fmla="*/ 6507677 h 6857892"/>
              <a:gd name="connsiteX1293" fmla="*/ 2830081 w 6793176"/>
              <a:gd name="connsiteY1293" fmla="*/ 6496093 h 6857892"/>
              <a:gd name="connsiteX1294" fmla="*/ 2859698 w 6793176"/>
              <a:gd name="connsiteY1294" fmla="*/ 6515180 h 6857892"/>
              <a:gd name="connsiteX1295" fmla="*/ 2914917 w 6793176"/>
              <a:gd name="connsiteY1295" fmla="*/ 6532719 h 6857892"/>
              <a:gd name="connsiteX1296" fmla="*/ 2976784 w 6793176"/>
              <a:gd name="connsiteY1296" fmla="*/ 6512481 h 6857892"/>
              <a:gd name="connsiteX1297" fmla="*/ 2987709 w 6793176"/>
              <a:gd name="connsiteY1297" fmla="*/ 6516661 h 6857892"/>
              <a:gd name="connsiteX1298" fmla="*/ 2978462 w 6793176"/>
              <a:gd name="connsiteY1298" fmla="*/ 6528014 h 6857892"/>
              <a:gd name="connsiteX1299" fmla="*/ 3031115 w 6793176"/>
              <a:gd name="connsiteY1299" fmla="*/ 6541802 h 6857892"/>
              <a:gd name="connsiteX1300" fmla="*/ 3100748 w 6793176"/>
              <a:gd name="connsiteY1300" fmla="*/ 6523670 h 6857892"/>
              <a:gd name="connsiteX1301" fmla="*/ 3166333 w 6793176"/>
              <a:gd name="connsiteY1301" fmla="*/ 6514555 h 6857892"/>
              <a:gd name="connsiteX1302" fmla="*/ 3214740 w 6793176"/>
              <a:gd name="connsiteY1302" fmla="*/ 6522189 h 6857892"/>
              <a:gd name="connsiteX1303" fmla="*/ 3265024 w 6793176"/>
              <a:gd name="connsiteY1303" fmla="*/ 6522518 h 6857892"/>
              <a:gd name="connsiteX1304" fmla="*/ 3217340 w 6793176"/>
              <a:gd name="connsiteY1304" fmla="*/ 6552794 h 6857892"/>
              <a:gd name="connsiteX1305" fmla="*/ 3236624 w 6793176"/>
              <a:gd name="connsiteY1305" fmla="*/ 6563949 h 6857892"/>
              <a:gd name="connsiteX1306" fmla="*/ 3292567 w 6793176"/>
              <a:gd name="connsiteY1306" fmla="*/ 6564278 h 6857892"/>
              <a:gd name="connsiteX1307" fmla="*/ 3330050 w 6793176"/>
              <a:gd name="connsiteY1307" fmla="*/ 6546673 h 6857892"/>
              <a:gd name="connsiteX1308" fmla="*/ 3344364 w 6793176"/>
              <a:gd name="connsiteY1308" fmla="*/ 6533806 h 6857892"/>
              <a:gd name="connsiteX1309" fmla="*/ 3470106 w 6793176"/>
              <a:gd name="connsiteY1309" fmla="*/ 6520412 h 6857892"/>
              <a:gd name="connsiteX1310" fmla="*/ 3585283 w 6793176"/>
              <a:gd name="connsiteY1310" fmla="*/ 6512810 h 6857892"/>
              <a:gd name="connsiteX1311" fmla="*/ 3636192 w 6793176"/>
              <a:gd name="connsiteY1311" fmla="*/ 6506229 h 6857892"/>
              <a:gd name="connsiteX1312" fmla="*/ 3681670 w 6793176"/>
              <a:gd name="connsiteY1312" fmla="*/ 6501984 h 6857892"/>
              <a:gd name="connsiteX1313" fmla="*/ 3696150 w 6793176"/>
              <a:gd name="connsiteY1313" fmla="*/ 6506196 h 6857892"/>
              <a:gd name="connsiteX1314" fmla="*/ 3688186 w 6793176"/>
              <a:gd name="connsiteY1314" fmla="*/ 6521004 h 6857892"/>
              <a:gd name="connsiteX1315" fmla="*/ 3677688 w 6793176"/>
              <a:gd name="connsiteY1315" fmla="*/ 6534168 h 6857892"/>
              <a:gd name="connsiteX1316" fmla="*/ 3796157 w 6793176"/>
              <a:gd name="connsiteY1316" fmla="*/ 6552563 h 6857892"/>
              <a:gd name="connsiteX1317" fmla="*/ 4005944 w 6793176"/>
              <a:gd name="connsiteY1317" fmla="*/ 6512679 h 6857892"/>
              <a:gd name="connsiteX1318" fmla="*/ 4042834 w 6793176"/>
              <a:gd name="connsiteY1318" fmla="*/ 6493592 h 6857892"/>
              <a:gd name="connsiteX1319" fmla="*/ 4079428 w 6793176"/>
              <a:gd name="connsiteY1319" fmla="*/ 6472301 h 6857892"/>
              <a:gd name="connsiteX1320" fmla="*/ 4241960 w 6793176"/>
              <a:gd name="connsiteY1320" fmla="*/ 6412540 h 6857892"/>
              <a:gd name="connsiteX1321" fmla="*/ 4257426 w 6793176"/>
              <a:gd name="connsiteY1321" fmla="*/ 6421063 h 6857892"/>
              <a:gd name="connsiteX1322" fmla="*/ 4191612 w 6793176"/>
              <a:gd name="connsiteY1322" fmla="*/ 6478553 h 6857892"/>
              <a:gd name="connsiteX1323" fmla="*/ 4163212 w 6793176"/>
              <a:gd name="connsiteY1323" fmla="*/ 6471083 h 6857892"/>
              <a:gd name="connsiteX1324" fmla="*/ 4148764 w 6793176"/>
              <a:gd name="connsiteY1324" fmla="*/ 6476118 h 6857892"/>
              <a:gd name="connsiteX1325" fmla="*/ 4156498 w 6793176"/>
              <a:gd name="connsiteY1325" fmla="*/ 6487076 h 6857892"/>
              <a:gd name="connsiteX1326" fmla="*/ 4163868 w 6793176"/>
              <a:gd name="connsiteY1326" fmla="*/ 6496718 h 6857892"/>
              <a:gd name="connsiteX1327" fmla="*/ 4151596 w 6793176"/>
              <a:gd name="connsiteY1327" fmla="*/ 6505176 h 6857892"/>
              <a:gd name="connsiteX1328" fmla="*/ 4039346 w 6793176"/>
              <a:gd name="connsiteY1328" fmla="*/ 6564936 h 6857892"/>
              <a:gd name="connsiteX1329" fmla="*/ 4018580 w 6793176"/>
              <a:gd name="connsiteY1329" fmla="*/ 6573986 h 6857892"/>
              <a:gd name="connsiteX1330" fmla="*/ 3979322 w 6793176"/>
              <a:gd name="connsiteY1330" fmla="*/ 6585570 h 6857892"/>
              <a:gd name="connsiteX1331" fmla="*/ 3988404 w 6793176"/>
              <a:gd name="connsiteY1331" fmla="*/ 6595442 h 6857892"/>
              <a:gd name="connsiteX1332" fmla="*/ 4000384 w 6793176"/>
              <a:gd name="connsiteY1332" fmla="*/ 6604360 h 6857892"/>
              <a:gd name="connsiteX1333" fmla="*/ 3988964 w 6793176"/>
              <a:gd name="connsiteY1333" fmla="*/ 6618050 h 6857892"/>
              <a:gd name="connsiteX1334" fmla="*/ 3862269 w 6793176"/>
              <a:gd name="connsiteY1334" fmla="*/ 6632858 h 6857892"/>
              <a:gd name="connsiteX1335" fmla="*/ 3856016 w 6793176"/>
              <a:gd name="connsiteY1335" fmla="*/ 6631246 h 6857892"/>
              <a:gd name="connsiteX1336" fmla="*/ 3804844 w 6793176"/>
              <a:gd name="connsiteY1336" fmla="*/ 6629173 h 6857892"/>
              <a:gd name="connsiteX1337" fmla="*/ 3790826 w 6793176"/>
              <a:gd name="connsiteY1337" fmla="*/ 6618510 h 6857892"/>
              <a:gd name="connsiteX1338" fmla="*/ 3785626 w 6793176"/>
              <a:gd name="connsiteY1338" fmla="*/ 6597877 h 6857892"/>
              <a:gd name="connsiteX1339" fmla="*/ 3756930 w 6793176"/>
              <a:gd name="connsiteY1339" fmla="*/ 6596199 h 6857892"/>
              <a:gd name="connsiteX1340" fmla="*/ 3656594 w 6793176"/>
              <a:gd name="connsiteY1340" fmla="*/ 6596199 h 6857892"/>
              <a:gd name="connsiteX1341" fmla="*/ 3601638 w 6793176"/>
              <a:gd name="connsiteY1341" fmla="*/ 6619234 h 6857892"/>
              <a:gd name="connsiteX1342" fmla="*/ 3605423 w 6793176"/>
              <a:gd name="connsiteY1342" fmla="*/ 6638979 h 6857892"/>
              <a:gd name="connsiteX1343" fmla="*/ 3608055 w 6793176"/>
              <a:gd name="connsiteY1343" fmla="*/ 6675836 h 6857892"/>
              <a:gd name="connsiteX1344" fmla="*/ 3639680 w 6793176"/>
              <a:gd name="connsiteY1344" fmla="*/ 6679127 h 6857892"/>
              <a:gd name="connsiteX1345" fmla="*/ 3689041 w 6793176"/>
              <a:gd name="connsiteY1345" fmla="*/ 6690414 h 6857892"/>
              <a:gd name="connsiteX1346" fmla="*/ 3717112 w 6793176"/>
              <a:gd name="connsiteY1346" fmla="*/ 6690414 h 6857892"/>
              <a:gd name="connsiteX1347" fmla="*/ 3799382 w 6793176"/>
              <a:gd name="connsiteY1347" fmla="*/ 6668662 h 6857892"/>
              <a:gd name="connsiteX1348" fmla="*/ 3815836 w 6793176"/>
              <a:gd name="connsiteY1348" fmla="*/ 6667050 h 6857892"/>
              <a:gd name="connsiteX1349" fmla="*/ 3995972 w 6793176"/>
              <a:gd name="connsiteY1349" fmla="*/ 6632858 h 6857892"/>
              <a:gd name="connsiteX1350" fmla="*/ 4179632 w 6793176"/>
              <a:gd name="connsiteY1350" fmla="*/ 6561119 h 6857892"/>
              <a:gd name="connsiteX1351" fmla="*/ 4210040 w 6793176"/>
              <a:gd name="connsiteY1351" fmla="*/ 6546541 h 6857892"/>
              <a:gd name="connsiteX1352" fmla="*/ 4169728 w 6793176"/>
              <a:gd name="connsiteY1352" fmla="*/ 6542296 h 6857892"/>
              <a:gd name="connsiteX1353" fmla="*/ 4140110 w 6793176"/>
              <a:gd name="connsiteY1353" fmla="*/ 6542954 h 6857892"/>
              <a:gd name="connsiteX1354" fmla="*/ 4130500 w 6793176"/>
              <a:gd name="connsiteY1354" fmla="*/ 6536373 h 6857892"/>
              <a:gd name="connsiteX1355" fmla="*/ 4137904 w 6793176"/>
              <a:gd name="connsiteY1355" fmla="*/ 6526829 h 6857892"/>
              <a:gd name="connsiteX1356" fmla="*/ 4193388 w 6793176"/>
              <a:gd name="connsiteY1356" fmla="*/ 6495501 h 6857892"/>
              <a:gd name="connsiteX1357" fmla="*/ 4207472 w 6793176"/>
              <a:gd name="connsiteY1357" fmla="*/ 6487636 h 6857892"/>
              <a:gd name="connsiteX1358" fmla="*/ 4325118 w 6793176"/>
              <a:gd name="connsiteY1358" fmla="*/ 6423169 h 6857892"/>
              <a:gd name="connsiteX1359" fmla="*/ 4362864 w 6793176"/>
              <a:gd name="connsiteY1359" fmla="*/ 6403425 h 6857892"/>
              <a:gd name="connsiteX1360" fmla="*/ 4384188 w 6793176"/>
              <a:gd name="connsiteY1360" fmla="*/ 6375980 h 6857892"/>
              <a:gd name="connsiteX1361" fmla="*/ 4402024 w 6793176"/>
              <a:gd name="connsiteY1361" fmla="*/ 6360875 h 6857892"/>
              <a:gd name="connsiteX1362" fmla="*/ 4512232 w 6793176"/>
              <a:gd name="connsiteY1362" fmla="*/ 6321583 h 6857892"/>
              <a:gd name="connsiteX1363" fmla="*/ 4538558 w 6793176"/>
              <a:gd name="connsiteY1363" fmla="*/ 6302463 h 6857892"/>
              <a:gd name="connsiteX1364" fmla="*/ 4597232 w 6793176"/>
              <a:gd name="connsiteY1364" fmla="*/ 6293940 h 6857892"/>
              <a:gd name="connsiteX1365" fmla="*/ 4651564 w 6793176"/>
              <a:gd name="connsiteY1365" fmla="*/ 6292328 h 6857892"/>
              <a:gd name="connsiteX1366" fmla="*/ 4717148 w 6793176"/>
              <a:gd name="connsiteY1366" fmla="*/ 6238030 h 6857892"/>
              <a:gd name="connsiteX1367" fmla="*/ 4775496 w 6793176"/>
              <a:gd name="connsiteY1367" fmla="*/ 6204167 h 6857892"/>
              <a:gd name="connsiteX1368" fmla="*/ 4800668 w 6793176"/>
              <a:gd name="connsiteY1368" fmla="*/ 6196829 h 6857892"/>
              <a:gd name="connsiteX1369" fmla="*/ 4855232 w 6793176"/>
              <a:gd name="connsiteY1369" fmla="*/ 6148553 h 6857892"/>
              <a:gd name="connsiteX1370" fmla="*/ 4926970 w 6793176"/>
              <a:gd name="connsiteY1370" fmla="*/ 6100639 h 6857892"/>
              <a:gd name="connsiteX1371" fmla="*/ 4959220 w 6793176"/>
              <a:gd name="connsiteY1371" fmla="*/ 6090142 h 6857892"/>
              <a:gd name="connsiteX1372" fmla="*/ 5063636 w 6793176"/>
              <a:gd name="connsiteY1372" fmla="*/ 6010274 h 6857892"/>
              <a:gd name="connsiteX1373" fmla="*/ 5123726 w 6793176"/>
              <a:gd name="connsiteY1373" fmla="*/ 5964467 h 6857892"/>
              <a:gd name="connsiteX1374" fmla="*/ 5158640 w 6793176"/>
              <a:gd name="connsiteY1374" fmla="*/ 5960978 h 6857892"/>
              <a:gd name="connsiteX1375" fmla="*/ 5187074 w 6793176"/>
              <a:gd name="connsiteY1375" fmla="*/ 5961308 h 6857892"/>
              <a:gd name="connsiteX1376" fmla="*/ 5304720 w 6793176"/>
              <a:gd name="connsiteY1376" fmla="*/ 5920568 h 6857892"/>
              <a:gd name="connsiteX1377" fmla="*/ 5319100 w 6793176"/>
              <a:gd name="connsiteY1377" fmla="*/ 5907799 h 6857892"/>
              <a:gd name="connsiteX1378" fmla="*/ 5338022 w 6793176"/>
              <a:gd name="connsiteY1378" fmla="*/ 5885323 h 6857892"/>
              <a:gd name="connsiteX1379" fmla="*/ 5350460 w 6793176"/>
              <a:gd name="connsiteY1379" fmla="*/ 5869429 h 6857892"/>
              <a:gd name="connsiteX1380" fmla="*/ 5328380 w 6793176"/>
              <a:gd name="connsiteY1380" fmla="*/ 5854225 h 6857892"/>
              <a:gd name="connsiteX1381" fmla="*/ 5319560 w 6793176"/>
              <a:gd name="connsiteY1381" fmla="*/ 5849058 h 6857892"/>
              <a:gd name="connsiteX1382" fmla="*/ 5398934 w 6793176"/>
              <a:gd name="connsiteY1382" fmla="*/ 5736613 h 6857892"/>
              <a:gd name="connsiteX1383" fmla="*/ 5410452 w 6793176"/>
              <a:gd name="connsiteY1383" fmla="*/ 5735494 h 6857892"/>
              <a:gd name="connsiteX1384" fmla="*/ 5409332 w 6793176"/>
              <a:gd name="connsiteY1384" fmla="*/ 5746847 h 6857892"/>
              <a:gd name="connsiteX1385" fmla="*/ 5384060 w 6793176"/>
              <a:gd name="connsiteY1385" fmla="*/ 5767809 h 6857892"/>
              <a:gd name="connsiteX1386" fmla="*/ 5371226 w 6793176"/>
              <a:gd name="connsiteY1386" fmla="*/ 5797064 h 6857892"/>
              <a:gd name="connsiteX1387" fmla="*/ 5403740 w 6793176"/>
              <a:gd name="connsiteY1387" fmla="*/ 5802790 h 6857892"/>
              <a:gd name="connsiteX1388" fmla="*/ 5421608 w 6793176"/>
              <a:gd name="connsiteY1388" fmla="*/ 5800223 h 6857892"/>
              <a:gd name="connsiteX1389" fmla="*/ 5447934 w 6793176"/>
              <a:gd name="connsiteY1389" fmla="*/ 5775707 h 6857892"/>
              <a:gd name="connsiteX1390" fmla="*/ 5475314 w 6793176"/>
              <a:gd name="connsiteY1390" fmla="*/ 5749874 h 6857892"/>
              <a:gd name="connsiteX1391" fmla="*/ 5487620 w 6793176"/>
              <a:gd name="connsiteY1391" fmla="*/ 5735230 h 6857892"/>
              <a:gd name="connsiteX1392" fmla="*/ 5500784 w 6793176"/>
              <a:gd name="connsiteY1392" fmla="*/ 5724305 h 6857892"/>
              <a:gd name="connsiteX1393" fmla="*/ 5497856 w 6793176"/>
              <a:gd name="connsiteY1393" fmla="*/ 5743391 h 6857892"/>
              <a:gd name="connsiteX1394" fmla="*/ 5486404 w 6793176"/>
              <a:gd name="connsiteY1394" fmla="*/ 5786369 h 6857892"/>
              <a:gd name="connsiteX1395" fmla="*/ 5488608 w 6793176"/>
              <a:gd name="connsiteY1395" fmla="*/ 5788508 h 6857892"/>
              <a:gd name="connsiteX1396" fmla="*/ 5536884 w 6793176"/>
              <a:gd name="connsiteY1396" fmla="*/ 5750072 h 6857892"/>
              <a:gd name="connsiteX1397" fmla="*/ 5552648 w 6793176"/>
              <a:gd name="connsiteY1397" fmla="*/ 5719237 h 6857892"/>
              <a:gd name="connsiteX1398" fmla="*/ 5569100 w 6793176"/>
              <a:gd name="connsiteY1398" fmla="*/ 5692911 h 6857892"/>
              <a:gd name="connsiteX1399" fmla="*/ 5582824 w 6793176"/>
              <a:gd name="connsiteY1399" fmla="*/ 5679353 h 6857892"/>
              <a:gd name="connsiteX1400" fmla="*/ 5623004 w 6793176"/>
              <a:gd name="connsiteY1400" fmla="*/ 5585993 h 6857892"/>
              <a:gd name="connsiteX1401" fmla="*/ 5520990 w 6793176"/>
              <a:gd name="connsiteY1401" fmla="*/ 5668526 h 6857892"/>
              <a:gd name="connsiteX1402" fmla="*/ 5544388 w 6793176"/>
              <a:gd name="connsiteY1402" fmla="*/ 5621929 h 6857892"/>
              <a:gd name="connsiteX1403" fmla="*/ 5553140 w 6793176"/>
              <a:gd name="connsiteY1403" fmla="*/ 5612319 h 6857892"/>
              <a:gd name="connsiteX1404" fmla="*/ 5663612 w 6793176"/>
              <a:gd name="connsiteY1404" fmla="*/ 5497669 h 6857892"/>
              <a:gd name="connsiteX1405" fmla="*/ 5714324 w 6793176"/>
              <a:gd name="connsiteY1405" fmla="*/ 5427805 h 6857892"/>
              <a:gd name="connsiteX1406" fmla="*/ 5728604 w 6793176"/>
              <a:gd name="connsiteY1406" fmla="*/ 5406250 h 6857892"/>
              <a:gd name="connsiteX1407" fmla="*/ 5776750 w 6793176"/>
              <a:gd name="connsiteY1407" fmla="*/ 5318255 h 6857892"/>
              <a:gd name="connsiteX1408" fmla="*/ 5809394 w 6793176"/>
              <a:gd name="connsiteY1408" fmla="*/ 5280575 h 6857892"/>
              <a:gd name="connsiteX1409" fmla="*/ 5844244 w 6793176"/>
              <a:gd name="connsiteY1409" fmla="*/ 5249214 h 6857892"/>
              <a:gd name="connsiteX1410" fmla="*/ 5860698 w 6793176"/>
              <a:gd name="connsiteY1410" fmla="*/ 5206434 h 6857892"/>
              <a:gd name="connsiteX1411" fmla="*/ 5877580 w 6793176"/>
              <a:gd name="connsiteY1411" fmla="*/ 5181226 h 6857892"/>
              <a:gd name="connsiteX1412" fmla="*/ 5863988 w 6793176"/>
              <a:gd name="connsiteY1412" fmla="*/ 5231279 h 6857892"/>
              <a:gd name="connsiteX1413" fmla="*/ 5878106 w 6793176"/>
              <a:gd name="connsiteY1413" fmla="*/ 5225948 h 6857892"/>
              <a:gd name="connsiteX1414" fmla="*/ 5958896 w 6793176"/>
              <a:gd name="connsiteY1414" fmla="*/ 5064140 h 6857892"/>
              <a:gd name="connsiteX1415" fmla="*/ 5973736 w 6793176"/>
              <a:gd name="connsiteY1415" fmla="*/ 5021064 h 6857892"/>
              <a:gd name="connsiteX1416" fmla="*/ 5987756 w 6793176"/>
              <a:gd name="connsiteY1416" fmla="*/ 5009513 h 6857892"/>
              <a:gd name="connsiteX1417" fmla="*/ 6007302 w 6793176"/>
              <a:gd name="connsiteY1417" fmla="*/ 4998588 h 6857892"/>
              <a:gd name="connsiteX1418" fmla="*/ 6006578 w 6793176"/>
              <a:gd name="connsiteY1418" fmla="*/ 4997962 h 6857892"/>
              <a:gd name="connsiteX1419" fmla="*/ 6007204 w 6793176"/>
              <a:gd name="connsiteY1419" fmla="*/ 4997962 h 6857892"/>
              <a:gd name="connsiteX1420" fmla="*/ 6019708 w 6793176"/>
              <a:gd name="connsiteY1420" fmla="*/ 4964660 h 6857892"/>
              <a:gd name="connsiteX1421" fmla="*/ 6023954 w 6793176"/>
              <a:gd name="connsiteY1421" fmla="*/ 4962751 h 6857892"/>
              <a:gd name="connsiteX1422" fmla="*/ 6023954 w 6793176"/>
              <a:gd name="connsiteY1422" fmla="*/ 4968411 h 6857892"/>
              <a:gd name="connsiteX1423" fmla="*/ 6013720 w 6793176"/>
              <a:gd name="connsiteY1423" fmla="*/ 4997699 h 6857892"/>
              <a:gd name="connsiteX1424" fmla="*/ 6014280 w 6793176"/>
              <a:gd name="connsiteY1424" fmla="*/ 4997699 h 6857892"/>
              <a:gd name="connsiteX1425" fmla="*/ 6014048 w 6793176"/>
              <a:gd name="connsiteY1425" fmla="*/ 4998160 h 6857892"/>
              <a:gd name="connsiteX1426" fmla="*/ 6081840 w 6793176"/>
              <a:gd name="connsiteY1426" fmla="*/ 4918194 h 6857892"/>
              <a:gd name="connsiteX1427" fmla="*/ 6111060 w 6793176"/>
              <a:gd name="connsiteY1427" fmla="*/ 4881271 h 6857892"/>
              <a:gd name="connsiteX1428" fmla="*/ 6120242 w 6793176"/>
              <a:gd name="connsiteY1428" fmla="*/ 4861526 h 6857892"/>
              <a:gd name="connsiteX1429" fmla="*/ 6113266 w 6793176"/>
              <a:gd name="connsiteY1429" fmla="*/ 4848067 h 6857892"/>
              <a:gd name="connsiteX1430" fmla="*/ 6112944 w 6793176"/>
              <a:gd name="connsiteY1430" fmla="*/ 4847873 h 6857892"/>
              <a:gd name="connsiteX1431" fmla="*/ 6096120 w 6793176"/>
              <a:gd name="connsiteY1431" fmla="*/ 4852345 h 6857892"/>
              <a:gd name="connsiteX1432" fmla="*/ 6081048 w 6793176"/>
              <a:gd name="connsiteY1432" fmla="*/ 4877585 h 6857892"/>
              <a:gd name="connsiteX1433" fmla="*/ 6047022 w 6793176"/>
              <a:gd name="connsiteY1433" fmla="*/ 4902957 h 6857892"/>
              <a:gd name="connsiteX1434" fmla="*/ 6084404 w 6793176"/>
              <a:gd name="connsiteY1434" fmla="*/ 4845467 h 6857892"/>
              <a:gd name="connsiteX1435" fmla="*/ 6105894 w 6793176"/>
              <a:gd name="connsiteY1435" fmla="*/ 4814106 h 6857892"/>
              <a:gd name="connsiteX1436" fmla="*/ 6102604 w 6793176"/>
              <a:gd name="connsiteY1436" fmla="*/ 4812263 h 6857892"/>
              <a:gd name="connsiteX1437" fmla="*/ 6073710 w 6793176"/>
              <a:gd name="connsiteY1437" fmla="*/ 4804859 h 6857892"/>
              <a:gd name="connsiteX1438" fmla="*/ 6082432 w 6793176"/>
              <a:gd name="connsiteY1438" fmla="*/ 4774715 h 6857892"/>
              <a:gd name="connsiteX1439" fmla="*/ 6133372 w 6793176"/>
              <a:gd name="connsiteY1439" fmla="*/ 4701331 h 6857892"/>
              <a:gd name="connsiteX1440" fmla="*/ 6145088 w 6793176"/>
              <a:gd name="connsiteY1440" fmla="*/ 4750133 h 6857892"/>
              <a:gd name="connsiteX1441" fmla="*/ 6137716 w 6793176"/>
              <a:gd name="connsiteY1441" fmla="*/ 4768364 h 6857892"/>
              <a:gd name="connsiteX1442" fmla="*/ 6145910 w 6793176"/>
              <a:gd name="connsiteY1442" fmla="*/ 4792880 h 6857892"/>
              <a:gd name="connsiteX1443" fmla="*/ 6147620 w 6793176"/>
              <a:gd name="connsiteY1443" fmla="*/ 4795349 h 6857892"/>
              <a:gd name="connsiteX1444" fmla="*/ 6156900 w 6793176"/>
              <a:gd name="connsiteY1444" fmla="*/ 4816805 h 6857892"/>
              <a:gd name="connsiteX1445" fmla="*/ 6177108 w 6793176"/>
              <a:gd name="connsiteY1445" fmla="*/ 4794164 h 6857892"/>
              <a:gd name="connsiteX1446" fmla="*/ 6183424 w 6793176"/>
              <a:gd name="connsiteY1446" fmla="*/ 4716765 h 6857892"/>
              <a:gd name="connsiteX1447" fmla="*/ 6198300 w 6793176"/>
              <a:gd name="connsiteY1447" fmla="*/ 4630447 h 6857892"/>
              <a:gd name="connsiteX1448" fmla="*/ 6205638 w 6793176"/>
              <a:gd name="connsiteY1448" fmla="*/ 4595598 h 6857892"/>
              <a:gd name="connsiteX1449" fmla="*/ 6186486 w 6793176"/>
              <a:gd name="connsiteY1449" fmla="*/ 4572167 h 6857892"/>
              <a:gd name="connsiteX1450" fmla="*/ 6172828 w 6793176"/>
              <a:gd name="connsiteY1450" fmla="*/ 4531559 h 6857892"/>
              <a:gd name="connsiteX1451" fmla="*/ 6171480 w 6793176"/>
              <a:gd name="connsiteY1451" fmla="*/ 4490227 h 6857892"/>
              <a:gd name="connsiteX1452" fmla="*/ 6174770 w 6793176"/>
              <a:gd name="connsiteY1452" fmla="*/ 4458438 h 6857892"/>
              <a:gd name="connsiteX1453" fmla="*/ 6216432 w 6793176"/>
              <a:gd name="connsiteY1453" fmla="*/ 4330558 h 6857892"/>
              <a:gd name="connsiteX1454" fmla="*/ 6273198 w 6793176"/>
              <a:gd name="connsiteY1454" fmla="*/ 4143937 h 6857892"/>
              <a:gd name="connsiteX1455" fmla="*/ 6282610 w 6793176"/>
              <a:gd name="connsiteY1455" fmla="*/ 4072527 h 6857892"/>
              <a:gd name="connsiteX1456" fmla="*/ 6311404 w 6793176"/>
              <a:gd name="connsiteY1456" fmla="*/ 3993548 h 6857892"/>
              <a:gd name="connsiteX1457" fmla="*/ 6327858 w 6793176"/>
              <a:gd name="connsiteY1457" fmla="*/ 3995951 h 6857892"/>
              <a:gd name="connsiteX1458" fmla="*/ 6326608 w 6793176"/>
              <a:gd name="connsiteY1458" fmla="*/ 4058114 h 6857892"/>
              <a:gd name="connsiteX1459" fmla="*/ 6310152 w 6793176"/>
              <a:gd name="connsiteY1459" fmla="*/ 4085263 h 6857892"/>
              <a:gd name="connsiteX1460" fmla="*/ 6304296 w 6793176"/>
              <a:gd name="connsiteY1460" fmla="*/ 4133999 h 6857892"/>
              <a:gd name="connsiteX1461" fmla="*/ 6285144 w 6793176"/>
              <a:gd name="connsiteY1461" fmla="*/ 4164965 h 6857892"/>
              <a:gd name="connsiteX1462" fmla="*/ 6295542 w 6793176"/>
              <a:gd name="connsiteY1462" fmla="*/ 4201361 h 6857892"/>
              <a:gd name="connsiteX1463" fmla="*/ 6285670 w 6793176"/>
              <a:gd name="connsiteY1463" fmla="*/ 4232723 h 6857892"/>
              <a:gd name="connsiteX1464" fmla="*/ 6276520 w 6793176"/>
              <a:gd name="connsiteY1464" fmla="*/ 4274252 h 6857892"/>
              <a:gd name="connsiteX1465" fmla="*/ 6292252 w 6793176"/>
              <a:gd name="connsiteY1465" fmla="*/ 4303442 h 6857892"/>
              <a:gd name="connsiteX1466" fmla="*/ 6292252 w 6793176"/>
              <a:gd name="connsiteY1466" fmla="*/ 4364058 h 6857892"/>
              <a:gd name="connsiteX1467" fmla="*/ 6273164 w 6793176"/>
              <a:gd name="connsiteY1467" fmla="*/ 4381927 h 6857892"/>
              <a:gd name="connsiteX1468" fmla="*/ 6252992 w 6793176"/>
              <a:gd name="connsiteY1468" fmla="*/ 4403613 h 6857892"/>
              <a:gd name="connsiteX1469" fmla="*/ 6258816 w 6793176"/>
              <a:gd name="connsiteY1469" fmla="*/ 4311833 h 6857892"/>
              <a:gd name="connsiteX1470" fmla="*/ 6231272 w 6793176"/>
              <a:gd name="connsiteY1470" fmla="*/ 4390088 h 6857892"/>
              <a:gd name="connsiteX1471" fmla="*/ 6201228 w 6793176"/>
              <a:gd name="connsiteY1471" fmla="*/ 4481144 h 6857892"/>
              <a:gd name="connsiteX1472" fmla="*/ 6197280 w 6793176"/>
              <a:gd name="connsiteY1472" fmla="*/ 4527018 h 6857892"/>
              <a:gd name="connsiteX1473" fmla="*/ 6270730 w 6793176"/>
              <a:gd name="connsiteY1473" fmla="*/ 4635976 h 6857892"/>
              <a:gd name="connsiteX1474" fmla="*/ 6278134 w 6793176"/>
              <a:gd name="connsiteY1474" fmla="*/ 4639267 h 6857892"/>
              <a:gd name="connsiteX1475" fmla="*/ 6294358 w 6793176"/>
              <a:gd name="connsiteY1475" fmla="*/ 4608893 h 6857892"/>
              <a:gd name="connsiteX1476" fmla="*/ 6388804 w 6793176"/>
              <a:gd name="connsiteY1476" fmla="*/ 4360504 h 6857892"/>
              <a:gd name="connsiteX1477" fmla="*/ 6394300 w 6793176"/>
              <a:gd name="connsiteY1477" fmla="*/ 4338390 h 6857892"/>
              <a:gd name="connsiteX1478" fmla="*/ 6411246 w 6793176"/>
              <a:gd name="connsiteY1478" fmla="*/ 4293076 h 6857892"/>
              <a:gd name="connsiteX1479" fmla="*/ 6429116 w 6793176"/>
              <a:gd name="connsiteY1479" fmla="*/ 4247498 h 6857892"/>
              <a:gd name="connsiteX1480" fmla="*/ 6425232 w 6793176"/>
              <a:gd name="connsiteY1480" fmla="*/ 4226108 h 6857892"/>
              <a:gd name="connsiteX1481" fmla="*/ 6410226 w 6793176"/>
              <a:gd name="connsiteY1481" fmla="*/ 4215380 h 6857892"/>
              <a:gd name="connsiteX1482" fmla="*/ 6396800 w 6793176"/>
              <a:gd name="connsiteY1482" fmla="*/ 4228543 h 6857892"/>
              <a:gd name="connsiteX1483" fmla="*/ 6388212 w 6793176"/>
              <a:gd name="connsiteY1483" fmla="*/ 4269974 h 6857892"/>
              <a:gd name="connsiteX1484" fmla="*/ 6354348 w 6793176"/>
              <a:gd name="connsiteY1484" fmla="*/ 4310484 h 6857892"/>
              <a:gd name="connsiteX1485" fmla="*/ 6395912 w 6793176"/>
              <a:gd name="connsiteY1485" fmla="*/ 4161049 h 6857892"/>
              <a:gd name="connsiteX1486" fmla="*/ 6397392 w 6793176"/>
              <a:gd name="connsiteY1486" fmla="*/ 4113333 h 6857892"/>
              <a:gd name="connsiteX1487" fmla="*/ 6412232 w 6793176"/>
              <a:gd name="connsiteY1487" fmla="*/ 4159832 h 6857892"/>
              <a:gd name="connsiteX1488" fmla="*/ 6431978 w 6793176"/>
              <a:gd name="connsiteY1488" fmla="*/ 4190403 h 6857892"/>
              <a:gd name="connsiteX1489" fmla="*/ 6436192 w 6793176"/>
              <a:gd name="connsiteY1489" fmla="*/ 4213669 h 6857892"/>
              <a:gd name="connsiteX1490" fmla="*/ 6447478 w 6793176"/>
              <a:gd name="connsiteY1490" fmla="*/ 4185862 h 6857892"/>
              <a:gd name="connsiteX1491" fmla="*/ 6444188 w 6793176"/>
              <a:gd name="connsiteY1491" fmla="*/ 4074337 h 6857892"/>
              <a:gd name="connsiteX1492" fmla="*/ 6460312 w 6793176"/>
              <a:gd name="connsiteY1492" fmla="*/ 4009871 h 6857892"/>
              <a:gd name="connsiteX1493" fmla="*/ 6482888 w 6793176"/>
              <a:gd name="connsiteY1493" fmla="*/ 3962746 h 6857892"/>
              <a:gd name="connsiteX1494" fmla="*/ 6482130 w 6793176"/>
              <a:gd name="connsiteY1494" fmla="*/ 3921085 h 6857892"/>
              <a:gd name="connsiteX1495" fmla="*/ 6468144 w 6793176"/>
              <a:gd name="connsiteY1495" fmla="*/ 3853854 h 6857892"/>
              <a:gd name="connsiteX1496" fmla="*/ 6478576 w 6793176"/>
              <a:gd name="connsiteY1496" fmla="*/ 3847273 h 6857892"/>
              <a:gd name="connsiteX1497" fmla="*/ 6488448 w 6793176"/>
              <a:gd name="connsiteY1497" fmla="*/ 3838717 h 6857892"/>
              <a:gd name="connsiteX1498" fmla="*/ 6504178 w 6793176"/>
              <a:gd name="connsiteY1498" fmla="*/ 3752070 h 6857892"/>
              <a:gd name="connsiteX1499" fmla="*/ 6515498 w 6793176"/>
              <a:gd name="connsiteY1499" fmla="*/ 3731141 h 6857892"/>
              <a:gd name="connsiteX1500" fmla="*/ 6530406 w 6793176"/>
              <a:gd name="connsiteY1500" fmla="*/ 3718570 h 6857892"/>
              <a:gd name="connsiteX1501" fmla="*/ 6529912 w 6793176"/>
              <a:gd name="connsiteY1501" fmla="*/ 3684149 h 6857892"/>
              <a:gd name="connsiteX1502" fmla="*/ 6516486 w 6793176"/>
              <a:gd name="connsiteY1502" fmla="*/ 3625342 h 6857892"/>
              <a:gd name="connsiteX1503" fmla="*/ 6504080 w 6793176"/>
              <a:gd name="connsiteY1503" fmla="*/ 3502694 h 6857892"/>
              <a:gd name="connsiteX1504" fmla="*/ 6493616 w 6793176"/>
              <a:gd name="connsiteY1504" fmla="*/ 3458532 h 6857892"/>
              <a:gd name="connsiteX1505" fmla="*/ 6492496 w 6793176"/>
              <a:gd name="connsiteY1505" fmla="*/ 3284361 h 6857892"/>
              <a:gd name="connsiteX1506" fmla="*/ 6503290 w 6793176"/>
              <a:gd name="connsiteY1506" fmla="*/ 3254744 h 6857892"/>
              <a:gd name="connsiteX1507" fmla="*/ 6513360 w 6793176"/>
              <a:gd name="connsiteY1507" fmla="*/ 3186657 h 6857892"/>
              <a:gd name="connsiteX1508" fmla="*/ 6497464 w 6793176"/>
              <a:gd name="connsiteY1508" fmla="*/ 3147170 h 6857892"/>
              <a:gd name="connsiteX1509" fmla="*/ 6482788 w 6793176"/>
              <a:gd name="connsiteY1509" fmla="*/ 3130090 h 6857892"/>
              <a:gd name="connsiteX1510" fmla="*/ 6494010 w 6793176"/>
              <a:gd name="connsiteY1510" fmla="*/ 3172343 h 6857892"/>
              <a:gd name="connsiteX1511" fmla="*/ 6481240 w 6793176"/>
              <a:gd name="connsiteY1511" fmla="*/ 3214498 h 6857892"/>
              <a:gd name="connsiteX1512" fmla="*/ 6475844 w 6793176"/>
              <a:gd name="connsiteY1512" fmla="*/ 3055852 h 6857892"/>
              <a:gd name="connsiteX1513" fmla="*/ 6484006 w 6793176"/>
              <a:gd name="connsiteY1513" fmla="*/ 3030873 h 6857892"/>
              <a:gd name="connsiteX1514" fmla="*/ 6479728 w 6793176"/>
              <a:gd name="connsiteY1514" fmla="*/ 2922739 h 6857892"/>
              <a:gd name="connsiteX1515" fmla="*/ 6461464 w 6793176"/>
              <a:gd name="connsiteY1515" fmla="*/ 2833887 h 6857892"/>
              <a:gd name="connsiteX1516" fmla="*/ 6422796 w 6793176"/>
              <a:gd name="connsiteY1516" fmla="*/ 2669937 h 6857892"/>
              <a:gd name="connsiteX1517" fmla="*/ 6413384 w 6793176"/>
              <a:gd name="connsiteY1517" fmla="*/ 2649008 h 6857892"/>
              <a:gd name="connsiteX1518" fmla="*/ 6418486 w 6793176"/>
              <a:gd name="connsiteY1518" fmla="*/ 2636373 h 6857892"/>
              <a:gd name="connsiteX1519" fmla="*/ 6429576 w 6793176"/>
              <a:gd name="connsiteY1519" fmla="*/ 2618307 h 6857892"/>
              <a:gd name="connsiteX1520" fmla="*/ 6402264 w 6793176"/>
              <a:gd name="connsiteY1520" fmla="*/ 2565166 h 6857892"/>
              <a:gd name="connsiteX1521" fmla="*/ 6402264 w 6793176"/>
              <a:gd name="connsiteY1521" fmla="*/ 2565463 h 6857892"/>
              <a:gd name="connsiteX1522" fmla="*/ 6401538 w 6793176"/>
              <a:gd name="connsiteY1522" fmla="*/ 2565134 h 6857892"/>
              <a:gd name="connsiteX1523" fmla="*/ 6398050 w 6793176"/>
              <a:gd name="connsiteY1523" fmla="*/ 2579251 h 6857892"/>
              <a:gd name="connsiteX1524" fmla="*/ 6387420 w 6793176"/>
              <a:gd name="connsiteY1524" fmla="*/ 2571847 h 6857892"/>
              <a:gd name="connsiteX1525" fmla="*/ 6392260 w 6793176"/>
              <a:gd name="connsiteY1525" fmla="*/ 2555724 h 6857892"/>
              <a:gd name="connsiteX1526" fmla="*/ 6394266 w 6793176"/>
              <a:gd name="connsiteY1526" fmla="*/ 2555065 h 6857892"/>
              <a:gd name="connsiteX1527" fmla="*/ 6395122 w 6793176"/>
              <a:gd name="connsiteY1527" fmla="*/ 2551051 h 6857892"/>
              <a:gd name="connsiteX1528" fmla="*/ 6395878 w 6793176"/>
              <a:gd name="connsiteY1528" fmla="*/ 2551051 h 6857892"/>
              <a:gd name="connsiteX1529" fmla="*/ 6356718 w 6793176"/>
              <a:gd name="connsiteY1529" fmla="*/ 2476873 h 6857892"/>
              <a:gd name="connsiteX1530" fmla="*/ 6341384 w 6793176"/>
              <a:gd name="connsiteY1530" fmla="*/ 2422407 h 6857892"/>
              <a:gd name="connsiteX1531" fmla="*/ 6372844 w 6793176"/>
              <a:gd name="connsiteY1531" fmla="*/ 2449229 h 6857892"/>
              <a:gd name="connsiteX1532" fmla="*/ 6375936 w 6793176"/>
              <a:gd name="connsiteY1532" fmla="*/ 2446168 h 6857892"/>
              <a:gd name="connsiteX1533" fmla="*/ 6363992 w 6793176"/>
              <a:gd name="connsiteY1533" fmla="*/ 2409473 h 6857892"/>
              <a:gd name="connsiteX1534" fmla="*/ 6390514 w 6793176"/>
              <a:gd name="connsiteY1534" fmla="*/ 2412764 h 6857892"/>
              <a:gd name="connsiteX1535" fmla="*/ 6392720 w 6793176"/>
              <a:gd name="connsiteY1535" fmla="*/ 2404076 h 6857892"/>
              <a:gd name="connsiteX1536" fmla="*/ 6382848 w 6793176"/>
              <a:gd name="connsiteY1536" fmla="*/ 2387620 h 6857892"/>
              <a:gd name="connsiteX1537" fmla="*/ 6331642 w 6793176"/>
              <a:gd name="connsiteY1537" fmla="*/ 2314038 h 6857892"/>
              <a:gd name="connsiteX1538" fmla="*/ 6329700 w 6793176"/>
              <a:gd name="connsiteY1538" fmla="*/ 2298339 h 6857892"/>
              <a:gd name="connsiteX1539" fmla="*/ 6326410 w 6793176"/>
              <a:gd name="connsiteY1539" fmla="*/ 2279393 h 6857892"/>
              <a:gd name="connsiteX1540" fmla="*/ 6277048 w 6793176"/>
              <a:gd name="connsiteY1540" fmla="*/ 2203900 h 6857892"/>
              <a:gd name="connsiteX1541" fmla="*/ 6271256 w 6793176"/>
              <a:gd name="connsiteY1541" fmla="*/ 2223345 h 6857892"/>
              <a:gd name="connsiteX1542" fmla="*/ 6245654 w 6793176"/>
              <a:gd name="connsiteY1542" fmla="*/ 2178300 h 6857892"/>
              <a:gd name="connsiteX1543" fmla="*/ 6222420 w 6793176"/>
              <a:gd name="connsiteY1543" fmla="*/ 2100438 h 6857892"/>
              <a:gd name="connsiteX1544" fmla="*/ 6205506 w 6793176"/>
              <a:gd name="connsiteY1544" fmla="*/ 2032188 h 6857892"/>
              <a:gd name="connsiteX1545" fmla="*/ 6198596 w 6793176"/>
              <a:gd name="connsiteY1545" fmla="*/ 2014385 h 6857892"/>
              <a:gd name="connsiteX1546" fmla="*/ 6029384 w 6793176"/>
              <a:gd name="connsiteY1546" fmla="*/ 1752570 h 6857892"/>
              <a:gd name="connsiteX1547" fmla="*/ 6006348 w 6793176"/>
              <a:gd name="connsiteY1547" fmla="*/ 1695737 h 6857892"/>
              <a:gd name="connsiteX1548" fmla="*/ 5988840 w 6793176"/>
              <a:gd name="connsiteY1548" fmla="*/ 1655688 h 6857892"/>
              <a:gd name="connsiteX1549" fmla="*/ 5822854 w 6793176"/>
              <a:gd name="connsiteY1549" fmla="*/ 1437673 h 6857892"/>
              <a:gd name="connsiteX1550" fmla="*/ 5764344 w 6793176"/>
              <a:gd name="connsiteY1550" fmla="*/ 1367218 h 6857892"/>
              <a:gd name="connsiteX1551" fmla="*/ 5730580 w 6793176"/>
              <a:gd name="connsiteY1551" fmla="*/ 1319106 h 6857892"/>
              <a:gd name="connsiteX1552" fmla="*/ 5532540 w 6793176"/>
              <a:gd name="connsiteY1552" fmla="*/ 1137389 h 6857892"/>
              <a:gd name="connsiteX1553" fmla="*/ 5430954 w 6793176"/>
              <a:gd name="connsiteY1553" fmla="*/ 1055712 h 6857892"/>
              <a:gd name="connsiteX1554" fmla="*/ 5453200 w 6793176"/>
              <a:gd name="connsiteY1554" fmla="*/ 1044751 h 6857892"/>
              <a:gd name="connsiteX1555" fmla="*/ 5418944 w 6793176"/>
              <a:gd name="connsiteY1555" fmla="*/ 1014344 h 6857892"/>
              <a:gd name="connsiteX1556" fmla="*/ 5373496 w 6793176"/>
              <a:gd name="connsiteY1556" fmla="*/ 988018 h 6857892"/>
              <a:gd name="connsiteX1557" fmla="*/ 5342300 w 6793176"/>
              <a:gd name="connsiteY1557" fmla="*/ 953464 h 6857892"/>
              <a:gd name="connsiteX1558" fmla="*/ 5317652 w 6793176"/>
              <a:gd name="connsiteY1558" fmla="*/ 928125 h 6857892"/>
              <a:gd name="connsiteX1559" fmla="*/ 5233440 w 6793176"/>
              <a:gd name="connsiteY1559" fmla="*/ 884129 h 6857892"/>
              <a:gd name="connsiteX1560" fmla="*/ 5156798 w 6793176"/>
              <a:gd name="connsiteY1560" fmla="*/ 846778 h 6857892"/>
              <a:gd name="connsiteX1561" fmla="*/ 5141396 w 6793176"/>
              <a:gd name="connsiteY1561" fmla="*/ 829008 h 6857892"/>
              <a:gd name="connsiteX1562" fmla="*/ 5240844 w 6793176"/>
              <a:gd name="connsiteY1562" fmla="*/ 860632 h 6857892"/>
              <a:gd name="connsiteX1563" fmla="*/ 5246440 w 6793176"/>
              <a:gd name="connsiteY1563" fmla="*/ 853261 h 6857892"/>
              <a:gd name="connsiteX1564" fmla="*/ 5266184 w 6793176"/>
              <a:gd name="connsiteY1564" fmla="*/ 841578 h 6857892"/>
              <a:gd name="connsiteX1565" fmla="*/ 5259306 w 6793176"/>
              <a:gd name="connsiteY1565" fmla="*/ 810448 h 6857892"/>
              <a:gd name="connsiteX1566" fmla="*/ 5259800 w 6793176"/>
              <a:gd name="connsiteY1566" fmla="*/ 810020 h 6857892"/>
              <a:gd name="connsiteX1567" fmla="*/ 5259308 w 6793176"/>
              <a:gd name="connsiteY1567" fmla="*/ 810316 h 6857892"/>
              <a:gd name="connsiteX1568" fmla="*/ 5259010 w 6793176"/>
              <a:gd name="connsiteY1568" fmla="*/ 810316 h 6857892"/>
              <a:gd name="connsiteX1569" fmla="*/ 5257134 w 6793176"/>
              <a:gd name="connsiteY1569" fmla="*/ 809589 h 6857892"/>
              <a:gd name="connsiteX1570" fmla="*/ 5259800 w 6793176"/>
              <a:gd name="connsiteY1570" fmla="*/ 810017 h 6857892"/>
              <a:gd name="connsiteX1571" fmla="*/ 5258944 w 6793176"/>
              <a:gd name="connsiteY1571" fmla="*/ 810313 h 6857892"/>
              <a:gd name="connsiteX1572" fmla="*/ 5257134 w 6793176"/>
              <a:gd name="connsiteY1572" fmla="*/ 809589 h 6857892"/>
              <a:gd name="connsiteX1573" fmla="*/ 4307660 w 6793176"/>
              <a:gd name="connsiteY1573" fmla="*/ 807081 h 6857892"/>
              <a:gd name="connsiteX1574" fmla="*/ 4317120 w 6793176"/>
              <a:gd name="connsiteY1574" fmla="*/ 808372 h 6857892"/>
              <a:gd name="connsiteX1575" fmla="*/ 4330482 w 6793176"/>
              <a:gd name="connsiteY1575" fmla="*/ 816961 h 6857892"/>
              <a:gd name="connsiteX1576" fmla="*/ 4448950 w 6793176"/>
              <a:gd name="connsiteY1576" fmla="*/ 881625 h 6857892"/>
              <a:gd name="connsiteX1577" fmla="*/ 4501866 w 6793176"/>
              <a:gd name="connsiteY1577" fmla="*/ 920456 h 6857892"/>
              <a:gd name="connsiteX1578" fmla="*/ 4505156 w 6793176"/>
              <a:gd name="connsiteY1578" fmla="*/ 925162 h 6857892"/>
              <a:gd name="connsiteX1579" fmla="*/ 4500484 w 6793176"/>
              <a:gd name="connsiteY1579" fmla="*/ 921970 h 6857892"/>
              <a:gd name="connsiteX1580" fmla="*/ 4449510 w 6793176"/>
              <a:gd name="connsiteY1580" fmla="*/ 895972 h 6857892"/>
              <a:gd name="connsiteX1581" fmla="*/ 4311592 w 6793176"/>
              <a:gd name="connsiteY1581" fmla="*/ 828610 h 6857892"/>
              <a:gd name="connsiteX1582" fmla="*/ 4300668 w 6793176"/>
              <a:gd name="connsiteY1582" fmla="*/ 813242 h 6857892"/>
              <a:gd name="connsiteX1583" fmla="*/ 4307660 w 6793176"/>
              <a:gd name="connsiteY1583" fmla="*/ 807081 h 6857892"/>
              <a:gd name="connsiteX1584" fmla="*/ 1662477 w 6793176"/>
              <a:gd name="connsiteY1584" fmla="*/ 774086 h 6857892"/>
              <a:gd name="connsiteX1585" fmla="*/ 1653065 w 6793176"/>
              <a:gd name="connsiteY1585" fmla="*/ 779581 h 6857892"/>
              <a:gd name="connsiteX1586" fmla="*/ 1662477 w 6793176"/>
              <a:gd name="connsiteY1586" fmla="*/ 774151 h 6857892"/>
              <a:gd name="connsiteX1587" fmla="*/ 1782854 w 6793176"/>
              <a:gd name="connsiteY1587" fmla="*/ 743481 h 6857892"/>
              <a:gd name="connsiteX1588" fmla="*/ 1785322 w 6793176"/>
              <a:gd name="connsiteY1588" fmla="*/ 745851 h 6857892"/>
              <a:gd name="connsiteX1589" fmla="*/ 1785322 w 6793176"/>
              <a:gd name="connsiteY1589" fmla="*/ 745818 h 6857892"/>
              <a:gd name="connsiteX1590" fmla="*/ 1782854 w 6793176"/>
              <a:gd name="connsiteY1590" fmla="*/ 743481 h 6857892"/>
              <a:gd name="connsiteX1591" fmla="*/ 1406981 w 6793176"/>
              <a:gd name="connsiteY1591" fmla="*/ 711890 h 6857892"/>
              <a:gd name="connsiteX1592" fmla="*/ 1406355 w 6793176"/>
              <a:gd name="connsiteY1592" fmla="*/ 712351 h 6857892"/>
              <a:gd name="connsiteX1593" fmla="*/ 1407083 w 6793176"/>
              <a:gd name="connsiteY1593" fmla="*/ 712013 h 6857892"/>
              <a:gd name="connsiteX1594" fmla="*/ 1407276 w 6793176"/>
              <a:gd name="connsiteY1594" fmla="*/ 711923 h 6857892"/>
              <a:gd name="connsiteX1595" fmla="*/ 1744122 w 6793176"/>
              <a:gd name="connsiteY1595" fmla="*/ 684675 h 6857892"/>
              <a:gd name="connsiteX1596" fmla="*/ 1725792 w 6793176"/>
              <a:gd name="connsiteY1596" fmla="*/ 720874 h 6857892"/>
              <a:gd name="connsiteX1597" fmla="*/ 1744122 w 6793176"/>
              <a:gd name="connsiteY1597" fmla="*/ 684708 h 6857892"/>
              <a:gd name="connsiteX1598" fmla="*/ 2974217 w 6793176"/>
              <a:gd name="connsiteY1598" fmla="*/ 668582 h 6857892"/>
              <a:gd name="connsiteX1599" fmla="*/ 2892540 w 6793176"/>
              <a:gd name="connsiteY1599" fmla="*/ 685234 h 6857892"/>
              <a:gd name="connsiteX1600" fmla="*/ 2892573 w 6793176"/>
              <a:gd name="connsiteY1600" fmla="*/ 685234 h 6857892"/>
              <a:gd name="connsiteX1601" fmla="*/ 2974217 w 6793176"/>
              <a:gd name="connsiteY1601" fmla="*/ 668582 h 6857892"/>
              <a:gd name="connsiteX1602" fmla="*/ 2983135 w 6793176"/>
              <a:gd name="connsiteY1602" fmla="*/ 663778 h 6857892"/>
              <a:gd name="connsiteX1603" fmla="*/ 2977277 w 6793176"/>
              <a:gd name="connsiteY1603" fmla="*/ 667069 h 6857892"/>
              <a:gd name="connsiteX1604" fmla="*/ 2977310 w 6793176"/>
              <a:gd name="connsiteY1604" fmla="*/ 667069 h 6857892"/>
              <a:gd name="connsiteX1605" fmla="*/ 2983135 w 6793176"/>
              <a:gd name="connsiteY1605" fmla="*/ 663778 h 6857892"/>
              <a:gd name="connsiteX1606" fmla="*/ 1446042 w 6793176"/>
              <a:gd name="connsiteY1606" fmla="*/ 618892 h 6857892"/>
              <a:gd name="connsiteX1607" fmla="*/ 1439609 w 6793176"/>
              <a:gd name="connsiteY1607" fmla="*/ 627817 h 6857892"/>
              <a:gd name="connsiteX1608" fmla="*/ 1438527 w 6793176"/>
              <a:gd name="connsiteY1608" fmla="*/ 629304 h 6857892"/>
              <a:gd name="connsiteX1609" fmla="*/ 1435709 w 6793176"/>
              <a:gd name="connsiteY1609" fmla="*/ 641467 h 6857892"/>
              <a:gd name="connsiteX1610" fmla="*/ 1438556 w 6793176"/>
              <a:gd name="connsiteY1610" fmla="*/ 629279 h 6857892"/>
              <a:gd name="connsiteX1611" fmla="*/ 1439609 w 6793176"/>
              <a:gd name="connsiteY1611" fmla="*/ 627817 h 6857892"/>
              <a:gd name="connsiteX1612" fmla="*/ 1446108 w 6793176"/>
              <a:gd name="connsiteY1612" fmla="*/ 618892 h 6857892"/>
              <a:gd name="connsiteX1613" fmla="*/ 3328363 w 6793176"/>
              <a:gd name="connsiteY1613" fmla="*/ 599040 h 6857892"/>
              <a:gd name="connsiteX1614" fmla="*/ 3369506 w 6793176"/>
              <a:gd name="connsiteY1614" fmla="*/ 612903 h 6857892"/>
              <a:gd name="connsiteX1615" fmla="*/ 3508443 w 6793176"/>
              <a:gd name="connsiteY1615" fmla="*/ 624388 h 6857892"/>
              <a:gd name="connsiteX1616" fmla="*/ 3520257 w 6793176"/>
              <a:gd name="connsiteY1616" fmla="*/ 628436 h 6857892"/>
              <a:gd name="connsiteX1617" fmla="*/ 3508805 w 6793176"/>
              <a:gd name="connsiteY1617" fmla="*/ 632977 h 6857892"/>
              <a:gd name="connsiteX1618" fmla="*/ 3487382 w 6793176"/>
              <a:gd name="connsiteY1618" fmla="*/ 636893 h 6857892"/>
              <a:gd name="connsiteX1619" fmla="*/ 3488270 w 6793176"/>
              <a:gd name="connsiteY1619" fmla="*/ 649233 h 6857892"/>
              <a:gd name="connsiteX1620" fmla="*/ 3567480 w 6793176"/>
              <a:gd name="connsiteY1620" fmla="*/ 657263 h 6857892"/>
              <a:gd name="connsiteX1621" fmla="*/ 3638429 w 6793176"/>
              <a:gd name="connsiteY1621" fmla="*/ 656802 h 6857892"/>
              <a:gd name="connsiteX1622" fmla="*/ 3797506 w 6793176"/>
              <a:gd name="connsiteY1622" fmla="*/ 651208 h 6857892"/>
              <a:gd name="connsiteX1623" fmla="*/ 3810669 w 6793176"/>
              <a:gd name="connsiteY1623" fmla="*/ 651932 h 6857892"/>
              <a:gd name="connsiteX1624" fmla="*/ 3890833 w 6793176"/>
              <a:gd name="connsiteY1624" fmla="*/ 666082 h 6857892"/>
              <a:gd name="connsiteX1625" fmla="*/ 3901857 w 6793176"/>
              <a:gd name="connsiteY1625" fmla="*/ 685827 h 6857892"/>
              <a:gd name="connsiteX1626" fmla="*/ 3987912 w 6793176"/>
              <a:gd name="connsiteY1626" fmla="*/ 722552 h 6857892"/>
              <a:gd name="connsiteX1627" fmla="*/ 4086930 w 6793176"/>
              <a:gd name="connsiteY1627" fmla="*/ 743778 h 6857892"/>
              <a:gd name="connsiteX1628" fmla="*/ 4087292 w 6793176"/>
              <a:gd name="connsiteY1628" fmla="*/ 729759 h 6857892"/>
              <a:gd name="connsiteX1629" fmla="*/ 4104932 w 6793176"/>
              <a:gd name="connsiteY1629" fmla="*/ 726995 h 6857892"/>
              <a:gd name="connsiteX1630" fmla="*/ 4191578 w 6793176"/>
              <a:gd name="connsiteY1630" fmla="*/ 768425 h 6857892"/>
              <a:gd name="connsiteX1631" fmla="*/ 4231068 w 6793176"/>
              <a:gd name="connsiteY1631" fmla="*/ 789881 h 6857892"/>
              <a:gd name="connsiteX1632" fmla="*/ 4240348 w 6793176"/>
              <a:gd name="connsiteY1632" fmla="*/ 792480 h 6857892"/>
              <a:gd name="connsiteX1633" fmla="*/ 4258184 w 6793176"/>
              <a:gd name="connsiteY1633" fmla="*/ 813179 h 6857892"/>
              <a:gd name="connsiteX1634" fmla="*/ 4225276 w 6793176"/>
              <a:gd name="connsiteY1634" fmla="*/ 822887 h 6857892"/>
              <a:gd name="connsiteX1635" fmla="*/ 4145968 w 6793176"/>
              <a:gd name="connsiteY1635" fmla="*/ 795771 h 6857892"/>
              <a:gd name="connsiteX1636" fmla="*/ 4145342 w 6793176"/>
              <a:gd name="connsiteY1636" fmla="*/ 804196 h 6857892"/>
              <a:gd name="connsiteX1637" fmla="*/ 4102858 w 6793176"/>
              <a:gd name="connsiteY1637" fmla="*/ 796363 h 6857892"/>
              <a:gd name="connsiteX1638" fmla="*/ 4027762 w 6793176"/>
              <a:gd name="connsiteY1638" fmla="*/ 779581 h 6857892"/>
              <a:gd name="connsiteX1639" fmla="*/ 4028124 w 6793176"/>
              <a:gd name="connsiteY1639" fmla="*/ 781357 h 6857892"/>
              <a:gd name="connsiteX1640" fmla="*/ 4030100 w 6793176"/>
              <a:gd name="connsiteY1640" fmla="*/ 795179 h 6857892"/>
              <a:gd name="connsiteX1641" fmla="*/ 4021576 w 6793176"/>
              <a:gd name="connsiteY1641" fmla="*/ 796298 h 6857892"/>
              <a:gd name="connsiteX1642" fmla="*/ 3898138 w 6793176"/>
              <a:gd name="connsiteY1642" fmla="*/ 747332 h 6857892"/>
              <a:gd name="connsiteX1643" fmla="*/ 3792438 w 6793176"/>
              <a:gd name="connsiteY1643" fmla="*/ 713996 h 6857892"/>
              <a:gd name="connsiteX1644" fmla="*/ 3745215 w 6793176"/>
              <a:gd name="connsiteY1644" fmla="*/ 708369 h 6857892"/>
              <a:gd name="connsiteX1645" fmla="*/ 3658503 w 6793176"/>
              <a:gd name="connsiteY1645" fmla="*/ 699615 h 6857892"/>
              <a:gd name="connsiteX1646" fmla="*/ 3632868 w 6793176"/>
              <a:gd name="connsiteY1646" fmla="*/ 697378 h 6857892"/>
              <a:gd name="connsiteX1647" fmla="*/ 3619474 w 6793176"/>
              <a:gd name="connsiteY1647" fmla="*/ 710212 h 6857892"/>
              <a:gd name="connsiteX1648" fmla="*/ 3619803 w 6793176"/>
              <a:gd name="connsiteY1648" fmla="*/ 717386 h 6857892"/>
              <a:gd name="connsiteX1649" fmla="*/ 3850751 w 6793176"/>
              <a:gd name="connsiteY1649" fmla="*/ 786229 h 6857892"/>
              <a:gd name="connsiteX1650" fmla="*/ 3883395 w 6793176"/>
              <a:gd name="connsiteY1650" fmla="*/ 788531 h 6857892"/>
              <a:gd name="connsiteX1651" fmla="*/ 3896032 w 6793176"/>
              <a:gd name="connsiteY1651" fmla="*/ 789683 h 6857892"/>
              <a:gd name="connsiteX1652" fmla="*/ 4005616 w 6793176"/>
              <a:gd name="connsiteY1652" fmla="*/ 808934 h 6857892"/>
              <a:gd name="connsiteX1653" fmla="*/ 4089760 w 6793176"/>
              <a:gd name="connsiteY1653" fmla="*/ 834931 h 6857892"/>
              <a:gd name="connsiteX1654" fmla="*/ 4105852 w 6793176"/>
              <a:gd name="connsiteY1654" fmla="*/ 844804 h 6857892"/>
              <a:gd name="connsiteX1655" fmla="*/ 4139912 w 6793176"/>
              <a:gd name="connsiteY1655" fmla="*/ 870406 h 6857892"/>
              <a:gd name="connsiteX1656" fmla="*/ 4258380 w 6793176"/>
              <a:gd name="connsiteY1656" fmla="*/ 906605 h 6857892"/>
              <a:gd name="connsiteX1657" fmla="*/ 4276972 w 6793176"/>
              <a:gd name="connsiteY1657" fmla="*/ 911541 h 6857892"/>
              <a:gd name="connsiteX1658" fmla="*/ 4446186 w 6793176"/>
              <a:gd name="connsiteY1658" fmla="*/ 948924 h 6857892"/>
              <a:gd name="connsiteX1659" fmla="*/ 4454644 w 6793176"/>
              <a:gd name="connsiteY1659" fmla="*/ 942836 h 6857892"/>
              <a:gd name="connsiteX1660" fmla="*/ 4395936 w 6793176"/>
              <a:gd name="connsiteY1660" fmla="*/ 914272 h 6857892"/>
              <a:gd name="connsiteX1661" fmla="*/ 4359244 w 6793176"/>
              <a:gd name="connsiteY1661" fmla="*/ 900649 h 6857892"/>
              <a:gd name="connsiteX1662" fmla="*/ 4202536 w 6793176"/>
              <a:gd name="connsiteY1662" fmla="*/ 850003 h 6857892"/>
              <a:gd name="connsiteX1663" fmla="*/ 4211124 w 6793176"/>
              <a:gd name="connsiteY1663" fmla="*/ 843257 h 6857892"/>
              <a:gd name="connsiteX1664" fmla="*/ 4224024 w 6793176"/>
              <a:gd name="connsiteY1664" fmla="*/ 845363 h 6857892"/>
              <a:gd name="connsiteX1665" fmla="*/ 4434240 w 6793176"/>
              <a:gd name="connsiteY1665" fmla="*/ 919176 h 6857892"/>
              <a:gd name="connsiteX1666" fmla="*/ 4534312 w 6793176"/>
              <a:gd name="connsiteY1666" fmla="*/ 959718 h 6857892"/>
              <a:gd name="connsiteX1667" fmla="*/ 4566958 w 6793176"/>
              <a:gd name="connsiteY1667" fmla="*/ 970413 h 6857892"/>
              <a:gd name="connsiteX1668" fmla="*/ 4606448 w 6793176"/>
              <a:gd name="connsiteY1668" fmla="*/ 980286 h 6857892"/>
              <a:gd name="connsiteX1669" fmla="*/ 4632510 w 6793176"/>
              <a:gd name="connsiteY1669" fmla="*/ 980088 h 6857892"/>
              <a:gd name="connsiteX1670" fmla="*/ 4641724 w 6793176"/>
              <a:gd name="connsiteY1670" fmla="*/ 980483 h 6857892"/>
              <a:gd name="connsiteX1671" fmla="*/ 4648306 w 6793176"/>
              <a:gd name="connsiteY1671" fmla="*/ 1000458 h 6857892"/>
              <a:gd name="connsiteX1672" fmla="*/ 4642712 w 6793176"/>
              <a:gd name="connsiteY1672" fmla="*/ 1014049 h 6857892"/>
              <a:gd name="connsiteX1673" fmla="*/ 4721196 w 6793176"/>
              <a:gd name="connsiteY1673" fmla="*/ 1047780 h 6857892"/>
              <a:gd name="connsiteX1674" fmla="*/ 4783426 w 6793176"/>
              <a:gd name="connsiteY1674" fmla="*/ 1064762 h 6857892"/>
              <a:gd name="connsiteX1675" fmla="*/ 4816334 w 6793176"/>
              <a:gd name="connsiteY1675" fmla="*/ 1078945 h 6857892"/>
              <a:gd name="connsiteX1676" fmla="*/ 4826370 w 6793176"/>
              <a:gd name="connsiteY1676" fmla="*/ 1090102 h 6857892"/>
              <a:gd name="connsiteX1677" fmla="*/ 4813602 w 6793176"/>
              <a:gd name="connsiteY1677" fmla="*/ 1097112 h 6857892"/>
              <a:gd name="connsiteX1678" fmla="*/ 4803730 w 6793176"/>
              <a:gd name="connsiteY1678" fmla="*/ 1097835 h 6857892"/>
              <a:gd name="connsiteX1679" fmla="*/ 4788328 w 6793176"/>
              <a:gd name="connsiteY1679" fmla="*/ 1081677 h 6857892"/>
              <a:gd name="connsiteX1680" fmla="*/ 4803730 w 6793176"/>
              <a:gd name="connsiteY1680" fmla="*/ 1097868 h 6857892"/>
              <a:gd name="connsiteX1681" fmla="*/ 4817980 w 6793176"/>
              <a:gd name="connsiteY1681" fmla="*/ 1116988 h 6857892"/>
              <a:gd name="connsiteX1682" fmla="*/ 4825120 w 6793176"/>
              <a:gd name="connsiteY1682" fmla="*/ 1122944 h 6857892"/>
              <a:gd name="connsiteX1683" fmla="*/ 4821336 w 6793176"/>
              <a:gd name="connsiteY1683" fmla="*/ 1126893 h 6857892"/>
              <a:gd name="connsiteX1684" fmla="*/ 4812944 w 6793176"/>
              <a:gd name="connsiteY1684" fmla="*/ 1123767 h 6857892"/>
              <a:gd name="connsiteX1685" fmla="*/ 4732386 w 6793176"/>
              <a:gd name="connsiteY1685" fmla="*/ 1091286 h 6857892"/>
              <a:gd name="connsiteX1686" fmla="*/ 4686940 w 6793176"/>
              <a:gd name="connsiteY1686" fmla="*/ 1077827 h 6857892"/>
              <a:gd name="connsiteX1687" fmla="*/ 4674698 w 6793176"/>
              <a:gd name="connsiteY1687" fmla="*/ 1071016 h 6857892"/>
              <a:gd name="connsiteX1688" fmla="*/ 4661140 w 6793176"/>
              <a:gd name="connsiteY1688" fmla="*/ 1071838 h 6857892"/>
              <a:gd name="connsiteX1689" fmla="*/ 4643632 w 6793176"/>
              <a:gd name="connsiteY1689" fmla="*/ 1078420 h 6857892"/>
              <a:gd name="connsiteX1690" fmla="*/ 4603848 w 6793176"/>
              <a:gd name="connsiteY1690" fmla="*/ 1057128 h 6857892"/>
              <a:gd name="connsiteX1691" fmla="*/ 4586472 w 6793176"/>
              <a:gd name="connsiteY1691" fmla="*/ 1065519 h 6857892"/>
              <a:gd name="connsiteX1692" fmla="*/ 4810246 w 6793176"/>
              <a:gd name="connsiteY1692" fmla="*/ 1183264 h 6857892"/>
              <a:gd name="connsiteX1693" fmla="*/ 4810246 w 6793176"/>
              <a:gd name="connsiteY1693" fmla="*/ 1170759 h 6857892"/>
              <a:gd name="connsiteX1694" fmla="*/ 4804750 w 6793176"/>
              <a:gd name="connsiteY1694" fmla="*/ 1152693 h 6857892"/>
              <a:gd name="connsiteX1695" fmla="*/ 4862964 w 6793176"/>
              <a:gd name="connsiteY1695" fmla="*/ 1163684 h 6857892"/>
              <a:gd name="connsiteX1696" fmla="*/ 4875864 w 6793176"/>
              <a:gd name="connsiteY1696" fmla="*/ 1165000 h 6857892"/>
              <a:gd name="connsiteX1697" fmla="*/ 4895840 w 6793176"/>
              <a:gd name="connsiteY1697" fmla="*/ 1169377 h 6857892"/>
              <a:gd name="connsiteX1698" fmla="*/ 4921902 w 6793176"/>
              <a:gd name="connsiteY1698" fmla="*/ 1174313 h 6857892"/>
              <a:gd name="connsiteX1699" fmla="*/ 5042872 w 6793176"/>
              <a:gd name="connsiteY1699" fmla="*/ 1271520 h 6857892"/>
              <a:gd name="connsiteX1700" fmla="*/ 5003382 w 6793176"/>
              <a:gd name="connsiteY1700" fmla="*/ 1263720 h 6857892"/>
              <a:gd name="connsiteX1701" fmla="*/ 4958264 w 6793176"/>
              <a:gd name="connsiteY1701" fmla="*/ 1251613 h 6857892"/>
              <a:gd name="connsiteX1702" fmla="*/ 5062584 w 6793176"/>
              <a:gd name="connsiteY1702" fmla="*/ 1355438 h 6857892"/>
              <a:gd name="connsiteX1703" fmla="*/ 5102072 w 6793176"/>
              <a:gd name="connsiteY1703" fmla="*/ 1381765 h 6857892"/>
              <a:gd name="connsiteX1704" fmla="*/ 5123264 w 6793176"/>
              <a:gd name="connsiteY1704" fmla="*/ 1396278 h 6857892"/>
              <a:gd name="connsiteX1705" fmla="*/ 5173910 w 6793176"/>
              <a:gd name="connsiteY1705" fmla="*/ 1447613 h 6857892"/>
              <a:gd name="connsiteX1706" fmla="*/ 5198262 w 6793176"/>
              <a:gd name="connsiteY1706" fmla="*/ 1504477 h 6857892"/>
              <a:gd name="connsiteX1707" fmla="*/ 5192636 w 6793176"/>
              <a:gd name="connsiteY1707" fmla="*/ 1553050 h 6857892"/>
              <a:gd name="connsiteX1708" fmla="*/ 5206292 w 6793176"/>
              <a:gd name="connsiteY1708" fmla="*/ 1580823 h 6857892"/>
              <a:gd name="connsiteX1709" fmla="*/ 5253778 w 6793176"/>
              <a:gd name="connsiteY1709" fmla="*/ 1626105 h 6857892"/>
              <a:gd name="connsiteX1710" fmla="*/ 5271778 w 6793176"/>
              <a:gd name="connsiteY1710" fmla="*/ 1639696 h 6857892"/>
              <a:gd name="connsiteX1711" fmla="*/ 5324792 w 6793176"/>
              <a:gd name="connsiteY1711" fmla="*/ 1679187 h 6857892"/>
              <a:gd name="connsiteX1712" fmla="*/ 5402818 w 6793176"/>
              <a:gd name="connsiteY1712" fmla="*/ 1776101 h 6857892"/>
              <a:gd name="connsiteX1713" fmla="*/ 5440728 w 6793176"/>
              <a:gd name="connsiteY1713" fmla="*/ 1829215 h 6857892"/>
              <a:gd name="connsiteX1714" fmla="*/ 5541228 w 6793176"/>
              <a:gd name="connsiteY1714" fmla="*/ 1970718 h 6857892"/>
              <a:gd name="connsiteX1715" fmla="*/ 5631758 w 6793176"/>
              <a:gd name="connsiteY1715" fmla="*/ 2041437 h 6857892"/>
              <a:gd name="connsiteX1716" fmla="*/ 5627216 w 6793176"/>
              <a:gd name="connsiteY1716" fmla="*/ 2004448 h 6857892"/>
              <a:gd name="connsiteX1717" fmla="*/ 5650648 w 6793176"/>
              <a:gd name="connsiteY1717" fmla="*/ 2005501 h 6857892"/>
              <a:gd name="connsiteX1718" fmla="*/ 5649924 w 6793176"/>
              <a:gd name="connsiteY1718" fmla="*/ 1996781 h 6857892"/>
              <a:gd name="connsiteX1719" fmla="*/ 5503318 w 6793176"/>
              <a:gd name="connsiteY1719" fmla="*/ 1812070 h 6857892"/>
              <a:gd name="connsiteX1720" fmla="*/ 5473372 w 6793176"/>
              <a:gd name="connsiteY1720" fmla="*/ 1794233 h 6857892"/>
              <a:gd name="connsiteX1721" fmla="*/ 5453628 w 6793176"/>
              <a:gd name="connsiteY1721" fmla="*/ 1778700 h 6857892"/>
              <a:gd name="connsiteX1722" fmla="*/ 5396432 w 6793176"/>
              <a:gd name="connsiteY1722" fmla="*/ 1706764 h 6857892"/>
              <a:gd name="connsiteX1723" fmla="*/ 5362604 w 6793176"/>
              <a:gd name="connsiteY1723" fmla="*/ 1637656 h 6857892"/>
              <a:gd name="connsiteX1724" fmla="*/ 5356024 w 6793176"/>
              <a:gd name="connsiteY1724" fmla="*/ 1631075 h 6857892"/>
              <a:gd name="connsiteX1725" fmla="*/ 5346150 w 6793176"/>
              <a:gd name="connsiteY1725" fmla="*/ 1631075 h 6857892"/>
              <a:gd name="connsiteX1726" fmla="*/ 5331770 w 6793176"/>
              <a:gd name="connsiteY1726" fmla="*/ 1618898 h 6857892"/>
              <a:gd name="connsiteX1727" fmla="*/ 5336508 w 6793176"/>
              <a:gd name="connsiteY1727" fmla="*/ 1597838 h 6857892"/>
              <a:gd name="connsiteX1728" fmla="*/ 5336706 w 6793176"/>
              <a:gd name="connsiteY1728" fmla="*/ 1597838 h 6857892"/>
              <a:gd name="connsiteX1729" fmla="*/ 5339436 w 6793176"/>
              <a:gd name="connsiteY1729" fmla="*/ 1596817 h 6857892"/>
              <a:gd name="connsiteX1730" fmla="*/ 5338910 w 6793176"/>
              <a:gd name="connsiteY1730" fmla="*/ 1597871 h 6857892"/>
              <a:gd name="connsiteX1731" fmla="*/ 5339470 w 6793176"/>
              <a:gd name="connsiteY1731" fmla="*/ 1596817 h 6857892"/>
              <a:gd name="connsiteX1732" fmla="*/ 5308438 w 6793176"/>
              <a:gd name="connsiteY1732" fmla="*/ 1550745 h 6857892"/>
              <a:gd name="connsiteX1733" fmla="*/ 5308912 w 6793176"/>
              <a:gd name="connsiteY1733" fmla="*/ 1549959 h 6857892"/>
              <a:gd name="connsiteX1734" fmla="*/ 5318310 w 6793176"/>
              <a:gd name="connsiteY1734" fmla="*/ 1548310 h 6857892"/>
              <a:gd name="connsiteX1735" fmla="*/ 5373860 w 6793176"/>
              <a:gd name="connsiteY1735" fmla="*/ 1583653 h 6857892"/>
              <a:gd name="connsiteX1736" fmla="*/ 5427400 w 6793176"/>
              <a:gd name="connsiteY1736" fmla="*/ 1643415 h 6857892"/>
              <a:gd name="connsiteX1737" fmla="*/ 5446880 w 6793176"/>
              <a:gd name="connsiteY1737" fmla="*/ 1673493 h 6857892"/>
              <a:gd name="connsiteX1738" fmla="*/ 5496704 w 6793176"/>
              <a:gd name="connsiteY1738" fmla="*/ 1760897 h 6857892"/>
              <a:gd name="connsiteX1739" fmla="*/ 5578972 w 6793176"/>
              <a:gd name="connsiteY1739" fmla="*/ 1869922 h 6857892"/>
              <a:gd name="connsiteX1740" fmla="*/ 5695730 w 6793176"/>
              <a:gd name="connsiteY1740" fmla="*/ 2023073 h 6857892"/>
              <a:gd name="connsiteX1741" fmla="*/ 5695104 w 6793176"/>
              <a:gd name="connsiteY1741" fmla="*/ 2054895 h 6857892"/>
              <a:gd name="connsiteX1742" fmla="*/ 5694546 w 6793176"/>
              <a:gd name="connsiteY1742" fmla="*/ 2081748 h 6857892"/>
              <a:gd name="connsiteX1743" fmla="*/ 5739498 w 6793176"/>
              <a:gd name="connsiteY1743" fmla="*/ 2149865 h 6857892"/>
              <a:gd name="connsiteX1744" fmla="*/ 5764904 w 6793176"/>
              <a:gd name="connsiteY1744" fmla="*/ 2148647 h 6857892"/>
              <a:gd name="connsiteX1745" fmla="*/ 5779744 w 6793176"/>
              <a:gd name="connsiteY1745" fmla="*/ 2218181 h 6857892"/>
              <a:gd name="connsiteX1746" fmla="*/ 5764804 w 6793176"/>
              <a:gd name="connsiteY1746" fmla="*/ 2229273 h 6857892"/>
              <a:gd name="connsiteX1747" fmla="*/ 5783692 w 6793176"/>
              <a:gd name="connsiteY1747" fmla="*/ 2268761 h 6857892"/>
              <a:gd name="connsiteX1748" fmla="*/ 5789682 w 6793176"/>
              <a:gd name="connsiteY1748" fmla="*/ 2304627 h 6857892"/>
              <a:gd name="connsiteX1749" fmla="*/ 5862772 w 6793176"/>
              <a:gd name="connsiteY1749" fmla="*/ 2443207 h 6857892"/>
              <a:gd name="connsiteX1750" fmla="*/ 5876658 w 6793176"/>
              <a:gd name="connsiteY1750" fmla="*/ 2472070 h 6857892"/>
              <a:gd name="connsiteX1751" fmla="*/ 5883240 w 6793176"/>
              <a:gd name="connsiteY1751" fmla="*/ 2478653 h 6857892"/>
              <a:gd name="connsiteX1752" fmla="*/ 5889820 w 6793176"/>
              <a:gd name="connsiteY1752" fmla="*/ 2491817 h 6857892"/>
              <a:gd name="connsiteX1753" fmla="*/ 5896404 w 6793176"/>
              <a:gd name="connsiteY1753" fmla="*/ 2504981 h 6857892"/>
              <a:gd name="connsiteX1754" fmla="*/ 5919932 w 6793176"/>
              <a:gd name="connsiteY1754" fmla="*/ 2528017 h 6857892"/>
              <a:gd name="connsiteX1755" fmla="*/ 6002498 w 6793176"/>
              <a:gd name="connsiteY1755" fmla="*/ 2740135 h 6857892"/>
              <a:gd name="connsiteX1756" fmla="*/ 6009080 w 6793176"/>
              <a:gd name="connsiteY1756" fmla="*/ 2807300 h 6857892"/>
              <a:gd name="connsiteX1757" fmla="*/ 6013556 w 6793176"/>
              <a:gd name="connsiteY1757" fmla="*/ 2829347 h 6857892"/>
              <a:gd name="connsiteX1758" fmla="*/ 6044224 w 6793176"/>
              <a:gd name="connsiteY1758" fmla="*/ 2946401 h 6857892"/>
              <a:gd name="connsiteX1759" fmla="*/ 6048732 w 6793176"/>
              <a:gd name="connsiteY1759" fmla="*/ 2965225 h 6857892"/>
              <a:gd name="connsiteX1760" fmla="*/ 6082068 w 6793176"/>
              <a:gd name="connsiteY1760" fmla="*/ 3184717 h 6857892"/>
              <a:gd name="connsiteX1761" fmla="*/ 6089472 w 6793176"/>
              <a:gd name="connsiteY1761" fmla="*/ 3412134 h 6857892"/>
              <a:gd name="connsiteX1762" fmla="*/ 6056564 w 6793176"/>
              <a:gd name="connsiteY1762" fmla="*/ 3650912 h 6857892"/>
              <a:gd name="connsiteX1763" fmla="*/ 6051332 w 6793176"/>
              <a:gd name="connsiteY1763" fmla="*/ 3939185 h 6857892"/>
              <a:gd name="connsiteX1764" fmla="*/ 6029416 w 6793176"/>
              <a:gd name="connsiteY1764" fmla="*/ 4073679 h 6857892"/>
              <a:gd name="connsiteX1765" fmla="*/ 6036556 w 6793176"/>
              <a:gd name="connsiteY1765" fmla="*/ 4004573 h 6857892"/>
              <a:gd name="connsiteX1766" fmla="*/ 6032180 w 6793176"/>
              <a:gd name="connsiteY1766" fmla="*/ 3936387 h 6857892"/>
              <a:gd name="connsiteX1767" fmla="*/ 6021256 w 6793176"/>
              <a:gd name="connsiteY1767" fmla="*/ 3951328 h 6857892"/>
              <a:gd name="connsiteX1768" fmla="*/ 6002828 w 6793176"/>
              <a:gd name="connsiteY1768" fmla="*/ 4084638 h 6857892"/>
              <a:gd name="connsiteX1769" fmla="*/ 6001214 w 6793176"/>
              <a:gd name="connsiteY1769" fmla="*/ 4104152 h 6857892"/>
              <a:gd name="connsiteX1770" fmla="*/ 5976796 w 6793176"/>
              <a:gd name="connsiteY1770" fmla="*/ 4236507 h 6857892"/>
              <a:gd name="connsiteX1771" fmla="*/ 5966464 w 6793176"/>
              <a:gd name="connsiteY1771" fmla="*/ 4247433 h 6857892"/>
              <a:gd name="connsiteX1772" fmla="*/ 5957282 w 6793176"/>
              <a:gd name="connsiteY1772" fmla="*/ 4235915 h 6857892"/>
              <a:gd name="connsiteX1773" fmla="*/ 5968404 w 6793176"/>
              <a:gd name="connsiteY1773" fmla="*/ 4145550 h 6857892"/>
              <a:gd name="connsiteX1774" fmla="*/ 5975380 w 6793176"/>
              <a:gd name="connsiteY1774" fmla="*/ 4107311 h 6857892"/>
              <a:gd name="connsiteX1775" fmla="*/ 5993218 w 6793176"/>
              <a:gd name="connsiteY1775" fmla="*/ 3984762 h 6857892"/>
              <a:gd name="connsiteX1776" fmla="*/ 6006118 w 6793176"/>
              <a:gd name="connsiteY1776" fmla="*/ 3808869 h 6857892"/>
              <a:gd name="connsiteX1777" fmla="*/ 6001904 w 6793176"/>
              <a:gd name="connsiteY1777" fmla="*/ 3805019 h 6857892"/>
              <a:gd name="connsiteX1778" fmla="*/ 5994732 w 6793176"/>
              <a:gd name="connsiteY1778" fmla="*/ 3817985 h 6857892"/>
              <a:gd name="connsiteX1779" fmla="*/ 5923354 w 6793176"/>
              <a:gd name="connsiteY1779" fmla="*/ 4211793 h 6857892"/>
              <a:gd name="connsiteX1780" fmla="*/ 5926382 w 6793176"/>
              <a:gd name="connsiteY1780" fmla="*/ 4256680 h 6857892"/>
              <a:gd name="connsiteX1781" fmla="*/ 5965378 w 6793176"/>
              <a:gd name="connsiteY1781" fmla="*/ 4371495 h 6857892"/>
              <a:gd name="connsiteX1782" fmla="*/ 5967122 w 6793176"/>
              <a:gd name="connsiteY1782" fmla="*/ 4390779 h 6857892"/>
              <a:gd name="connsiteX1783" fmla="*/ 5944712 w 6793176"/>
              <a:gd name="connsiteY1783" fmla="*/ 4468804 h 6857892"/>
              <a:gd name="connsiteX1784" fmla="*/ 5945140 w 6793176"/>
              <a:gd name="connsiteY1784" fmla="*/ 4468804 h 6857892"/>
              <a:gd name="connsiteX1785" fmla="*/ 5864812 w 6793176"/>
              <a:gd name="connsiteY1785" fmla="*/ 4678065 h 6857892"/>
              <a:gd name="connsiteX1786" fmla="*/ 5810744 w 6793176"/>
              <a:gd name="connsiteY1786" fmla="*/ 4784917 h 6857892"/>
              <a:gd name="connsiteX1787" fmla="*/ 5782444 w 6793176"/>
              <a:gd name="connsiteY1787" fmla="*/ 4789458 h 6857892"/>
              <a:gd name="connsiteX1788" fmla="*/ 5782212 w 6793176"/>
              <a:gd name="connsiteY1788" fmla="*/ 4789787 h 6857892"/>
              <a:gd name="connsiteX1789" fmla="*/ 5842170 w 6793176"/>
              <a:gd name="connsiteY1789" fmla="*/ 4652167 h 6857892"/>
              <a:gd name="connsiteX1790" fmla="*/ 5854676 w 6793176"/>
              <a:gd name="connsiteY1790" fmla="*/ 4588753 h 6857892"/>
              <a:gd name="connsiteX1791" fmla="*/ 5883996 w 6793176"/>
              <a:gd name="connsiteY1791" fmla="*/ 4485126 h 6857892"/>
              <a:gd name="connsiteX1792" fmla="*/ 5896108 w 6793176"/>
              <a:gd name="connsiteY1792" fmla="*/ 4408319 h 6857892"/>
              <a:gd name="connsiteX1793" fmla="*/ 5893178 w 6793176"/>
              <a:gd name="connsiteY1793" fmla="*/ 4392293 h 6857892"/>
              <a:gd name="connsiteX1794" fmla="*/ 5863364 w 6793176"/>
              <a:gd name="connsiteY1794" fmla="*/ 4388608 h 6857892"/>
              <a:gd name="connsiteX1795" fmla="*/ 5855070 w 6793176"/>
              <a:gd name="connsiteY1795" fmla="*/ 4406049 h 6857892"/>
              <a:gd name="connsiteX1796" fmla="*/ 5837992 w 6793176"/>
              <a:gd name="connsiteY1796" fmla="*/ 4496249 h 6857892"/>
              <a:gd name="connsiteX1797" fmla="*/ 5848818 w 6793176"/>
              <a:gd name="connsiteY1797" fmla="*/ 4507504 h 6857892"/>
              <a:gd name="connsiteX1798" fmla="*/ 5854906 w 6793176"/>
              <a:gd name="connsiteY1798" fmla="*/ 4518001 h 6857892"/>
              <a:gd name="connsiteX1799" fmla="*/ 5847896 w 6793176"/>
              <a:gd name="connsiteY1799" fmla="*/ 4550054 h 6857892"/>
              <a:gd name="connsiteX1800" fmla="*/ 5760492 w 6793176"/>
              <a:gd name="connsiteY1800" fmla="*/ 4793572 h 6857892"/>
              <a:gd name="connsiteX1801" fmla="*/ 5706886 w 6793176"/>
              <a:gd name="connsiteY1801" fmla="*/ 4902760 h 6857892"/>
              <a:gd name="connsiteX1802" fmla="*/ 5644954 w 6793176"/>
              <a:gd name="connsiteY1802" fmla="*/ 4994441 h 6857892"/>
              <a:gd name="connsiteX1803" fmla="*/ 5517272 w 6793176"/>
              <a:gd name="connsiteY1803" fmla="*/ 5170532 h 6857892"/>
              <a:gd name="connsiteX1804" fmla="*/ 5469160 w 6793176"/>
              <a:gd name="connsiteY1804" fmla="*/ 5241020 h 6857892"/>
              <a:gd name="connsiteX1805" fmla="*/ 5451422 w 6793176"/>
              <a:gd name="connsiteY1805" fmla="*/ 5260107 h 6857892"/>
              <a:gd name="connsiteX1806" fmla="*/ 5360268 w 6793176"/>
              <a:gd name="connsiteY1806" fmla="*/ 5374824 h 6857892"/>
              <a:gd name="connsiteX1807" fmla="*/ 5360596 w 6793176"/>
              <a:gd name="connsiteY1807" fmla="*/ 5386210 h 6857892"/>
              <a:gd name="connsiteX1808" fmla="*/ 5372148 w 6793176"/>
              <a:gd name="connsiteY1808" fmla="*/ 5382195 h 6857892"/>
              <a:gd name="connsiteX1809" fmla="*/ 5379024 w 6793176"/>
              <a:gd name="connsiteY1809" fmla="*/ 5376897 h 6857892"/>
              <a:gd name="connsiteX1810" fmla="*/ 5377644 w 6793176"/>
              <a:gd name="connsiteY1810" fmla="*/ 5387032 h 6857892"/>
              <a:gd name="connsiteX1811" fmla="*/ 5336904 w 6793176"/>
              <a:gd name="connsiteY1811" fmla="*/ 5452486 h 6857892"/>
              <a:gd name="connsiteX1812" fmla="*/ 5317158 w 6793176"/>
              <a:gd name="connsiteY1812" fmla="*/ 5484308 h 6857892"/>
              <a:gd name="connsiteX1813" fmla="*/ 5329236 w 6793176"/>
              <a:gd name="connsiteY1813" fmla="*/ 5483683 h 6857892"/>
              <a:gd name="connsiteX1814" fmla="*/ 5329458 w 6793176"/>
              <a:gd name="connsiteY1814" fmla="*/ 5483920 h 6857892"/>
              <a:gd name="connsiteX1815" fmla="*/ 5335850 w 6793176"/>
              <a:gd name="connsiteY1815" fmla="*/ 5477529 h 6857892"/>
              <a:gd name="connsiteX1816" fmla="*/ 5335914 w 6793176"/>
              <a:gd name="connsiteY1816" fmla="*/ 5477593 h 6857892"/>
              <a:gd name="connsiteX1817" fmla="*/ 5335850 w 6793176"/>
              <a:gd name="connsiteY1817" fmla="*/ 5477528 h 6857892"/>
              <a:gd name="connsiteX1818" fmla="*/ 5342828 w 6793176"/>
              <a:gd name="connsiteY1818" fmla="*/ 5471704 h 6857892"/>
              <a:gd name="connsiteX1819" fmla="*/ 5338034 w 6793176"/>
              <a:gd name="connsiteY1819" fmla="*/ 5479680 h 6857892"/>
              <a:gd name="connsiteX1820" fmla="*/ 5338056 w 6793176"/>
              <a:gd name="connsiteY1820" fmla="*/ 5479701 h 6857892"/>
              <a:gd name="connsiteX1821" fmla="*/ 5331704 w 6793176"/>
              <a:gd name="connsiteY1821" fmla="*/ 5486677 h 6857892"/>
              <a:gd name="connsiteX1822" fmla="*/ 5331524 w 6793176"/>
              <a:gd name="connsiteY1822" fmla="*/ 5486487 h 6857892"/>
              <a:gd name="connsiteX1823" fmla="*/ 5313564 w 6793176"/>
              <a:gd name="connsiteY1823" fmla="*/ 5511338 h 6857892"/>
              <a:gd name="connsiteX1824" fmla="*/ 5293532 w 6793176"/>
              <a:gd name="connsiteY1824" fmla="*/ 5534196 h 6857892"/>
              <a:gd name="connsiteX1825" fmla="*/ 5279512 w 6793176"/>
              <a:gd name="connsiteY1825" fmla="*/ 5517742 h 6857892"/>
              <a:gd name="connsiteX1826" fmla="*/ 5266020 w 6793176"/>
              <a:gd name="connsiteY1826" fmla="*/ 5502769 h 6857892"/>
              <a:gd name="connsiteX1827" fmla="*/ 5323872 w 6793176"/>
              <a:gd name="connsiteY1827" fmla="*/ 5436526 h 6857892"/>
              <a:gd name="connsiteX1828" fmla="*/ 5264408 w 6793176"/>
              <a:gd name="connsiteY1828" fmla="*/ 5460220 h 6857892"/>
              <a:gd name="connsiteX1829" fmla="*/ 5210404 w 6793176"/>
              <a:gd name="connsiteY1829" fmla="*/ 5526035 h 6857892"/>
              <a:gd name="connsiteX1830" fmla="*/ 5160286 w 6793176"/>
              <a:gd name="connsiteY1830" fmla="*/ 5567696 h 6857892"/>
              <a:gd name="connsiteX1831" fmla="*/ 5140212 w 6793176"/>
              <a:gd name="connsiteY1831" fmla="*/ 5598268 h 6857892"/>
              <a:gd name="connsiteX1832" fmla="*/ 5120468 w 6793176"/>
              <a:gd name="connsiteY1832" fmla="*/ 5622719 h 6857892"/>
              <a:gd name="connsiteX1833" fmla="*/ 5071106 w 6793176"/>
              <a:gd name="connsiteY1833" fmla="*/ 5665828 h 6857892"/>
              <a:gd name="connsiteX1834" fmla="*/ 5067584 w 6793176"/>
              <a:gd name="connsiteY1834" fmla="*/ 5694129 h 6857892"/>
              <a:gd name="connsiteX1835" fmla="*/ 5067388 w 6793176"/>
              <a:gd name="connsiteY1835" fmla="*/ 5705054 h 6857892"/>
              <a:gd name="connsiteX1836" fmla="*/ 5000716 w 6793176"/>
              <a:gd name="connsiteY1836" fmla="*/ 5756259 h 6857892"/>
              <a:gd name="connsiteX1837" fmla="*/ 4995024 w 6793176"/>
              <a:gd name="connsiteY1837" fmla="*/ 5755008 h 6857892"/>
              <a:gd name="connsiteX1838" fmla="*/ 5025858 w 6793176"/>
              <a:gd name="connsiteY1838" fmla="*/ 5714005 h 6857892"/>
              <a:gd name="connsiteX1839" fmla="*/ 5027636 w 6793176"/>
              <a:gd name="connsiteY1839" fmla="*/ 5699065 h 6857892"/>
              <a:gd name="connsiteX1840" fmla="*/ 5012958 w 6793176"/>
              <a:gd name="connsiteY1840" fmla="*/ 5698110 h 6857892"/>
              <a:gd name="connsiteX1841" fmla="*/ 4992818 w 6793176"/>
              <a:gd name="connsiteY1841" fmla="*/ 5714334 h 6857892"/>
              <a:gd name="connsiteX1842" fmla="*/ 4908048 w 6793176"/>
              <a:gd name="connsiteY1842" fmla="*/ 5804271 h 6857892"/>
              <a:gd name="connsiteX1843" fmla="*/ 4896564 w 6793176"/>
              <a:gd name="connsiteY1843" fmla="*/ 5818290 h 6857892"/>
              <a:gd name="connsiteX1844" fmla="*/ 4881624 w 6793176"/>
              <a:gd name="connsiteY1844" fmla="*/ 5816579 h 6857892"/>
              <a:gd name="connsiteX1845" fmla="*/ 4841968 w 6793176"/>
              <a:gd name="connsiteY1845" fmla="*/ 5816085 h 6857892"/>
              <a:gd name="connsiteX1846" fmla="*/ 4760488 w 6793176"/>
              <a:gd name="connsiteY1846" fmla="*/ 5864690 h 6857892"/>
              <a:gd name="connsiteX1847" fmla="*/ 4705434 w 6793176"/>
              <a:gd name="connsiteY1847" fmla="*/ 5900099 h 6857892"/>
              <a:gd name="connsiteX1848" fmla="*/ 4645576 w 6793176"/>
              <a:gd name="connsiteY1848" fmla="*/ 5940609 h 6857892"/>
              <a:gd name="connsiteX1849" fmla="*/ 4467872 w 6793176"/>
              <a:gd name="connsiteY1849" fmla="*/ 6048744 h 6857892"/>
              <a:gd name="connsiteX1850" fmla="*/ 4434668 w 6793176"/>
              <a:gd name="connsiteY1850" fmla="*/ 6079184 h 6857892"/>
              <a:gd name="connsiteX1851" fmla="*/ 4418806 w 6793176"/>
              <a:gd name="connsiteY1851" fmla="*/ 6090109 h 6857892"/>
              <a:gd name="connsiteX1852" fmla="*/ 4294974 w 6793176"/>
              <a:gd name="connsiteY1852" fmla="*/ 6159215 h 6857892"/>
              <a:gd name="connsiteX1853" fmla="*/ 4319852 w 6793176"/>
              <a:gd name="connsiteY1853" fmla="*/ 6164283 h 6857892"/>
              <a:gd name="connsiteX1854" fmla="*/ 4320478 w 6793176"/>
              <a:gd name="connsiteY1854" fmla="*/ 6165304 h 6857892"/>
              <a:gd name="connsiteX1855" fmla="*/ 4317812 w 6793176"/>
              <a:gd name="connsiteY1855" fmla="*/ 6172411 h 6857892"/>
              <a:gd name="connsiteX1856" fmla="*/ 4220668 w 6793176"/>
              <a:gd name="connsiteY1856" fmla="*/ 6238787 h 6857892"/>
              <a:gd name="connsiteX1857" fmla="*/ 4193486 w 6793176"/>
              <a:gd name="connsiteY1857" fmla="*/ 6243460 h 6857892"/>
              <a:gd name="connsiteX1858" fmla="*/ 4159064 w 6793176"/>
              <a:gd name="connsiteY1858" fmla="*/ 6243690 h 6857892"/>
              <a:gd name="connsiteX1859" fmla="*/ 3815967 w 6793176"/>
              <a:gd name="connsiteY1859" fmla="*/ 6346428 h 6857892"/>
              <a:gd name="connsiteX1860" fmla="*/ 3580380 w 6793176"/>
              <a:gd name="connsiteY1860" fmla="*/ 6378415 h 6857892"/>
              <a:gd name="connsiteX1861" fmla="*/ 3469085 w 6793176"/>
              <a:gd name="connsiteY1861" fmla="*/ 6386740 h 6857892"/>
              <a:gd name="connsiteX1862" fmla="*/ 3430945 w 6793176"/>
              <a:gd name="connsiteY1862" fmla="*/ 6402668 h 6857892"/>
              <a:gd name="connsiteX1863" fmla="*/ 3385631 w 6793176"/>
              <a:gd name="connsiteY1863" fmla="*/ 6399377 h 6857892"/>
              <a:gd name="connsiteX1864" fmla="*/ 3347622 w 6793176"/>
              <a:gd name="connsiteY1864" fmla="*/ 6397074 h 6857892"/>
              <a:gd name="connsiteX1865" fmla="*/ 3253012 w 6793176"/>
              <a:gd name="connsiteY1865" fmla="*/ 6404544 h 6857892"/>
              <a:gd name="connsiteX1866" fmla="*/ 3216813 w 6793176"/>
              <a:gd name="connsiteY1866" fmla="*/ 6400693 h 6857892"/>
              <a:gd name="connsiteX1867" fmla="*/ 3193416 w 6793176"/>
              <a:gd name="connsiteY1867" fmla="*/ 6399377 h 6857892"/>
              <a:gd name="connsiteX1868" fmla="*/ 3053426 w 6793176"/>
              <a:gd name="connsiteY1868" fmla="*/ 6397567 h 6857892"/>
              <a:gd name="connsiteX1869" fmla="*/ 2930877 w 6793176"/>
              <a:gd name="connsiteY1869" fmla="*/ 6377197 h 6857892"/>
              <a:gd name="connsiteX1870" fmla="*/ 2947331 w 6793176"/>
              <a:gd name="connsiteY1870" fmla="*/ 6370616 h 6857892"/>
              <a:gd name="connsiteX1871" fmla="*/ 3111344 w 6793176"/>
              <a:gd name="connsiteY1871" fmla="*/ 6378283 h 6857892"/>
              <a:gd name="connsiteX1872" fmla="*/ 3144943 w 6793176"/>
              <a:gd name="connsiteY1872" fmla="*/ 6361632 h 6857892"/>
              <a:gd name="connsiteX1873" fmla="*/ 3162779 w 6793176"/>
              <a:gd name="connsiteY1873" fmla="*/ 6356367 h 6857892"/>
              <a:gd name="connsiteX1874" fmla="*/ 3225073 w 6793176"/>
              <a:gd name="connsiteY1874" fmla="*/ 6352187 h 6857892"/>
              <a:gd name="connsiteX1875" fmla="*/ 3265912 w 6793176"/>
              <a:gd name="connsiteY1875" fmla="*/ 6341229 h 6857892"/>
              <a:gd name="connsiteX1876" fmla="*/ 3191178 w 6793176"/>
              <a:gd name="connsiteY1876" fmla="*/ 6332377 h 6857892"/>
              <a:gd name="connsiteX1877" fmla="*/ 3097062 w 6793176"/>
              <a:gd name="connsiteY1877" fmla="*/ 6334187 h 6857892"/>
              <a:gd name="connsiteX1878" fmla="*/ 3002024 w 6793176"/>
              <a:gd name="connsiteY1878" fmla="*/ 6334384 h 6857892"/>
              <a:gd name="connsiteX1879" fmla="*/ 2891453 w 6793176"/>
              <a:gd name="connsiteY1879" fmla="*/ 6350180 h 6857892"/>
              <a:gd name="connsiteX1880" fmla="*/ 2874473 w 6793176"/>
              <a:gd name="connsiteY1880" fmla="*/ 6367358 h 6857892"/>
              <a:gd name="connsiteX1881" fmla="*/ 2834358 w 6793176"/>
              <a:gd name="connsiteY1881" fmla="*/ 6396087 h 6857892"/>
              <a:gd name="connsiteX1882" fmla="*/ 2757157 w 6793176"/>
              <a:gd name="connsiteY1882" fmla="*/ 6380291 h 6857892"/>
              <a:gd name="connsiteX1883" fmla="*/ 2729679 w 6793176"/>
              <a:gd name="connsiteY1883" fmla="*/ 6362027 h 6857892"/>
              <a:gd name="connsiteX1884" fmla="*/ 2762817 w 6793176"/>
              <a:gd name="connsiteY1884" fmla="*/ 6357025 h 6857892"/>
              <a:gd name="connsiteX1885" fmla="*/ 2822051 w 6793176"/>
              <a:gd name="connsiteY1885" fmla="*/ 6343368 h 6857892"/>
              <a:gd name="connsiteX1886" fmla="*/ 2857065 w 6793176"/>
              <a:gd name="connsiteY1886" fmla="*/ 6337050 h 6857892"/>
              <a:gd name="connsiteX1887" fmla="*/ 2886287 w 6793176"/>
              <a:gd name="connsiteY1887" fmla="*/ 6333759 h 6857892"/>
              <a:gd name="connsiteX1888" fmla="*/ 2890466 w 6793176"/>
              <a:gd name="connsiteY1888" fmla="*/ 6305919 h 6857892"/>
              <a:gd name="connsiteX1889" fmla="*/ 2808657 w 6793176"/>
              <a:gd name="connsiteY1889" fmla="*/ 6299337 h 6857892"/>
              <a:gd name="connsiteX1890" fmla="*/ 2771570 w 6793176"/>
              <a:gd name="connsiteY1890" fmla="*/ 6305919 h 6857892"/>
              <a:gd name="connsiteX1891" fmla="*/ 2621477 w 6793176"/>
              <a:gd name="connsiteY1891" fmla="*/ 6271497 h 6857892"/>
              <a:gd name="connsiteX1892" fmla="*/ 2460755 w 6793176"/>
              <a:gd name="connsiteY1892" fmla="*/ 6256623 h 6857892"/>
              <a:gd name="connsiteX1893" fmla="*/ 2473161 w 6793176"/>
              <a:gd name="connsiteY1893" fmla="*/ 6270345 h 6857892"/>
              <a:gd name="connsiteX1894" fmla="*/ 2622859 w 6793176"/>
              <a:gd name="connsiteY1894" fmla="*/ 6328329 h 6857892"/>
              <a:gd name="connsiteX1895" fmla="*/ 2661296 w 6793176"/>
              <a:gd name="connsiteY1895" fmla="*/ 6312040 h 6857892"/>
              <a:gd name="connsiteX1896" fmla="*/ 2670905 w 6793176"/>
              <a:gd name="connsiteY1896" fmla="*/ 6307334 h 6857892"/>
              <a:gd name="connsiteX1897" fmla="*/ 2722669 w 6793176"/>
              <a:gd name="connsiteY1897" fmla="*/ 6324808 h 6857892"/>
              <a:gd name="connsiteX1898" fmla="*/ 2661823 w 6793176"/>
              <a:gd name="connsiteY1898" fmla="*/ 6340110 h 6857892"/>
              <a:gd name="connsiteX1899" fmla="*/ 2629902 w 6793176"/>
              <a:gd name="connsiteY1899" fmla="*/ 6340571 h 6857892"/>
              <a:gd name="connsiteX1900" fmla="*/ 2546678 w 6793176"/>
              <a:gd name="connsiteY1900" fmla="*/ 6321221 h 6857892"/>
              <a:gd name="connsiteX1901" fmla="*/ 2499192 w 6793176"/>
              <a:gd name="connsiteY1901" fmla="*/ 6300226 h 6857892"/>
              <a:gd name="connsiteX1902" fmla="*/ 2426465 w 6793176"/>
              <a:gd name="connsiteY1902" fmla="*/ 6262349 h 6857892"/>
              <a:gd name="connsiteX1903" fmla="*/ 2325142 w 6793176"/>
              <a:gd name="connsiteY1903" fmla="*/ 6216080 h 6857892"/>
              <a:gd name="connsiteX1904" fmla="*/ 2302402 w 6793176"/>
              <a:gd name="connsiteY1904" fmla="*/ 6189985 h 6857892"/>
              <a:gd name="connsiteX1905" fmla="*/ 2293156 w 6793176"/>
              <a:gd name="connsiteY1905" fmla="*/ 6181758 h 6857892"/>
              <a:gd name="connsiteX1906" fmla="*/ 2221680 w 6793176"/>
              <a:gd name="connsiteY1906" fmla="*/ 6148850 h 6857892"/>
              <a:gd name="connsiteX1907" fmla="*/ 2200290 w 6793176"/>
              <a:gd name="connsiteY1907" fmla="*/ 6140919 h 6857892"/>
              <a:gd name="connsiteX1908" fmla="*/ 2122627 w 6793176"/>
              <a:gd name="connsiteY1908" fmla="*/ 6116403 h 6857892"/>
              <a:gd name="connsiteX1909" fmla="*/ 2049078 w 6793176"/>
              <a:gd name="connsiteY1909" fmla="*/ 6096328 h 6857892"/>
              <a:gd name="connsiteX1910" fmla="*/ 2069513 w 6793176"/>
              <a:gd name="connsiteY1910" fmla="*/ 6076946 h 6857892"/>
              <a:gd name="connsiteX1911" fmla="*/ 2027128 w 6793176"/>
              <a:gd name="connsiteY1911" fmla="*/ 6033573 h 6857892"/>
              <a:gd name="connsiteX1912" fmla="*/ 1910996 w 6793176"/>
              <a:gd name="connsiteY1912" fmla="*/ 5966704 h 6857892"/>
              <a:gd name="connsiteX1913" fmla="*/ 1834420 w 6793176"/>
              <a:gd name="connsiteY1913" fmla="*/ 5913098 h 6857892"/>
              <a:gd name="connsiteX1914" fmla="*/ 1868907 w 6793176"/>
              <a:gd name="connsiteY1914" fmla="*/ 5925273 h 6857892"/>
              <a:gd name="connsiteX1915" fmla="*/ 1927056 w 6793176"/>
              <a:gd name="connsiteY1915" fmla="*/ 5962427 h 6857892"/>
              <a:gd name="connsiteX1916" fmla="*/ 1957002 w 6793176"/>
              <a:gd name="connsiteY1916" fmla="*/ 5975590 h 6857892"/>
              <a:gd name="connsiteX1917" fmla="*/ 1989712 w 6793176"/>
              <a:gd name="connsiteY1917" fmla="*/ 5967067 h 6857892"/>
              <a:gd name="connsiteX1918" fmla="*/ 1978852 w 6793176"/>
              <a:gd name="connsiteY1918" fmla="*/ 5945150 h 6857892"/>
              <a:gd name="connsiteX1919" fmla="*/ 2016466 w 6793176"/>
              <a:gd name="connsiteY1919" fmla="*/ 5970785 h 6857892"/>
              <a:gd name="connsiteX1920" fmla="*/ 2028708 w 6793176"/>
              <a:gd name="connsiteY1920" fmla="*/ 5987601 h 6857892"/>
              <a:gd name="connsiteX1921" fmla="*/ 2100842 w 6793176"/>
              <a:gd name="connsiteY1921" fmla="*/ 6005306 h 6857892"/>
              <a:gd name="connsiteX1922" fmla="*/ 2139081 w 6793176"/>
              <a:gd name="connsiteY1922" fmla="*/ 6013105 h 6857892"/>
              <a:gd name="connsiteX1923" fmla="*/ 2345150 w 6793176"/>
              <a:gd name="connsiteY1923" fmla="*/ 6089517 h 6857892"/>
              <a:gd name="connsiteX1924" fmla="*/ 2613744 w 6793176"/>
              <a:gd name="connsiteY1924" fmla="*/ 6148751 h 6857892"/>
              <a:gd name="connsiteX1925" fmla="*/ 2728428 w 6793176"/>
              <a:gd name="connsiteY1925" fmla="*/ 6156221 h 6857892"/>
              <a:gd name="connsiteX1926" fmla="*/ 2921136 w 6793176"/>
              <a:gd name="connsiteY1926" fmla="*/ 6162111 h 6857892"/>
              <a:gd name="connsiteX1927" fmla="*/ 2953814 w 6793176"/>
              <a:gd name="connsiteY1927" fmla="*/ 6157603 h 6857892"/>
              <a:gd name="connsiteX1928" fmla="*/ 2944337 w 6793176"/>
              <a:gd name="connsiteY1928" fmla="*/ 6151021 h 6857892"/>
              <a:gd name="connsiteX1929" fmla="*/ 2823268 w 6793176"/>
              <a:gd name="connsiteY1929" fmla="*/ 6144012 h 6857892"/>
              <a:gd name="connsiteX1930" fmla="*/ 2784503 w 6793176"/>
              <a:gd name="connsiteY1930" fmla="*/ 6142038 h 6857892"/>
              <a:gd name="connsiteX1931" fmla="*/ 2690518 w 6793176"/>
              <a:gd name="connsiteY1931" fmla="*/ 6126801 h 6857892"/>
              <a:gd name="connsiteX1932" fmla="*/ 2612329 w 6793176"/>
              <a:gd name="connsiteY1932" fmla="*/ 6128381 h 6857892"/>
              <a:gd name="connsiteX1933" fmla="*/ 2577348 w 6793176"/>
              <a:gd name="connsiteY1933" fmla="*/ 6120713 h 6857892"/>
              <a:gd name="connsiteX1934" fmla="*/ 2570306 w 6793176"/>
              <a:gd name="connsiteY1934" fmla="*/ 6106629 h 6857892"/>
              <a:gd name="connsiteX1935" fmla="*/ 2555760 w 6793176"/>
              <a:gd name="connsiteY1935" fmla="*/ 6093465 h 6857892"/>
              <a:gd name="connsiteX1936" fmla="*/ 2351731 w 6793176"/>
              <a:gd name="connsiteY1936" fmla="*/ 6023141 h 6857892"/>
              <a:gd name="connsiteX1937" fmla="*/ 2217763 w 6793176"/>
              <a:gd name="connsiteY1937" fmla="*/ 5978222 h 6857892"/>
              <a:gd name="connsiteX1938" fmla="*/ 2205686 w 6793176"/>
              <a:gd name="connsiteY1938" fmla="*/ 5973484 h 6857892"/>
              <a:gd name="connsiteX1939" fmla="*/ 2020678 w 6793176"/>
              <a:gd name="connsiteY1939" fmla="*/ 5885225 h 6857892"/>
              <a:gd name="connsiteX1940" fmla="*/ 2014360 w 6793176"/>
              <a:gd name="connsiteY1940" fmla="*/ 5883579 h 6857892"/>
              <a:gd name="connsiteX1941" fmla="*/ 1904810 w 6793176"/>
              <a:gd name="connsiteY1941" fmla="*/ 5837739 h 6857892"/>
              <a:gd name="connsiteX1942" fmla="*/ 1816518 w 6793176"/>
              <a:gd name="connsiteY1942" fmla="*/ 5774852 h 6857892"/>
              <a:gd name="connsiteX1943" fmla="*/ 1846859 w 6793176"/>
              <a:gd name="connsiteY1943" fmla="*/ 5780347 h 6857892"/>
              <a:gd name="connsiteX1944" fmla="*/ 1853967 w 6793176"/>
              <a:gd name="connsiteY1944" fmla="*/ 5786929 h 6857892"/>
              <a:gd name="connsiteX1945" fmla="*/ 1997018 w 6793176"/>
              <a:gd name="connsiteY1945" fmla="*/ 5874102 h 6857892"/>
              <a:gd name="connsiteX1946" fmla="*/ 2023047 w 6793176"/>
              <a:gd name="connsiteY1946" fmla="*/ 5876208 h 6857892"/>
              <a:gd name="connsiteX1947" fmla="*/ 2011892 w 6793176"/>
              <a:gd name="connsiteY1947" fmla="*/ 5845735 h 6857892"/>
              <a:gd name="connsiteX1948" fmla="*/ 1968026 w 6793176"/>
              <a:gd name="connsiteY1948" fmla="*/ 5824148 h 6857892"/>
              <a:gd name="connsiteX1949" fmla="*/ 1984216 w 6793176"/>
              <a:gd name="connsiteY1949" fmla="*/ 5820396 h 6857892"/>
              <a:gd name="connsiteX1950" fmla="*/ 2083796 w 6793176"/>
              <a:gd name="connsiteY1950" fmla="*/ 5861729 h 6857892"/>
              <a:gd name="connsiteX1951" fmla="*/ 2254423 w 6793176"/>
              <a:gd name="connsiteY1951" fmla="*/ 5937417 h 6857892"/>
              <a:gd name="connsiteX1952" fmla="*/ 2339983 w 6793176"/>
              <a:gd name="connsiteY1952" fmla="*/ 5970621 h 6857892"/>
              <a:gd name="connsiteX1953" fmla="*/ 2373813 w 6793176"/>
              <a:gd name="connsiteY1953" fmla="*/ 5958115 h 6857892"/>
              <a:gd name="connsiteX1954" fmla="*/ 2387239 w 6793176"/>
              <a:gd name="connsiteY1954" fmla="*/ 5953673 h 6857892"/>
              <a:gd name="connsiteX1955" fmla="*/ 2461446 w 6793176"/>
              <a:gd name="connsiteY1955" fmla="*/ 5980328 h 6857892"/>
              <a:gd name="connsiteX1956" fmla="*/ 2467633 w 6793176"/>
              <a:gd name="connsiteY1956" fmla="*/ 5986910 h 6857892"/>
              <a:gd name="connsiteX1957" fmla="*/ 2485601 w 6793176"/>
              <a:gd name="connsiteY1957" fmla="*/ 6010999 h 6857892"/>
              <a:gd name="connsiteX1958" fmla="*/ 2520845 w 6793176"/>
              <a:gd name="connsiteY1958" fmla="*/ 6028703 h 6857892"/>
              <a:gd name="connsiteX1959" fmla="*/ 2566916 w 6793176"/>
              <a:gd name="connsiteY1959" fmla="*/ 6033211 h 6857892"/>
              <a:gd name="connsiteX1960" fmla="*/ 2652082 w 6793176"/>
              <a:gd name="connsiteY1960" fmla="*/ 6041636 h 6857892"/>
              <a:gd name="connsiteX1961" fmla="*/ 2720925 w 6793176"/>
              <a:gd name="connsiteY1961" fmla="*/ 6061874 h 6857892"/>
              <a:gd name="connsiteX1962" fmla="*/ 2817707 w 6793176"/>
              <a:gd name="connsiteY1962" fmla="*/ 6079940 h 6857892"/>
              <a:gd name="connsiteX1963" fmla="*/ 2836695 w 6793176"/>
              <a:gd name="connsiteY1963" fmla="*/ 6072405 h 6857892"/>
              <a:gd name="connsiteX1964" fmla="*/ 2820241 w 6793176"/>
              <a:gd name="connsiteY1964" fmla="*/ 6063980 h 6857892"/>
              <a:gd name="connsiteX1965" fmla="*/ 2684660 w 6793176"/>
              <a:gd name="connsiteY1965" fmla="*/ 6040352 h 6857892"/>
              <a:gd name="connsiteX1966" fmla="*/ 2639807 w 6793176"/>
              <a:gd name="connsiteY1966" fmla="*/ 6023701 h 6857892"/>
              <a:gd name="connsiteX1967" fmla="*/ 2609729 w 6793176"/>
              <a:gd name="connsiteY1967" fmla="*/ 6011854 h 6857892"/>
              <a:gd name="connsiteX1968" fmla="*/ 2394709 w 6793176"/>
              <a:gd name="connsiteY1968" fmla="*/ 5940378 h 6857892"/>
              <a:gd name="connsiteX1969" fmla="*/ 2202955 w 6793176"/>
              <a:gd name="connsiteY1969" fmla="*/ 5854225 h 6857892"/>
              <a:gd name="connsiteX1970" fmla="*/ 2151454 w 6793176"/>
              <a:gd name="connsiteY1970" fmla="*/ 5833066 h 6857892"/>
              <a:gd name="connsiteX1971" fmla="*/ 2081525 w 6793176"/>
              <a:gd name="connsiteY1971" fmla="*/ 5792457 h 6857892"/>
              <a:gd name="connsiteX1972" fmla="*/ 2065071 w 6793176"/>
              <a:gd name="connsiteY1972" fmla="*/ 5781795 h 6857892"/>
              <a:gd name="connsiteX1973" fmla="*/ 1877299 w 6793176"/>
              <a:gd name="connsiteY1973" fmla="*/ 5667309 h 6857892"/>
              <a:gd name="connsiteX1974" fmla="*/ 1832906 w 6793176"/>
              <a:gd name="connsiteY1974" fmla="*/ 5648321 h 6857892"/>
              <a:gd name="connsiteX1975" fmla="*/ 1823889 w 6793176"/>
              <a:gd name="connsiteY1975" fmla="*/ 5645030 h 6857892"/>
              <a:gd name="connsiteX1976" fmla="*/ 1728753 w 6793176"/>
              <a:gd name="connsiteY1976" fmla="*/ 5559963 h 6857892"/>
              <a:gd name="connsiteX1977" fmla="*/ 1793417 w 6793176"/>
              <a:gd name="connsiteY1977" fmla="*/ 5571185 h 6857892"/>
              <a:gd name="connsiteX1978" fmla="*/ 1878977 w 6793176"/>
              <a:gd name="connsiteY1978" fmla="*/ 5632492 h 6857892"/>
              <a:gd name="connsiteX1979" fmla="*/ 1901716 w 6793176"/>
              <a:gd name="connsiteY1979" fmla="*/ 5630221 h 6857892"/>
              <a:gd name="connsiteX1980" fmla="*/ 1896023 w 6793176"/>
              <a:gd name="connsiteY1980" fmla="*/ 5622850 h 6857892"/>
              <a:gd name="connsiteX1981" fmla="*/ 1893424 w 6793176"/>
              <a:gd name="connsiteY1981" fmla="*/ 5618967 h 6857892"/>
              <a:gd name="connsiteX1982" fmla="*/ 1898327 w 6793176"/>
              <a:gd name="connsiteY1982" fmla="*/ 5619526 h 6857892"/>
              <a:gd name="connsiteX1983" fmla="*/ 1906290 w 6793176"/>
              <a:gd name="connsiteY1983" fmla="*/ 5623870 h 6857892"/>
              <a:gd name="connsiteX1984" fmla="*/ 2018770 w 6793176"/>
              <a:gd name="connsiteY1984" fmla="*/ 5683105 h 6857892"/>
              <a:gd name="connsiteX1985" fmla="*/ 2032459 w 6793176"/>
              <a:gd name="connsiteY1985" fmla="*/ 5695182 h 6857892"/>
              <a:gd name="connsiteX1986" fmla="*/ 1969935 w 6793176"/>
              <a:gd name="connsiteY1986" fmla="*/ 5670501 h 6857892"/>
              <a:gd name="connsiteX1987" fmla="*/ 1928437 w 6793176"/>
              <a:gd name="connsiteY1987" fmla="*/ 5658128 h 6857892"/>
              <a:gd name="connsiteX1988" fmla="*/ 1958449 w 6793176"/>
              <a:gd name="connsiteY1988" fmla="*/ 5685902 h 6857892"/>
              <a:gd name="connsiteX1989" fmla="*/ 2004520 w 6793176"/>
              <a:gd name="connsiteY1989" fmla="*/ 5714169 h 6857892"/>
              <a:gd name="connsiteX1990" fmla="*/ 2066420 w 6793176"/>
              <a:gd name="connsiteY1990" fmla="*/ 5756127 h 6857892"/>
              <a:gd name="connsiteX1991" fmla="*/ 2079583 w 6793176"/>
              <a:gd name="connsiteY1991" fmla="*/ 5748657 h 6857892"/>
              <a:gd name="connsiteX1992" fmla="*/ 2083730 w 6793176"/>
              <a:gd name="connsiteY1992" fmla="*/ 5743819 h 6857892"/>
              <a:gd name="connsiteX1993" fmla="*/ 2262057 w 6793176"/>
              <a:gd name="connsiteY1993" fmla="*/ 5810787 h 6857892"/>
              <a:gd name="connsiteX1994" fmla="*/ 2265085 w 6793176"/>
              <a:gd name="connsiteY1994" fmla="*/ 5812037 h 6857892"/>
              <a:gd name="connsiteX1995" fmla="*/ 2345216 w 6793176"/>
              <a:gd name="connsiteY1995" fmla="*/ 5850375 h 6857892"/>
              <a:gd name="connsiteX1996" fmla="*/ 2353048 w 6793176"/>
              <a:gd name="connsiteY1996" fmla="*/ 5858767 h 6857892"/>
              <a:gd name="connsiteX1997" fmla="*/ 2367428 w 6793176"/>
              <a:gd name="connsiteY1997" fmla="*/ 5875385 h 6857892"/>
              <a:gd name="connsiteX1998" fmla="*/ 2468357 w 6793176"/>
              <a:gd name="connsiteY1998" fmla="*/ 5914874 h 6857892"/>
              <a:gd name="connsiteX1999" fmla="*/ 2751365 w 6793176"/>
              <a:gd name="connsiteY1999" fmla="*/ 5987667 h 6857892"/>
              <a:gd name="connsiteX2000" fmla="*/ 2820471 w 6793176"/>
              <a:gd name="connsiteY2000" fmla="*/ 6004812 h 6857892"/>
              <a:gd name="connsiteX2001" fmla="*/ 2839722 w 6793176"/>
              <a:gd name="connsiteY2001" fmla="*/ 6005931 h 6857892"/>
              <a:gd name="connsiteX2002" fmla="*/ 2875230 w 6793176"/>
              <a:gd name="connsiteY2002" fmla="*/ 6011361 h 6857892"/>
              <a:gd name="connsiteX2003" fmla="*/ 2977244 w 6793176"/>
              <a:gd name="connsiteY2003" fmla="*/ 6035515 h 6857892"/>
              <a:gd name="connsiteX2004" fmla="*/ 3012949 w 6793176"/>
              <a:gd name="connsiteY2004" fmla="*/ 6053746 h 6857892"/>
              <a:gd name="connsiteX2005" fmla="*/ 3043093 w 6793176"/>
              <a:gd name="connsiteY2005" fmla="*/ 6062828 h 6857892"/>
              <a:gd name="connsiteX2006" fmla="*/ 3147608 w 6793176"/>
              <a:gd name="connsiteY2006" fmla="*/ 6054240 h 6857892"/>
              <a:gd name="connsiteX2007" fmla="*/ 3239421 w 6793176"/>
              <a:gd name="connsiteY2007" fmla="*/ 6050619 h 6857892"/>
              <a:gd name="connsiteX2008" fmla="*/ 3280063 w 6793176"/>
              <a:gd name="connsiteY2008" fmla="*/ 6074905 h 6857892"/>
              <a:gd name="connsiteX2009" fmla="*/ 3188118 w 6793176"/>
              <a:gd name="connsiteY2009" fmla="*/ 6078196 h 6857892"/>
              <a:gd name="connsiteX2010" fmla="*/ 3204572 w 6793176"/>
              <a:gd name="connsiteY2010" fmla="*/ 6088069 h 6857892"/>
              <a:gd name="connsiteX2011" fmla="*/ 3300794 w 6793176"/>
              <a:gd name="connsiteY2011" fmla="*/ 6080697 h 6857892"/>
              <a:gd name="connsiteX2012" fmla="*/ 3323106 w 6793176"/>
              <a:gd name="connsiteY2012" fmla="*/ 6079381 h 6857892"/>
              <a:gd name="connsiteX2013" fmla="*/ 3383657 w 6793176"/>
              <a:gd name="connsiteY2013" fmla="*/ 6067008 h 6857892"/>
              <a:gd name="connsiteX2014" fmla="*/ 3459542 w 6793176"/>
              <a:gd name="connsiteY2014" fmla="*/ 6055687 h 6857892"/>
              <a:gd name="connsiteX2015" fmla="*/ 3482577 w 6793176"/>
              <a:gd name="connsiteY2015" fmla="*/ 6056247 h 6857892"/>
              <a:gd name="connsiteX2016" fmla="*/ 3674332 w 6793176"/>
              <a:gd name="connsiteY2016" fmla="*/ 6029921 h 6857892"/>
              <a:gd name="connsiteX2017" fmla="*/ 3845124 w 6793176"/>
              <a:gd name="connsiteY2017" fmla="*/ 5987403 h 6857892"/>
              <a:gd name="connsiteX2018" fmla="*/ 3921700 w 6793176"/>
              <a:gd name="connsiteY2018" fmla="*/ 5979209 h 6857892"/>
              <a:gd name="connsiteX2019" fmla="*/ 3931244 w 6793176"/>
              <a:gd name="connsiteY2019" fmla="*/ 5985791 h 6857892"/>
              <a:gd name="connsiteX2020" fmla="*/ 3925715 w 6793176"/>
              <a:gd name="connsiteY2020" fmla="*/ 5996321 h 6857892"/>
              <a:gd name="connsiteX2021" fmla="*/ 3903568 w 6793176"/>
              <a:gd name="connsiteY2021" fmla="*/ 6002377 h 6857892"/>
              <a:gd name="connsiteX2022" fmla="*/ 3862795 w 6793176"/>
              <a:gd name="connsiteY2022" fmla="*/ 6014881 h 6857892"/>
              <a:gd name="connsiteX2023" fmla="*/ 4004300 w 6793176"/>
              <a:gd name="connsiteY2023" fmla="*/ 5998757 h 6857892"/>
              <a:gd name="connsiteX2024" fmla="*/ 4006174 w 6793176"/>
              <a:gd name="connsiteY2024" fmla="*/ 5985594 h 6857892"/>
              <a:gd name="connsiteX2025" fmla="*/ 4009464 w 6793176"/>
              <a:gd name="connsiteY2025" fmla="*/ 5975228 h 6857892"/>
              <a:gd name="connsiteX2026" fmla="*/ 4032204 w 6793176"/>
              <a:gd name="connsiteY2026" fmla="*/ 5962065 h 6857892"/>
              <a:gd name="connsiteX2027" fmla="*/ 4273780 w 6793176"/>
              <a:gd name="connsiteY2027" fmla="*/ 5877129 h 6857892"/>
              <a:gd name="connsiteX2028" fmla="*/ 4304912 w 6793176"/>
              <a:gd name="connsiteY2028" fmla="*/ 5875484 h 6857892"/>
              <a:gd name="connsiteX2029" fmla="*/ 4329660 w 6793176"/>
              <a:gd name="connsiteY2029" fmla="*/ 5872193 h 6857892"/>
              <a:gd name="connsiteX2030" fmla="*/ 4428384 w 6793176"/>
              <a:gd name="connsiteY2030" fmla="*/ 5819771 h 6857892"/>
              <a:gd name="connsiteX2031" fmla="*/ 4445462 w 6793176"/>
              <a:gd name="connsiteY2031" fmla="*/ 5804732 h 6857892"/>
              <a:gd name="connsiteX2032" fmla="*/ 4514896 w 6793176"/>
              <a:gd name="connsiteY2032" fmla="*/ 5740298 h 6857892"/>
              <a:gd name="connsiteX2033" fmla="*/ 4744988 w 6793176"/>
              <a:gd name="connsiteY2033" fmla="*/ 5565492 h 6857892"/>
              <a:gd name="connsiteX2034" fmla="*/ 4764010 w 6793176"/>
              <a:gd name="connsiteY2034" fmla="*/ 5559469 h 6857892"/>
              <a:gd name="connsiteX2035" fmla="*/ 4772402 w 6793176"/>
              <a:gd name="connsiteY2035" fmla="*/ 5591620 h 6857892"/>
              <a:gd name="connsiteX2036" fmla="*/ 4652484 w 6793176"/>
              <a:gd name="connsiteY2036" fmla="*/ 5681788 h 6857892"/>
              <a:gd name="connsiteX2037" fmla="*/ 4612172 w 6793176"/>
              <a:gd name="connsiteY2037" fmla="*/ 5703902 h 6857892"/>
              <a:gd name="connsiteX2038" fmla="*/ 4631128 w 6793176"/>
              <a:gd name="connsiteY2038" fmla="*/ 5707588 h 6857892"/>
              <a:gd name="connsiteX2039" fmla="*/ 4648668 w 6793176"/>
              <a:gd name="connsiteY2039" fmla="*/ 5712129 h 6857892"/>
              <a:gd name="connsiteX2040" fmla="*/ 4598484 w 6793176"/>
              <a:gd name="connsiteY2040" fmla="*/ 5754383 h 6857892"/>
              <a:gd name="connsiteX2041" fmla="*/ 4477184 w 6793176"/>
              <a:gd name="connsiteY2041" fmla="*/ 5847874 h 6857892"/>
              <a:gd name="connsiteX2042" fmla="*/ 4368260 w 6793176"/>
              <a:gd name="connsiteY2042" fmla="*/ 5927709 h 6857892"/>
              <a:gd name="connsiteX2043" fmla="*/ 4357632 w 6793176"/>
              <a:gd name="connsiteY2043" fmla="*/ 5935936 h 6857892"/>
              <a:gd name="connsiteX2044" fmla="*/ 4392776 w 6793176"/>
              <a:gd name="connsiteY2044" fmla="*/ 5931493 h 6857892"/>
              <a:gd name="connsiteX2045" fmla="*/ 4403536 w 6793176"/>
              <a:gd name="connsiteY2045" fmla="*/ 5936857 h 6857892"/>
              <a:gd name="connsiteX2046" fmla="*/ 4400246 w 6793176"/>
              <a:gd name="connsiteY2046" fmla="*/ 5948375 h 6857892"/>
              <a:gd name="connsiteX2047" fmla="*/ 4381260 w 6793176"/>
              <a:gd name="connsiteY2047" fmla="*/ 5961143 h 6857892"/>
              <a:gd name="connsiteX2048" fmla="*/ 4186806 w 6793176"/>
              <a:gd name="connsiteY2048" fmla="*/ 6040122 h 6857892"/>
              <a:gd name="connsiteX2049" fmla="*/ 4161336 w 6793176"/>
              <a:gd name="connsiteY2049" fmla="*/ 6041965 h 6857892"/>
              <a:gd name="connsiteX2050" fmla="*/ 4101608 w 6793176"/>
              <a:gd name="connsiteY2050" fmla="*/ 6052528 h 6857892"/>
              <a:gd name="connsiteX2051" fmla="*/ 4088840 w 6793176"/>
              <a:gd name="connsiteY2051" fmla="*/ 6062861 h 6857892"/>
              <a:gd name="connsiteX2052" fmla="*/ 4064422 w 6793176"/>
              <a:gd name="connsiteY2052" fmla="*/ 6050554 h 6857892"/>
              <a:gd name="connsiteX2053" fmla="*/ 4051620 w 6793176"/>
              <a:gd name="connsiteY2053" fmla="*/ 6037391 h 6857892"/>
              <a:gd name="connsiteX2054" fmla="*/ 3992386 w 6793176"/>
              <a:gd name="connsiteY2054" fmla="*/ 6054931 h 6857892"/>
              <a:gd name="connsiteX2055" fmla="*/ 3924333 w 6793176"/>
              <a:gd name="connsiteY2055" fmla="*/ 6076387 h 6857892"/>
              <a:gd name="connsiteX2056" fmla="*/ 3867073 w 6793176"/>
              <a:gd name="connsiteY2056" fmla="*/ 6103799 h 6857892"/>
              <a:gd name="connsiteX2057" fmla="*/ 3816724 w 6793176"/>
              <a:gd name="connsiteY2057" fmla="*/ 6133021 h 6857892"/>
              <a:gd name="connsiteX2058" fmla="*/ 3784145 w 6793176"/>
              <a:gd name="connsiteY2058" fmla="*/ 6161223 h 6857892"/>
              <a:gd name="connsiteX2059" fmla="*/ 3748572 w 6793176"/>
              <a:gd name="connsiteY2059" fmla="*/ 6185015 h 6857892"/>
              <a:gd name="connsiteX2060" fmla="*/ 3769370 w 6793176"/>
              <a:gd name="connsiteY2060" fmla="*/ 6186957 h 6857892"/>
              <a:gd name="connsiteX2061" fmla="*/ 3843346 w 6793176"/>
              <a:gd name="connsiteY2061" fmla="*/ 6171457 h 6857892"/>
              <a:gd name="connsiteX2062" fmla="*/ 3894321 w 6793176"/>
              <a:gd name="connsiteY2062" fmla="*/ 6173596 h 6857892"/>
              <a:gd name="connsiteX2063" fmla="*/ 3950264 w 6793176"/>
              <a:gd name="connsiteY2063" fmla="*/ 6162243 h 6857892"/>
              <a:gd name="connsiteX2064" fmla="*/ 4101640 w 6793176"/>
              <a:gd name="connsiteY2064" fmla="*/ 6099521 h 6857892"/>
              <a:gd name="connsiteX2065" fmla="*/ 4120496 w 6793176"/>
              <a:gd name="connsiteY2065" fmla="*/ 6095078 h 6857892"/>
              <a:gd name="connsiteX2066" fmla="*/ 4186312 w 6793176"/>
              <a:gd name="connsiteY2066" fmla="*/ 6080467 h 6857892"/>
              <a:gd name="connsiteX2067" fmla="*/ 4216424 w 6793176"/>
              <a:gd name="connsiteY2067" fmla="*/ 6067304 h 6857892"/>
              <a:gd name="connsiteX2068" fmla="*/ 4436478 w 6793176"/>
              <a:gd name="connsiteY2068" fmla="*/ 5944689 h 6857892"/>
              <a:gd name="connsiteX2069" fmla="*/ 4719880 w 6793176"/>
              <a:gd name="connsiteY2069" fmla="*/ 5742043 h 6857892"/>
              <a:gd name="connsiteX2070" fmla="*/ 4731696 w 6793176"/>
              <a:gd name="connsiteY2070" fmla="*/ 5728485 h 6857892"/>
              <a:gd name="connsiteX2071" fmla="*/ 4654328 w 6793176"/>
              <a:gd name="connsiteY2071" fmla="*/ 5755173 h 6857892"/>
              <a:gd name="connsiteX2072" fmla="*/ 4658540 w 6793176"/>
              <a:gd name="connsiteY2072" fmla="*/ 5735428 h 6857892"/>
              <a:gd name="connsiteX2073" fmla="*/ 4686676 w 6793176"/>
              <a:gd name="connsiteY2073" fmla="*/ 5692648 h 6857892"/>
              <a:gd name="connsiteX2074" fmla="*/ 4701684 w 6793176"/>
              <a:gd name="connsiteY2074" fmla="*/ 5676194 h 6857892"/>
              <a:gd name="connsiteX2075" fmla="*/ 4895510 w 6793176"/>
              <a:gd name="connsiteY2075" fmla="*/ 5475456 h 6857892"/>
              <a:gd name="connsiteX2076" fmla="*/ 4940100 w 6793176"/>
              <a:gd name="connsiteY2076" fmla="*/ 5432116 h 6857892"/>
              <a:gd name="connsiteX2077" fmla="*/ 4943588 w 6793176"/>
              <a:gd name="connsiteY2077" fmla="*/ 5405000 h 6857892"/>
              <a:gd name="connsiteX2078" fmla="*/ 4943588 w 6793176"/>
              <a:gd name="connsiteY2078" fmla="*/ 5377127 h 6857892"/>
              <a:gd name="connsiteX2079" fmla="*/ 4993840 w 6793176"/>
              <a:gd name="connsiteY2079" fmla="*/ 5326679 h 6857892"/>
              <a:gd name="connsiteX2080" fmla="*/ 5025924 w 6793176"/>
              <a:gd name="connsiteY2080" fmla="*/ 5280608 h 6857892"/>
              <a:gd name="connsiteX2081" fmla="*/ 5058404 w 6793176"/>
              <a:gd name="connsiteY2081" fmla="*/ 5205710 h 6857892"/>
              <a:gd name="connsiteX2082" fmla="*/ 4985744 w 6793176"/>
              <a:gd name="connsiteY2082" fmla="*/ 5293607 h 6857892"/>
              <a:gd name="connsiteX2083" fmla="*/ 4917460 w 6793176"/>
              <a:gd name="connsiteY2083" fmla="*/ 5357646 h 6857892"/>
              <a:gd name="connsiteX2084" fmla="*/ 4902584 w 6793176"/>
              <a:gd name="connsiteY2084" fmla="*/ 5370184 h 6857892"/>
              <a:gd name="connsiteX2085" fmla="*/ 4802282 w 6793176"/>
              <a:gd name="connsiteY2085" fmla="*/ 5471342 h 6857892"/>
              <a:gd name="connsiteX2086" fmla="*/ 4777896 w 6793176"/>
              <a:gd name="connsiteY2086" fmla="*/ 5494378 h 6857892"/>
              <a:gd name="connsiteX2087" fmla="*/ 4821304 w 6793176"/>
              <a:gd name="connsiteY2087" fmla="*/ 5484505 h 6857892"/>
              <a:gd name="connsiteX2088" fmla="*/ 4765788 w 6793176"/>
              <a:gd name="connsiteY2088" fmla="*/ 5536434 h 6857892"/>
              <a:gd name="connsiteX2089" fmla="*/ 4697832 w 6793176"/>
              <a:gd name="connsiteY2089" fmla="*/ 5572995 h 6857892"/>
              <a:gd name="connsiteX2090" fmla="*/ 4680656 w 6793176"/>
              <a:gd name="connsiteY2090" fmla="*/ 5582209 h 6857892"/>
              <a:gd name="connsiteX2091" fmla="*/ 4630964 w 6793176"/>
              <a:gd name="connsiteY2091" fmla="*/ 5614294 h 6857892"/>
              <a:gd name="connsiteX2092" fmla="*/ 4504630 w 6793176"/>
              <a:gd name="connsiteY2092" fmla="*/ 5682479 h 6857892"/>
              <a:gd name="connsiteX2093" fmla="*/ 4440196 w 6793176"/>
              <a:gd name="connsiteY2093" fmla="*/ 5714927 h 6857892"/>
              <a:gd name="connsiteX2094" fmla="*/ 4289872 w 6793176"/>
              <a:gd name="connsiteY2094" fmla="*/ 5780742 h 6857892"/>
              <a:gd name="connsiteX2095" fmla="*/ 4263120 w 6793176"/>
              <a:gd name="connsiteY2095" fmla="*/ 5793017 h 6857892"/>
              <a:gd name="connsiteX2096" fmla="*/ 4076796 w 6793176"/>
              <a:gd name="connsiteY2096" fmla="*/ 5897433 h 6857892"/>
              <a:gd name="connsiteX2097" fmla="*/ 4071036 w 6793176"/>
              <a:gd name="connsiteY2097" fmla="*/ 5900724 h 6857892"/>
              <a:gd name="connsiteX2098" fmla="*/ 3953029 w 6793176"/>
              <a:gd name="connsiteY2098" fmla="*/ 5942649 h 6857892"/>
              <a:gd name="connsiteX2099" fmla="*/ 3810702 w 6793176"/>
              <a:gd name="connsiteY2099" fmla="*/ 5968021 h 6857892"/>
              <a:gd name="connsiteX2100" fmla="*/ 3735474 w 6793176"/>
              <a:gd name="connsiteY2100" fmla="*/ 5972529 h 6857892"/>
              <a:gd name="connsiteX2101" fmla="*/ 3729123 w 6793176"/>
              <a:gd name="connsiteY2101" fmla="*/ 5971213 h 6857892"/>
              <a:gd name="connsiteX2102" fmla="*/ 3601901 w 6793176"/>
              <a:gd name="connsiteY2102" fmla="*/ 5974997 h 6857892"/>
              <a:gd name="connsiteX2103" fmla="*/ 3590153 w 6793176"/>
              <a:gd name="connsiteY2103" fmla="*/ 5987107 h 6857892"/>
              <a:gd name="connsiteX2104" fmla="*/ 3565999 w 6793176"/>
              <a:gd name="connsiteY2104" fmla="*/ 6009090 h 6857892"/>
              <a:gd name="connsiteX2105" fmla="*/ 3343871 w 6793176"/>
              <a:gd name="connsiteY2105" fmla="*/ 6027913 h 6857892"/>
              <a:gd name="connsiteX2106" fmla="*/ 3271177 w 6793176"/>
              <a:gd name="connsiteY2106" fmla="*/ 6009386 h 6857892"/>
              <a:gd name="connsiteX2107" fmla="*/ 3219018 w 6793176"/>
              <a:gd name="connsiteY2107" fmla="*/ 6006852 h 6857892"/>
              <a:gd name="connsiteX2108" fmla="*/ 3032464 w 6793176"/>
              <a:gd name="connsiteY2108" fmla="*/ 5994808 h 6857892"/>
              <a:gd name="connsiteX2109" fmla="*/ 2983529 w 6793176"/>
              <a:gd name="connsiteY2109" fmla="*/ 5989049 h 6857892"/>
              <a:gd name="connsiteX2110" fmla="*/ 2961383 w 6793176"/>
              <a:gd name="connsiteY2110" fmla="*/ 5972957 h 6857892"/>
              <a:gd name="connsiteX2111" fmla="*/ 3079325 w 6793176"/>
              <a:gd name="connsiteY2111" fmla="*/ 5977268 h 6857892"/>
              <a:gd name="connsiteX2112" fmla="*/ 3030423 w 6793176"/>
              <a:gd name="connsiteY2112" fmla="*/ 5952982 h 6857892"/>
              <a:gd name="connsiteX2113" fmla="*/ 2876645 w 6793176"/>
              <a:gd name="connsiteY2113" fmla="*/ 5946927 h 6857892"/>
              <a:gd name="connsiteX2114" fmla="*/ 2684397 w 6793176"/>
              <a:gd name="connsiteY2114" fmla="*/ 5903817 h 6857892"/>
              <a:gd name="connsiteX2115" fmla="*/ 2395071 w 6793176"/>
              <a:gd name="connsiteY2115" fmla="*/ 5829216 h 6857892"/>
              <a:gd name="connsiteX2116" fmla="*/ 2254061 w 6793176"/>
              <a:gd name="connsiteY2116" fmla="*/ 5785218 h 6857892"/>
              <a:gd name="connsiteX2117" fmla="*/ 2146156 w 6793176"/>
              <a:gd name="connsiteY2117" fmla="*/ 5718053 h 6857892"/>
              <a:gd name="connsiteX2118" fmla="*/ 2137534 w 6793176"/>
              <a:gd name="connsiteY2118" fmla="*/ 5708674 h 6857892"/>
              <a:gd name="connsiteX2119" fmla="*/ 2127662 w 6793176"/>
              <a:gd name="connsiteY2119" fmla="*/ 5684454 h 6857892"/>
              <a:gd name="connsiteX2120" fmla="*/ 2048683 w 6793176"/>
              <a:gd name="connsiteY2120" fmla="*/ 5649637 h 6857892"/>
              <a:gd name="connsiteX2121" fmla="*/ 2055264 w 6793176"/>
              <a:gd name="connsiteY2121" fmla="*/ 5661385 h 6857892"/>
              <a:gd name="connsiteX2122" fmla="*/ 2058555 w 6793176"/>
              <a:gd name="connsiteY2122" fmla="*/ 5665400 h 6857892"/>
              <a:gd name="connsiteX2123" fmla="*/ 2051250 w 6793176"/>
              <a:gd name="connsiteY2123" fmla="*/ 5666387 h 6857892"/>
              <a:gd name="connsiteX2124" fmla="*/ 1965689 w 6793176"/>
              <a:gd name="connsiteY2124" fmla="*/ 5607153 h 6857892"/>
              <a:gd name="connsiteX2125" fmla="*/ 1921363 w 6793176"/>
              <a:gd name="connsiteY2125" fmla="*/ 5580827 h 6857892"/>
              <a:gd name="connsiteX2126" fmla="*/ 1879470 w 6793176"/>
              <a:gd name="connsiteY2126" fmla="*/ 5556837 h 6857892"/>
              <a:gd name="connsiteX2127" fmla="*/ 1712727 w 6793176"/>
              <a:gd name="connsiteY2127" fmla="*/ 5430471 h 6857892"/>
              <a:gd name="connsiteX2128" fmla="*/ 1649445 w 6793176"/>
              <a:gd name="connsiteY2128" fmla="*/ 5369427 h 6857892"/>
              <a:gd name="connsiteX2129" fmla="*/ 1582411 w 6793176"/>
              <a:gd name="connsiteY2129" fmla="*/ 5318485 h 6857892"/>
              <a:gd name="connsiteX2130" fmla="*/ 1579121 w 6793176"/>
              <a:gd name="connsiteY2130" fmla="*/ 5322007 h 6857892"/>
              <a:gd name="connsiteX2131" fmla="*/ 1576323 w 6793176"/>
              <a:gd name="connsiteY2131" fmla="*/ 5313352 h 6857892"/>
              <a:gd name="connsiteX2132" fmla="*/ 1579088 w 6793176"/>
              <a:gd name="connsiteY2132" fmla="*/ 5322039 h 6857892"/>
              <a:gd name="connsiteX2133" fmla="*/ 1568689 w 6793176"/>
              <a:gd name="connsiteY2133" fmla="*/ 5345799 h 6857892"/>
              <a:gd name="connsiteX2134" fmla="*/ 1567965 w 6793176"/>
              <a:gd name="connsiteY2134" fmla="*/ 5346325 h 6857892"/>
              <a:gd name="connsiteX2135" fmla="*/ 1605842 w 6793176"/>
              <a:gd name="connsiteY2135" fmla="*/ 5394733 h 6857892"/>
              <a:gd name="connsiteX2136" fmla="*/ 1640625 w 6793176"/>
              <a:gd name="connsiteY2136" fmla="*/ 5449294 h 6857892"/>
              <a:gd name="connsiteX2137" fmla="*/ 1680115 w 6793176"/>
              <a:gd name="connsiteY2137" fmla="*/ 5514452 h 6857892"/>
              <a:gd name="connsiteX2138" fmla="*/ 1657507 w 6793176"/>
              <a:gd name="connsiteY2138" fmla="*/ 5506060 h 6857892"/>
              <a:gd name="connsiteX2139" fmla="*/ 1569413 w 6793176"/>
              <a:gd name="connsiteY2139" fmla="*/ 5414807 h 6857892"/>
              <a:gd name="connsiteX2140" fmla="*/ 1561844 w 6793176"/>
              <a:gd name="connsiteY2140" fmla="*/ 5401940 h 6857892"/>
              <a:gd name="connsiteX2141" fmla="*/ 1548450 w 6793176"/>
              <a:gd name="connsiteY2141" fmla="*/ 5360936 h 6857892"/>
              <a:gd name="connsiteX2142" fmla="*/ 1469998 w 6793176"/>
              <a:gd name="connsiteY2142" fmla="*/ 5254677 h 6857892"/>
              <a:gd name="connsiteX2143" fmla="*/ 1492441 w 6793176"/>
              <a:gd name="connsiteY2143" fmla="*/ 5269650 h 6857892"/>
              <a:gd name="connsiteX2144" fmla="*/ 1521696 w 6793176"/>
              <a:gd name="connsiteY2144" fmla="*/ 5274455 h 6857892"/>
              <a:gd name="connsiteX2145" fmla="*/ 1523671 w 6793176"/>
              <a:gd name="connsiteY2145" fmla="*/ 5272019 h 6857892"/>
              <a:gd name="connsiteX2146" fmla="*/ 1456506 w 6793176"/>
              <a:gd name="connsiteY2146" fmla="*/ 5163785 h 6857892"/>
              <a:gd name="connsiteX2147" fmla="*/ 1415964 w 6793176"/>
              <a:gd name="connsiteY2147" fmla="*/ 5112416 h 6857892"/>
              <a:gd name="connsiteX2148" fmla="*/ 1326750 w 6793176"/>
              <a:gd name="connsiteY2148" fmla="*/ 5020570 h 6857892"/>
              <a:gd name="connsiteX2149" fmla="*/ 1250864 w 6793176"/>
              <a:gd name="connsiteY2149" fmla="*/ 4926059 h 6857892"/>
              <a:gd name="connsiteX2150" fmla="*/ 1239051 w 6793176"/>
              <a:gd name="connsiteY2150" fmla="*/ 4886833 h 6857892"/>
              <a:gd name="connsiteX2151" fmla="*/ 1229738 w 6793176"/>
              <a:gd name="connsiteY2151" fmla="*/ 4863205 h 6857892"/>
              <a:gd name="connsiteX2152" fmla="*/ 1109558 w 6793176"/>
              <a:gd name="connsiteY2152" fmla="*/ 4703700 h 6857892"/>
              <a:gd name="connsiteX2153" fmla="*/ 1058979 w 6793176"/>
              <a:gd name="connsiteY2153" fmla="*/ 4639300 h 6857892"/>
              <a:gd name="connsiteX2154" fmla="*/ 1051114 w 6793176"/>
              <a:gd name="connsiteY2154" fmla="*/ 4645881 h 6857892"/>
              <a:gd name="connsiteX2155" fmla="*/ 1112618 w 6793176"/>
              <a:gd name="connsiteY2155" fmla="*/ 4740820 h 6857892"/>
              <a:gd name="connsiteX2156" fmla="*/ 1119200 w 6793176"/>
              <a:gd name="connsiteY2156" fmla="*/ 4747764 h 6857892"/>
              <a:gd name="connsiteX2157" fmla="*/ 1165633 w 6793176"/>
              <a:gd name="connsiteY2157" fmla="*/ 4838820 h 6857892"/>
              <a:gd name="connsiteX2158" fmla="*/ 1130323 w 6793176"/>
              <a:gd name="connsiteY2158" fmla="*/ 4797652 h 6857892"/>
              <a:gd name="connsiteX2159" fmla="*/ 1026400 w 6793176"/>
              <a:gd name="connsiteY2159" fmla="*/ 4626531 h 6857892"/>
              <a:gd name="connsiteX2160" fmla="*/ 971477 w 6793176"/>
              <a:gd name="connsiteY2160" fmla="*/ 4529651 h 6857892"/>
              <a:gd name="connsiteX2161" fmla="*/ 946895 w 6793176"/>
              <a:gd name="connsiteY2161" fmla="*/ 4508919 h 6857892"/>
              <a:gd name="connsiteX2162" fmla="*/ 942814 w 6793176"/>
              <a:gd name="connsiteY2162" fmla="*/ 4476603 h 6857892"/>
              <a:gd name="connsiteX2163" fmla="*/ 943209 w 6793176"/>
              <a:gd name="connsiteY2163" fmla="*/ 4461795 h 6857892"/>
              <a:gd name="connsiteX2164" fmla="*/ 898191 w 6793176"/>
              <a:gd name="connsiteY2164" fmla="*/ 4391536 h 6857892"/>
              <a:gd name="connsiteX2165" fmla="*/ 878446 w 6793176"/>
              <a:gd name="connsiteY2165" fmla="*/ 4339246 h 6857892"/>
              <a:gd name="connsiteX2166" fmla="*/ 878216 w 6793176"/>
              <a:gd name="connsiteY2166" fmla="*/ 4295873 h 6857892"/>
              <a:gd name="connsiteX2167" fmla="*/ 895492 w 6793176"/>
              <a:gd name="connsiteY2167" fmla="*/ 4312985 h 6857892"/>
              <a:gd name="connsiteX2168" fmla="*/ 954726 w 6793176"/>
              <a:gd name="connsiteY2168" fmla="*/ 4418751 h 6857892"/>
              <a:gd name="connsiteX2169" fmla="*/ 963217 w 6793176"/>
              <a:gd name="connsiteY2169" fmla="*/ 4425728 h 6857892"/>
              <a:gd name="connsiteX2170" fmla="*/ 985759 w 6793176"/>
              <a:gd name="connsiteY2170" fmla="*/ 4438496 h 6857892"/>
              <a:gd name="connsiteX2171" fmla="*/ 1014026 w 6793176"/>
              <a:gd name="connsiteY2171" fmla="*/ 4473905 h 6857892"/>
              <a:gd name="connsiteX2172" fmla="*/ 902929 w 6793176"/>
              <a:gd name="connsiteY2172" fmla="*/ 4233216 h 6857892"/>
              <a:gd name="connsiteX2173" fmla="*/ 910894 w 6793176"/>
              <a:gd name="connsiteY2173" fmla="*/ 4287087 h 6857892"/>
              <a:gd name="connsiteX2174" fmla="*/ 914184 w 6793176"/>
              <a:gd name="connsiteY2174" fmla="*/ 4291036 h 6857892"/>
              <a:gd name="connsiteX2175" fmla="*/ 909775 w 6793176"/>
              <a:gd name="connsiteY2175" fmla="*/ 4288107 h 6857892"/>
              <a:gd name="connsiteX2176" fmla="*/ 840109 w 6793176"/>
              <a:gd name="connsiteY2176" fmla="*/ 4205837 h 6857892"/>
              <a:gd name="connsiteX2177" fmla="*/ 832441 w 6793176"/>
              <a:gd name="connsiteY2177" fmla="*/ 4188199 h 6857892"/>
              <a:gd name="connsiteX2178" fmla="*/ 810195 w 6793176"/>
              <a:gd name="connsiteY2178" fmla="*/ 4093029 h 6857892"/>
              <a:gd name="connsiteX2179" fmla="*/ 807694 w 6793176"/>
              <a:gd name="connsiteY2179" fmla="*/ 4068118 h 6857892"/>
              <a:gd name="connsiteX2180" fmla="*/ 843103 w 6793176"/>
              <a:gd name="connsiteY2180" fmla="*/ 4118500 h 6857892"/>
              <a:gd name="connsiteX2181" fmla="*/ 844584 w 6793176"/>
              <a:gd name="connsiteY2181" fmla="*/ 4099644 h 6857892"/>
              <a:gd name="connsiteX2182" fmla="*/ 833132 w 6793176"/>
              <a:gd name="connsiteY2182" fmla="*/ 3998485 h 6857892"/>
              <a:gd name="connsiteX2183" fmla="*/ 819047 w 6793176"/>
              <a:gd name="connsiteY2183" fmla="*/ 3946128 h 6857892"/>
              <a:gd name="connsiteX2184" fmla="*/ 816711 w 6793176"/>
              <a:gd name="connsiteY2184" fmla="*/ 3820025 h 6857892"/>
              <a:gd name="connsiteX2185" fmla="*/ 847348 w 6793176"/>
              <a:gd name="connsiteY2185" fmla="*/ 3776126 h 6857892"/>
              <a:gd name="connsiteX2186" fmla="*/ 853930 w 6793176"/>
              <a:gd name="connsiteY2186" fmla="*/ 3761811 h 6857892"/>
              <a:gd name="connsiteX2187" fmla="*/ 835337 w 6793176"/>
              <a:gd name="connsiteY2187" fmla="*/ 3665951 h 6857892"/>
              <a:gd name="connsiteX2188" fmla="*/ 821977 w 6793176"/>
              <a:gd name="connsiteY2188" fmla="*/ 3606223 h 6857892"/>
              <a:gd name="connsiteX2189" fmla="*/ 823721 w 6793176"/>
              <a:gd name="connsiteY2189" fmla="*/ 3576803 h 6857892"/>
              <a:gd name="connsiteX2190" fmla="*/ 827505 w 6793176"/>
              <a:gd name="connsiteY2190" fmla="*/ 3311277 h 6857892"/>
              <a:gd name="connsiteX2191" fmla="*/ 801179 w 6793176"/>
              <a:gd name="connsiteY2191" fmla="*/ 3180602 h 6857892"/>
              <a:gd name="connsiteX2192" fmla="*/ 780908 w 6793176"/>
              <a:gd name="connsiteY2192" fmla="*/ 3206668 h 6857892"/>
              <a:gd name="connsiteX2193" fmla="*/ 770739 w 6793176"/>
              <a:gd name="connsiteY2193" fmla="*/ 3188237 h 6857892"/>
              <a:gd name="connsiteX2194" fmla="*/ 765440 w 6793176"/>
              <a:gd name="connsiteY2194" fmla="*/ 3191529 h 6857892"/>
              <a:gd name="connsiteX2195" fmla="*/ 761130 w 6793176"/>
              <a:gd name="connsiteY2195" fmla="*/ 3223680 h 6857892"/>
              <a:gd name="connsiteX2196" fmla="*/ 761590 w 6793176"/>
              <a:gd name="connsiteY2196" fmla="*/ 3358400 h 6857892"/>
              <a:gd name="connsiteX2197" fmla="*/ 780446 w 6793176"/>
              <a:gd name="connsiteY2197" fmla="*/ 3450536 h 6857892"/>
              <a:gd name="connsiteX2198" fmla="*/ 783474 w 6793176"/>
              <a:gd name="connsiteY2198" fmla="*/ 3463107 h 6857892"/>
              <a:gd name="connsiteX2199" fmla="*/ 778603 w 6793176"/>
              <a:gd name="connsiteY2199" fmla="*/ 3590295 h 6857892"/>
              <a:gd name="connsiteX2200" fmla="*/ 777847 w 6793176"/>
              <a:gd name="connsiteY2200" fmla="*/ 3642718 h 6857892"/>
              <a:gd name="connsiteX2201" fmla="*/ 760241 w 6793176"/>
              <a:gd name="connsiteY2201" fmla="*/ 3614976 h 6857892"/>
              <a:gd name="connsiteX2202" fmla="*/ 781137 w 6793176"/>
              <a:gd name="connsiteY2202" fmla="*/ 3748451 h 6857892"/>
              <a:gd name="connsiteX2203" fmla="*/ 776564 w 6793176"/>
              <a:gd name="connsiteY2203" fmla="*/ 3798010 h 6857892"/>
              <a:gd name="connsiteX2204" fmla="*/ 759287 w 6793176"/>
              <a:gd name="connsiteY2204" fmla="*/ 3740191 h 6857892"/>
              <a:gd name="connsiteX2205" fmla="*/ 734441 w 6793176"/>
              <a:gd name="connsiteY2205" fmla="*/ 3649332 h 6857892"/>
              <a:gd name="connsiteX2206" fmla="*/ 728551 w 6793176"/>
              <a:gd name="connsiteY2206" fmla="*/ 3591184 h 6857892"/>
              <a:gd name="connsiteX2207" fmla="*/ 731414 w 6793176"/>
              <a:gd name="connsiteY2207" fmla="*/ 3515825 h 6857892"/>
              <a:gd name="connsiteX2208" fmla="*/ 743820 w 6793176"/>
              <a:gd name="connsiteY2208" fmla="*/ 3445336 h 6857892"/>
              <a:gd name="connsiteX2209" fmla="*/ 744380 w 6793176"/>
              <a:gd name="connsiteY2209" fmla="*/ 3331581 h 6857892"/>
              <a:gd name="connsiteX2210" fmla="*/ 742800 w 6793176"/>
              <a:gd name="connsiteY2210" fmla="*/ 3167934 h 6857892"/>
              <a:gd name="connsiteX2211" fmla="*/ 764881 w 6793176"/>
              <a:gd name="connsiteY2211" fmla="*/ 3131933 h 6857892"/>
              <a:gd name="connsiteX2212" fmla="*/ 778044 w 6793176"/>
              <a:gd name="connsiteY2212" fmla="*/ 3107352 h 6857892"/>
              <a:gd name="connsiteX2213" fmla="*/ 783310 w 6793176"/>
              <a:gd name="connsiteY2213" fmla="*/ 3005766 h 6857892"/>
              <a:gd name="connsiteX2214" fmla="*/ 790977 w 6793176"/>
              <a:gd name="connsiteY2214" fmla="*/ 2971576 h 6857892"/>
              <a:gd name="connsiteX2215" fmla="*/ 796670 w 6793176"/>
              <a:gd name="connsiteY2215" fmla="*/ 3008924 h 6857892"/>
              <a:gd name="connsiteX2216" fmla="*/ 808155 w 6793176"/>
              <a:gd name="connsiteY2216" fmla="*/ 2975655 h 6857892"/>
              <a:gd name="connsiteX2217" fmla="*/ 827175 w 6793176"/>
              <a:gd name="connsiteY2217" fmla="*/ 2913362 h 6857892"/>
              <a:gd name="connsiteX2218" fmla="*/ 834547 w 6793176"/>
              <a:gd name="connsiteY2218" fmla="*/ 2888318 h 6857892"/>
              <a:gd name="connsiteX2219" fmla="*/ 856200 w 6793176"/>
              <a:gd name="connsiteY2219" fmla="*/ 2709134 h 6857892"/>
              <a:gd name="connsiteX2220" fmla="*/ 928301 w 6793176"/>
              <a:gd name="connsiteY2220" fmla="*/ 2445872 h 6857892"/>
              <a:gd name="connsiteX2221" fmla="*/ 998165 w 6793176"/>
              <a:gd name="connsiteY2221" fmla="*/ 2298438 h 6857892"/>
              <a:gd name="connsiteX2222" fmla="*/ 1154741 w 6793176"/>
              <a:gd name="connsiteY2222" fmla="*/ 2017184 h 6857892"/>
              <a:gd name="connsiteX2223" fmla="*/ 1254912 w 6793176"/>
              <a:gd name="connsiteY2223" fmla="*/ 1915170 h 6857892"/>
              <a:gd name="connsiteX2224" fmla="*/ 1272781 w 6793176"/>
              <a:gd name="connsiteY2224" fmla="*/ 1896150 h 6857892"/>
              <a:gd name="connsiteX2225" fmla="*/ 1341197 w 6793176"/>
              <a:gd name="connsiteY2225" fmla="*/ 1825462 h 6857892"/>
              <a:gd name="connsiteX2226" fmla="*/ 1347975 w 6793176"/>
              <a:gd name="connsiteY2226" fmla="*/ 1818552 h 6857892"/>
              <a:gd name="connsiteX2227" fmla="*/ 1389473 w 6793176"/>
              <a:gd name="connsiteY2227" fmla="*/ 1776759 h 6857892"/>
              <a:gd name="connsiteX2228" fmla="*/ 1389834 w 6793176"/>
              <a:gd name="connsiteY2228" fmla="*/ 1775607 h 6857892"/>
              <a:gd name="connsiteX2229" fmla="*/ 1391052 w 6793176"/>
              <a:gd name="connsiteY2229" fmla="*/ 1774718 h 6857892"/>
              <a:gd name="connsiteX2230" fmla="*/ 1395363 w 6793176"/>
              <a:gd name="connsiteY2230" fmla="*/ 1766097 h 6857892"/>
              <a:gd name="connsiteX2231" fmla="*/ 1396318 w 6793176"/>
              <a:gd name="connsiteY2231" fmla="*/ 1762246 h 6857892"/>
              <a:gd name="connsiteX2232" fmla="*/ 1400595 w 6793176"/>
              <a:gd name="connsiteY2232" fmla="*/ 1760206 h 6857892"/>
              <a:gd name="connsiteX2233" fmla="*/ 1408592 w 6793176"/>
              <a:gd name="connsiteY2233" fmla="*/ 1756389 h 6857892"/>
              <a:gd name="connsiteX2234" fmla="*/ 1409777 w 6793176"/>
              <a:gd name="connsiteY2234" fmla="*/ 1755862 h 6857892"/>
              <a:gd name="connsiteX2235" fmla="*/ 1410369 w 6793176"/>
              <a:gd name="connsiteY2235" fmla="*/ 1755632 h 6857892"/>
              <a:gd name="connsiteX2236" fmla="*/ 1431759 w 6793176"/>
              <a:gd name="connsiteY2236" fmla="*/ 1714002 h 6857892"/>
              <a:gd name="connsiteX2237" fmla="*/ 1531009 w 6793176"/>
              <a:gd name="connsiteY2237" fmla="*/ 1587734 h 6857892"/>
              <a:gd name="connsiteX2238" fmla="*/ 1612259 w 6793176"/>
              <a:gd name="connsiteY2238" fmla="*/ 1503918 h 6857892"/>
              <a:gd name="connsiteX2239" fmla="*/ 1591231 w 6793176"/>
              <a:gd name="connsiteY2239" fmla="*/ 1534654 h 6857892"/>
              <a:gd name="connsiteX2240" fmla="*/ 1561811 w 6793176"/>
              <a:gd name="connsiteY2240" fmla="*/ 1569865 h 6857892"/>
              <a:gd name="connsiteX2241" fmla="*/ 1538512 w 6793176"/>
              <a:gd name="connsiteY2241" fmla="*/ 1606491 h 6857892"/>
              <a:gd name="connsiteX2242" fmla="*/ 1559047 w 6793176"/>
              <a:gd name="connsiteY2242" fmla="*/ 1595797 h 6857892"/>
              <a:gd name="connsiteX2243" fmla="*/ 1636183 w 6793176"/>
              <a:gd name="connsiteY2243" fmla="*/ 1519582 h 6857892"/>
              <a:gd name="connsiteX2244" fmla="*/ 1658823 w 6793176"/>
              <a:gd name="connsiteY2244" fmla="*/ 1495987 h 6857892"/>
              <a:gd name="connsiteX2245" fmla="*/ 1744943 w 6793176"/>
              <a:gd name="connsiteY2245" fmla="*/ 1419147 h 6857892"/>
              <a:gd name="connsiteX2246" fmla="*/ 1759390 w 6793176"/>
              <a:gd name="connsiteY2246" fmla="*/ 1417205 h 6857892"/>
              <a:gd name="connsiteX2247" fmla="*/ 1757349 w 6793176"/>
              <a:gd name="connsiteY2247" fmla="*/ 1431948 h 6857892"/>
              <a:gd name="connsiteX2248" fmla="*/ 1702459 w 6793176"/>
              <a:gd name="connsiteY2248" fmla="*/ 1487497 h 6857892"/>
              <a:gd name="connsiteX2249" fmla="*/ 1673796 w 6793176"/>
              <a:gd name="connsiteY2249" fmla="*/ 1513823 h 6857892"/>
              <a:gd name="connsiteX2250" fmla="*/ 1596726 w 6793176"/>
              <a:gd name="connsiteY2250" fmla="*/ 1589017 h 6857892"/>
              <a:gd name="connsiteX2251" fmla="*/ 1486057 w 6793176"/>
              <a:gd name="connsiteY2251" fmla="*/ 1715483 h 6857892"/>
              <a:gd name="connsiteX2252" fmla="*/ 1510672 w 6793176"/>
              <a:gd name="connsiteY2252" fmla="*/ 1701465 h 6857892"/>
              <a:gd name="connsiteX2253" fmla="*/ 1766004 w 6793176"/>
              <a:gd name="connsiteY2253" fmla="*/ 1469595 h 6857892"/>
              <a:gd name="connsiteX2254" fmla="*/ 1794568 w 6793176"/>
              <a:gd name="connsiteY2254" fmla="*/ 1426979 h 6857892"/>
              <a:gd name="connsiteX2255" fmla="*/ 1829451 w 6793176"/>
              <a:gd name="connsiteY2255" fmla="*/ 1309761 h 6857892"/>
              <a:gd name="connsiteX2256" fmla="*/ 1671855 w 6793176"/>
              <a:gd name="connsiteY2256" fmla="*/ 1405821 h 6857892"/>
              <a:gd name="connsiteX2257" fmla="*/ 1520808 w 6793176"/>
              <a:gd name="connsiteY2257" fmla="*/ 1545711 h 6857892"/>
              <a:gd name="connsiteX2258" fmla="*/ 1497443 w 6793176"/>
              <a:gd name="connsiteY2258" fmla="*/ 1545711 h 6857892"/>
              <a:gd name="connsiteX2259" fmla="*/ 1482503 w 6793176"/>
              <a:gd name="connsiteY2259" fmla="*/ 1549363 h 6857892"/>
              <a:gd name="connsiteX2260" fmla="*/ 1408987 w 6793176"/>
              <a:gd name="connsiteY2260" fmla="*/ 1624427 h 6857892"/>
              <a:gd name="connsiteX2261" fmla="*/ 1293316 w 6793176"/>
              <a:gd name="connsiteY2261" fmla="*/ 1791798 h 6857892"/>
              <a:gd name="connsiteX2262" fmla="*/ 1254484 w 6793176"/>
              <a:gd name="connsiteY2262" fmla="*/ 1829378 h 6857892"/>
              <a:gd name="connsiteX2263" fmla="*/ 1260605 w 6793176"/>
              <a:gd name="connsiteY2263" fmla="*/ 1780477 h 6857892"/>
              <a:gd name="connsiteX2264" fmla="*/ 1210191 w 6793176"/>
              <a:gd name="connsiteY2264" fmla="*/ 1842773 h 6857892"/>
              <a:gd name="connsiteX2265" fmla="*/ 1208413 w 6793176"/>
              <a:gd name="connsiteY2265" fmla="*/ 1802986 h 6857892"/>
              <a:gd name="connsiteX2266" fmla="*/ 1175308 w 6793176"/>
              <a:gd name="connsiteY2266" fmla="*/ 1847084 h 6857892"/>
              <a:gd name="connsiteX2267" fmla="*/ 1154477 w 6793176"/>
              <a:gd name="connsiteY2267" fmla="*/ 1881802 h 6857892"/>
              <a:gd name="connsiteX2268" fmla="*/ 1115843 w 6793176"/>
              <a:gd name="connsiteY2268" fmla="*/ 1951467 h 6857892"/>
              <a:gd name="connsiteX2269" fmla="*/ 1101068 w 6793176"/>
              <a:gd name="connsiteY2269" fmla="*/ 1982861 h 6857892"/>
              <a:gd name="connsiteX2270" fmla="*/ 1046276 w 6793176"/>
              <a:gd name="connsiteY2270" fmla="*/ 2062431 h 6857892"/>
              <a:gd name="connsiteX2271" fmla="*/ 995137 w 6793176"/>
              <a:gd name="connsiteY2271" fmla="*/ 2157864 h 6857892"/>
              <a:gd name="connsiteX2272" fmla="*/ 1004220 w 6793176"/>
              <a:gd name="connsiteY2272" fmla="*/ 2165731 h 6857892"/>
              <a:gd name="connsiteX2273" fmla="*/ 1013072 w 6793176"/>
              <a:gd name="connsiteY2273" fmla="*/ 2160300 h 6857892"/>
              <a:gd name="connsiteX2274" fmla="*/ 1012183 w 6793176"/>
              <a:gd name="connsiteY2274" fmla="*/ 2173200 h 6857892"/>
              <a:gd name="connsiteX2275" fmla="*/ 971707 w 6793176"/>
              <a:gd name="connsiteY2275" fmla="*/ 2239407 h 6857892"/>
              <a:gd name="connsiteX2276" fmla="*/ 943143 w 6793176"/>
              <a:gd name="connsiteY2276" fmla="*/ 2279265 h 6857892"/>
              <a:gd name="connsiteX2277" fmla="*/ 883481 w 6793176"/>
              <a:gd name="connsiteY2277" fmla="*/ 2396409 h 6857892"/>
              <a:gd name="connsiteX2278" fmla="*/ 849619 w 6793176"/>
              <a:gd name="connsiteY2278" fmla="*/ 2438929 h 6857892"/>
              <a:gd name="connsiteX2279" fmla="*/ 835369 w 6793176"/>
              <a:gd name="connsiteY2279" fmla="*/ 2463942 h 6857892"/>
              <a:gd name="connsiteX2280" fmla="*/ 689325 w 6793176"/>
              <a:gd name="connsiteY2280" fmla="*/ 3005470 h 6857892"/>
              <a:gd name="connsiteX2281" fmla="*/ 652336 w 6793176"/>
              <a:gd name="connsiteY2281" fmla="*/ 3109491 h 6857892"/>
              <a:gd name="connsiteX2282" fmla="*/ 645755 w 6793176"/>
              <a:gd name="connsiteY2282" fmla="*/ 3131211 h 6857892"/>
              <a:gd name="connsiteX2283" fmla="*/ 639173 w 6793176"/>
              <a:gd name="connsiteY2283" fmla="*/ 3222956 h 6857892"/>
              <a:gd name="connsiteX2284" fmla="*/ 627392 w 6793176"/>
              <a:gd name="connsiteY2284" fmla="*/ 3550872 h 6857892"/>
              <a:gd name="connsiteX2285" fmla="*/ 627392 w 6793176"/>
              <a:gd name="connsiteY2285" fmla="*/ 3760989 h 6857892"/>
              <a:gd name="connsiteX2286" fmla="*/ 669844 w 6793176"/>
              <a:gd name="connsiteY2286" fmla="*/ 4079504 h 6857892"/>
              <a:gd name="connsiteX2287" fmla="*/ 768962 w 6793176"/>
              <a:gd name="connsiteY2287" fmla="*/ 4385745 h 6857892"/>
              <a:gd name="connsiteX2288" fmla="*/ 833330 w 6793176"/>
              <a:gd name="connsiteY2288" fmla="*/ 4540412 h 6857892"/>
              <a:gd name="connsiteX2289" fmla="*/ 841984 w 6793176"/>
              <a:gd name="connsiteY2289" fmla="*/ 4569568 h 6857892"/>
              <a:gd name="connsiteX2290" fmla="*/ 817435 w 6793176"/>
              <a:gd name="connsiteY2290" fmla="*/ 4561275 h 6857892"/>
              <a:gd name="connsiteX2291" fmla="*/ 845374 w 6793176"/>
              <a:gd name="connsiteY2291" fmla="*/ 4635087 h 6857892"/>
              <a:gd name="connsiteX2292" fmla="*/ 917442 w 6793176"/>
              <a:gd name="connsiteY2292" fmla="*/ 4752733 h 6857892"/>
              <a:gd name="connsiteX2293" fmla="*/ 924517 w 6793176"/>
              <a:gd name="connsiteY2293" fmla="*/ 4770602 h 6857892"/>
              <a:gd name="connsiteX2294" fmla="*/ 950613 w 6793176"/>
              <a:gd name="connsiteY2294" fmla="*/ 4849581 h 6857892"/>
              <a:gd name="connsiteX2295" fmla="*/ 1031237 w 6793176"/>
              <a:gd name="connsiteY2295" fmla="*/ 4961468 h 6857892"/>
              <a:gd name="connsiteX2296" fmla="*/ 1136839 w 6793176"/>
              <a:gd name="connsiteY2296" fmla="*/ 5087406 h 6857892"/>
              <a:gd name="connsiteX2297" fmla="*/ 1154708 w 6793176"/>
              <a:gd name="connsiteY2297" fmla="*/ 5114654 h 6857892"/>
              <a:gd name="connsiteX2298" fmla="*/ 1157406 w 6793176"/>
              <a:gd name="connsiteY2298" fmla="*/ 5119623 h 6857892"/>
              <a:gd name="connsiteX2299" fmla="*/ 1149903 w 6793176"/>
              <a:gd name="connsiteY2299" fmla="*/ 5119853 h 6857892"/>
              <a:gd name="connsiteX2300" fmla="*/ 1030711 w 6793176"/>
              <a:gd name="connsiteY2300" fmla="*/ 4998094 h 6857892"/>
              <a:gd name="connsiteX2301" fmla="*/ 1024129 w 6793176"/>
              <a:gd name="connsiteY2301" fmla="*/ 5015108 h 6857892"/>
              <a:gd name="connsiteX2302" fmla="*/ 1025018 w 6793176"/>
              <a:gd name="connsiteY2302" fmla="*/ 5019748 h 6857892"/>
              <a:gd name="connsiteX2303" fmla="*/ 1021102 w 6793176"/>
              <a:gd name="connsiteY2303" fmla="*/ 5018168 h 6857892"/>
              <a:gd name="connsiteX2304" fmla="*/ 982205 w 6793176"/>
              <a:gd name="connsiteY2304" fmla="*/ 4984668 h 6857892"/>
              <a:gd name="connsiteX2305" fmla="*/ 997572 w 6793176"/>
              <a:gd name="connsiteY2305" fmla="*/ 5015996 h 6857892"/>
              <a:gd name="connsiteX2306" fmla="*/ 998461 w 6793176"/>
              <a:gd name="connsiteY2306" fmla="*/ 5033404 h 6857892"/>
              <a:gd name="connsiteX2307" fmla="*/ 979440 w 6793176"/>
              <a:gd name="connsiteY2307" fmla="*/ 5028534 h 6857892"/>
              <a:gd name="connsiteX2308" fmla="*/ 953114 w 6793176"/>
              <a:gd name="connsiteY2308" fmla="*/ 4994836 h 6857892"/>
              <a:gd name="connsiteX2309" fmla="*/ 793281 w 6793176"/>
              <a:gd name="connsiteY2309" fmla="*/ 4726769 h 6857892"/>
              <a:gd name="connsiteX2310" fmla="*/ 782783 w 6793176"/>
              <a:gd name="connsiteY2310" fmla="*/ 4686062 h 6857892"/>
              <a:gd name="connsiteX2311" fmla="*/ 736547 w 6793176"/>
              <a:gd name="connsiteY2311" fmla="*/ 4563217 h 6857892"/>
              <a:gd name="connsiteX2312" fmla="*/ 731282 w 6793176"/>
              <a:gd name="connsiteY2312" fmla="*/ 4559926 h 6857892"/>
              <a:gd name="connsiteX2313" fmla="*/ 723154 w 6793176"/>
              <a:gd name="connsiteY2313" fmla="*/ 4572365 h 6857892"/>
              <a:gd name="connsiteX2314" fmla="*/ 717889 w 6793176"/>
              <a:gd name="connsiteY2314" fmla="*/ 4569765 h 6857892"/>
              <a:gd name="connsiteX2315" fmla="*/ 661945 w 6793176"/>
              <a:gd name="connsiteY2315" fmla="*/ 4380743 h 6857892"/>
              <a:gd name="connsiteX2316" fmla="*/ 635981 w 6793176"/>
              <a:gd name="connsiteY2316" fmla="*/ 4273167 h 6857892"/>
              <a:gd name="connsiteX2317" fmla="*/ 600737 w 6793176"/>
              <a:gd name="connsiteY2317" fmla="*/ 4233019 h 6857892"/>
              <a:gd name="connsiteX2318" fmla="*/ 588364 w 6793176"/>
              <a:gd name="connsiteY2318" fmla="*/ 4215775 h 6857892"/>
              <a:gd name="connsiteX2319" fmla="*/ 580926 w 6793176"/>
              <a:gd name="connsiteY2319" fmla="*/ 4104909 h 6857892"/>
              <a:gd name="connsiteX2320" fmla="*/ 578030 w 6793176"/>
              <a:gd name="connsiteY2320" fmla="*/ 4075687 h 6857892"/>
              <a:gd name="connsiteX2321" fmla="*/ 548972 w 6793176"/>
              <a:gd name="connsiteY2321" fmla="*/ 3971171 h 6857892"/>
              <a:gd name="connsiteX2322" fmla="*/ 536763 w 6793176"/>
              <a:gd name="connsiteY2322" fmla="*/ 3953697 h 6857892"/>
              <a:gd name="connsiteX2323" fmla="*/ 522350 w 6793176"/>
              <a:gd name="connsiteY2323" fmla="*/ 3979530 h 6857892"/>
              <a:gd name="connsiteX2324" fmla="*/ 499643 w 6793176"/>
              <a:gd name="connsiteY2324" fmla="*/ 3957811 h 6857892"/>
              <a:gd name="connsiteX2325" fmla="*/ 485428 w 6793176"/>
              <a:gd name="connsiteY2325" fmla="*/ 3899267 h 6857892"/>
              <a:gd name="connsiteX2326" fmla="*/ 479504 w 6793176"/>
              <a:gd name="connsiteY2326" fmla="*/ 3831115 h 6857892"/>
              <a:gd name="connsiteX2327" fmla="*/ 464071 w 6793176"/>
              <a:gd name="connsiteY2327" fmla="*/ 3770598 h 6857892"/>
              <a:gd name="connsiteX2328" fmla="*/ 469566 w 6793176"/>
              <a:gd name="connsiteY2328" fmla="*/ 3723408 h 6857892"/>
              <a:gd name="connsiteX2329" fmla="*/ 452421 w 6793176"/>
              <a:gd name="connsiteY2329" fmla="*/ 3618103 h 6857892"/>
              <a:gd name="connsiteX2330" fmla="*/ 423857 w 6793176"/>
              <a:gd name="connsiteY2330" fmla="*/ 3655289 h 6857892"/>
              <a:gd name="connsiteX2331" fmla="*/ 413227 w 6793176"/>
              <a:gd name="connsiteY2331" fmla="*/ 3670229 h 6857892"/>
              <a:gd name="connsiteX2332" fmla="*/ 400789 w 6793176"/>
              <a:gd name="connsiteY2332" fmla="*/ 3619452 h 6857892"/>
              <a:gd name="connsiteX2333" fmla="*/ 423824 w 6793176"/>
              <a:gd name="connsiteY2333" fmla="*/ 3630608 h 6857892"/>
              <a:gd name="connsiteX2334" fmla="*/ 413162 w 6793176"/>
              <a:gd name="connsiteY2334" fmla="*/ 3590032 h 6857892"/>
              <a:gd name="connsiteX2335" fmla="*/ 393154 w 6793176"/>
              <a:gd name="connsiteY2335" fmla="*/ 3538268 h 6857892"/>
              <a:gd name="connsiteX2336" fmla="*/ 415794 w 6793176"/>
              <a:gd name="connsiteY2336" fmla="*/ 3563146 h 6857892"/>
              <a:gd name="connsiteX2337" fmla="*/ 419085 w 6793176"/>
              <a:gd name="connsiteY2337" fmla="*/ 3524184 h 6857892"/>
              <a:gd name="connsiteX2338" fmla="*/ 425666 w 6793176"/>
              <a:gd name="connsiteY2338" fmla="*/ 3422927 h 6857892"/>
              <a:gd name="connsiteX2339" fmla="*/ 420303 w 6793176"/>
              <a:gd name="connsiteY2339" fmla="*/ 3381170 h 6857892"/>
              <a:gd name="connsiteX2340" fmla="*/ 376206 w 6793176"/>
              <a:gd name="connsiteY2340" fmla="*/ 3226246 h 6857892"/>
              <a:gd name="connsiteX2341" fmla="*/ 348103 w 6793176"/>
              <a:gd name="connsiteY2341" fmla="*/ 3058057 h 6857892"/>
              <a:gd name="connsiteX2342" fmla="*/ 349749 w 6793176"/>
              <a:gd name="connsiteY2342" fmla="*/ 3025346 h 6857892"/>
              <a:gd name="connsiteX2343" fmla="*/ 359226 w 6793176"/>
              <a:gd name="connsiteY2343" fmla="*/ 3005239 h 6857892"/>
              <a:gd name="connsiteX2344" fmla="*/ 383512 w 6793176"/>
              <a:gd name="connsiteY2344" fmla="*/ 2961703 h 6857892"/>
              <a:gd name="connsiteX2345" fmla="*/ 402631 w 6793176"/>
              <a:gd name="connsiteY2345" fmla="*/ 2941300 h 6857892"/>
              <a:gd name="connsiteX2346" fmla="*/ 412767 w 6793176"/>
              <a:gd name="connsiteY2346" fmla="*/ 2946533 h 6857892"/>
              <a:gd name="connsiteX2347" fmla="*/ 418954 w 6793176"/>
              <a:gd name="connsiteY2347" fmla="*/ 2965225 h 6857892"/>
              <a:gd name="connsiteX2348" fmla="*/ 477760 w 6793176"/>
              <a:gd name="connsiteY2348" fmla="*/ 3149507 h 6857892"/>
              <a:gd name="connsiteX2349" fmla="*/ 488751 w 6793176"/>
              <a:gd name="connsiteY2349" fmla="*/ 3246551 h 6857892"/>
              <a:gd name="connsiteX2350" fmla="*/ 479801 w 6793176"/>
              <a:gd name="connsiteY2350" fmla="*/ 3351260 h 6857892"/>
              <a:gd name="connsiteX2351" fmla="*/ 478451 w 6793176"/>
              <a:gd name="connsiteY2351" fmla="*/ 3364126 h 6857892"/>
              <a:gd name="connsiteX2352" fmla="*/ 468578 w 6793176"/>
              <a:gd name="connsiteY2352" fmla="*/ 3438623 h 6857892"/>
              <a:gd name="connsiteX2353" fmla="*/ 466637 w 6793176"/>
              <a:gd name="connsiteY2353" fmla="*/ 3464686 h 6857892"/>
              <a:gd name="connsiteX2354" fmla="*/ 468743 w 6793176"/>
              <a:gd name="connsiteY2354" fmla="*/ 3569629 h 6857892"/>
              <a:gd name="connsiteX2355" fmla="*/ 469335 w 6793176"/>
              <a:gd name="connsiteY2355" fmla="*/ 3618004 h 6857892"/>
              <a:gd name="connsiteX2356" fmla="*/ 475917 w 6793176"/>
              <a:gd name="connsiteY2356" fmla="*/ 3659534 h 6857892"/>
              <a:gd name="connsiteX2357" fmla="*/ 486875 w 6793176"/>
              <a:gd name="connsiteY2357" fmla="*/ 3726402 h 6857892"/>
              <a:gd name="connsiteX2358" fmla="*/ 491055 w 6793176"/>
              <a:gd name="connsiteY2358" fmla="*/ 3755329 h 6857892"/>
              <a:gd name="connsiteX2359" fmla="*/ 495168 w 6793176"/>
              <a:gd name="connsiteY2359" fmla="*/ 3803571 h 6857892"/>
              <a:gd name="connsiteX2360" fmla="*/ 509352 w 6793176"/>
              <a:gd name="connsiteY2360" fmla="*/ 3859515 h 6857892"/>
              <a:gd name="connsiteX2361" fmla="*/ 517678 w 6793176"/>
              <a:gd name="connsiteY2361" fmla="*/ 3863233 h 6857892"/>
              <a:gd name="connsiteX2362" fmla="*/ 523666 w 6793176"/>
              <a:gd name="connsiteY2362" fmla="*/ 3856652 h 6857892"/>
              <a:gd name="connsiteX2363" fmla="*/ 523371 w 6793176"/>
              <a:gd name="connsiteY2363" fmla="*/ 3833880 h 6857892"/>
              <a:gd name="connsiteX2364" fmla="*/ 515966 w 6793176"/>
              <a:gd name="connsiteY2364" fmla="*/ 3768557 h 6857892"/>
              <a:gd name="connsiteX2365" fmla="*/ 522876 w 6793176"/>
              <a:gd name="connsiteY2365" fmla="*/ 3707875 h 6857892"/>
              <a:gd name="connsiteX2366" fmla="*/ 527879 w 6793176"/>
              <a:gd name="connsiteY2366" fmla="*/ 3669176 h 6857892"/>
              <a:gd name="connsiteX2367" fmla="*/ 523732 w 6793176"/>
              <a:gd name="connsiteY2367" fmla="*/ 3567326 h 6857892"/>
              <a:gd name="connsiteX2368" fmla="*/ 527714 w 6793176"/>
              <a:gd name="connsiteY2368" fmla="*/ 3439577 h 6857892"/>
              <a:gd name="connsiteX2369" fmla="*/ 524752 w 6793176"/>
              <a:gd name="connsiteY2369" fmla="*/ 3364257 h 6857892"/>
              <a:gd name="connsiteX2370" fmla="*/ 536928 w 6793176"/>
              <a:gd name="connsiteY2370" fmla="*/ 3023043 h 6857892"/>
              <a:gd name="connsiteX2371" fmla="*/ 546044 w 6793176"/>
              <a:gd name="connsiteY2371" fmla="*/ 2996189 h 6857892"/>
              <a:gd name="connsiteX2372" fmla="*/ 549697 w 6793176"/>
              <a:gd name="connsiteY2372" fmla="*/ 3031205 h 6857892"/>
              <a:gd name="connsiteX2373" fmla="*/ 541140 w 6793176"/>
              <a:gd name="connsiteY2373" fmla="*/ 3126142 h 6857892"/>
              <a:gd name="connsiteX2374" fmla="*/ 556706 w 6793176"/>
              <a:gd name="connsiteY2374" fmla="*/ 3223910 h 6857892"/>
              <a:gd name="connsiteX2375" fmla="*/ 563716 w 6793176"/>
              <a:gd name="connsiteY2375" fmla="*/ 3198834 h 6857892"/>
              <a:gd name="connsiteX2376" fmla="*/ 566249 w 6793176"/>
              <a:gd name="connsiteY2376" fmla="*/ 3103568 h 6857892"/>
              <a:gd name="connsiteX2377" fmla="*/ 583954 w 6793176"/>
              <a:gd name="connsiteY2377" fmla="*/ 2991351 h 6857892"/>
              <a:gd name="connsiteX2378" fmla="*/ 586026 w 6793176"/>
              <a:gd name="connsiteY2378" fmla="*/ 2950282 h 6857892"/>
              <a:gd name="connsiteX2379" fmla="*/ 587244 w 6793176"/>
              <a:gd name="connsiteY2379" fmla="*/ 2924781 h 6857892"/>
              <a:gd name="connsiteX2380" fmla="*/ 613965 w 6793176"/>
              <a:gd name="connsiteY2380" fmla="*/ 2789329 h 6857892"/>
              <a:gd name="connsiteX2381" fmla="*/ 611234 w 6793176"/>
              <a:gd name="connsiteY2381" fmla="*/ 2770968 h 6857892"/>
              <a:gd name="connsiteX2382" fmla="*/ 586323 w 6793176"/>
              <a:gd name="connsiteY2382" fmla="*/ 2817828 h 6857892"/>
              <a:gd name="connsiteX2383" fmla="*/ 551408 w 6793176"/>
              <a:gd name="connsiteY2383" fmla="*/ 2921293 h 6857892"/>
              <a:gd name="connsiteX2384" fmla="*/ 586521 w 6793176"/>
              <a:gd name="connsiteY2384" fmla="*/ 2774654 h 6857892"/>
              <a:gd name="connsiteX2385" fmla="*/ 602251 w 6793176"/>
              <a:gd name="connsiteY2385" fmla="*/ 2714202 h 6857892"/>
              <a:gd name="connsiteX2386" fmla="*/ 629926 w 6793176"/>
              <a:gd name="connsiteY2386" fmla="*/ 2656280 h 6857892"/>
              <a:gd name="connsiteX2387" fmla="*/ 641378 w 6793176"/>
              <a:gd name="connsiteY2387" fmla="*/ 2633049 h 6857892"/>
              <a:gd name="connsiteX2388" fmla="*/ 666223 w 6793176"/>
              <a:gd name="connsiteY2388" fmla="*/ 2561647 h 6857892"/>
              <a:gd name="connsiteX2389" fmla="*/ 727235 w 6793176"/>
              <a:gd name="connsiteY2389" fmla="*/ 2424416 h 6857892"/>
              <a:gd name="connsiteX2390" fmla="*/ 769554 w 6793176"/>
              <a:gd name="connsiteY2390" fmla="*/ 2335563 h 6857892"/>
              <a:gd name="connsiteX2391" fmla="*/ 850705 w 6793176"/>
              <a:gd name="connsiteY2391" fmla="*/ 2189128 h 6857892"/>
              <a:gd name="connsiteX2392" fmla="*/ 869133 w 6793176"/>
              <a:gd name="connsiteY2392" fmla="*/ 2150722 h 6857892"/>
              <a:gd name="connsiteX2393" fmla="*/ 977729 w 6793176"/>
              <a:gd name="connsiteY2393" fmla="*/ 1896906 h 6857892"/>
              <a:gd name="connsiteX2394" fmla="*/ 1040814 w 6793176"/>
              <a:gd name="connsiteY2394" fmla="*/ 1809074 h 6857892"/>
              <a:gd name="connsiteX2395" fmla="*/ 1134634 w 6793176"/>
              <a:gd name="connsiteY2395" fmla="*/ 1703406 h 6857892"/>
              <a:gd name="connsiteX2396" fmla="*/ 1206867 w 6793176"/>
              <a:gd name="connsiteY2396" fmla="*/ 1637590 h 6857892"/>
              <a:gd name="connsiteX2397" fmla="*/ 1218483 w 6793176"/>
              <a:gd name="connsiteY2397" fmla="*/ 1632490 h 6857892"/>
              <a:gd name="connsiteX2398" fmla="*/ 1277092 w 6793176"/>
              <a:gd name="connsiteY2398" fmla="*/ 1594382 h 6857892"/>
              <a:gd name="connsiteX2399" fmla="*/ 1337051 w 6793176"/>
              <a:gd name="connsiteY2399" fmla="*/ 1521984 h 6857892"/>
              <a:gd name="connsiteX2400" fmla="*/ 1321386 w 6793176"/>
              <a:gd name="connsiteY2400" fmla="*/ 1502009 h 6857892"/>
              <a:gd name="connsiteX2401" fmla="*/ 1334550 w 6793176"/>
              <a:gd name="connsiteY2401" fmla="*/ 1483351 h 6857892"/>
              <a:gd name="connsiteX2402" fmla="*/ 1508961 w 6793176"/>
              <a:gd name="connsiteY2402" fmla="*/ 1319568 h 6857892"/>
              <a:gd name="connsiteX2403" fmla="*/ 1588861 w 6793176"/>
              <a:gd name="connsiteY2403" fmla="*/ 1282743 h 6857892"/>
              <a:gd name="connsiteX2404" fmla="*/ 1619367 w 6793176"/>
              <a:gd name="connsiteY2404" fmla="*/ 1263754 h 6857892"/>
              <a:gd name="connsiteX2405" fmla="*/ 1814609 w 6793176"/>
              <a:gd name="connsiteY2405" fmla="*/ 1125544 h 6857892"/>
              <a:gd name="connsiteX2406" fmla="*/ 1859167 w 6793176"/>
              <a:gd name="connsiteY2406" fmla="*/ 1097736 h 6857892"/>
              <a:gd name="connsiteX2407" fmla="*/ 1889902 w 6793176"/>
              <a:gd name="connsiteY2407" fmla="*/ 1099382 h 6857892"/>
              <a:gd name="connsiteX2408" fmla="*/ 1771434 w 6793176"/>
              <a:gd name="connsiteY2408" fmla="*/ 1180072 h 6857892"/>
              <a:gd name="connsiteX2409" fmla="*/ 1829549 w 6793176"/>
              <a:gd name="connsiteY2409" fmla="*/ 1170825 h 6857892"/>
              <a:gd name="connsiteX2410" fmla="*/ 2027951 w 6793176"/>
              <a:gd name="connsiteY2410" fmla="*/ 1032083 h 6857892"/>
              <a:gd name="connsiteX2411" fmla="*/ 2216579 w 6793176"/>
              <a:gd name="connsiteY2411" fmla="*/ 948595 h 6857892"/>
              <a:gd name="connsiteX2412" fmla="*/ 2431731 w 6793176"/>
              <a:gd name="connsiteY2412" fmla="*/ 852438 h 6857892"/>
              <a:gd name="connsiteX2413" fmla="*/ 2679033 w 6793176"/>
              <a:gd name="connsiteY2413" fmla="*/ 758223 h 6857892"/>
              <a:gd name="connsiteX2414" fmla="*/ 2691835 w 6793176"/>
              <a:gd name="connsiteY2414" fmla="*/ 755394 h 6857892"/>
              <a:gd name="connsiteX2415" fmla="*/ 2719148 w 6793176"/>
              <a:gd name="connsiteY2415" fmla="*/ 755032 h 6857892"/>
              <a:gd name="connsiteX2416" fmla="*/ 2737938 w 6793176"/>
              <a:gd name="connsiteY2416" fmla="*/ 755822 h 6857892"/>
              <a:gd name="connsiteX2417" fmla="*/ 2788155 w 6793176"/>
              <a:gd name="connsiteY2417" fmla="*/ 756052 h 6857892"/>
              <a:gd name="connsiteX2418" fmla="*/ 2823466 w 6793176"/>
              <a:gd name="connsiteY2418" fmla="*/ 768984 h 6857892"/>
              <a:gd name="connsiteX2419" fmla="*/ 2843211 w 6793176"/>
              <a:gd name="connsiteY2419" fmla="*/ 766746 h 6857892"/>
              <a:gd name="connsiteX2420" fmla="*/ 2869142 w 6793176"/>
              <a:gd name="connsiteY2420" fmla="*/ 735715 h 6857892"/>
              <a:gd name="connsiteX2421" fmla="*/ 2942164 w 6793176"/>
              <a:gd name="connsiteY2421" fmla="*/ 724461 h 6857892"/>
              <a:gd name="connsiteX2422" fmla="*/ 2994521 w 6793176"/>
              <a:gd name="connsiteY2422" fmla="*/ 725448 h 6857892"/>
              <a:gd name="connsiteX2423" fmla="*/ 3047799 w 6793176"/>
              <a:gd name="connsiteY2423" fmla="*/ 721927 h 6857892"/>
              <a:gd name="connsiteX2424" fmla="*/ 3108086 w 6793176"/>
              <a:gd name="connsiteY2424" fmla="*/ 713173 h 6857892"/>
              <a:gd name="connsiteX2425" fmla="*/ 3229253 w 6793176"/>
              <a:gd name="connsiteY2425" fmla="*/ 715773 h 6857892"/>
              <a:gd name="connsiteX2426" fmla="*/ 3333373 w 6793176"/>
              <a:gd name="connsiteY2426" fmla="*/ 708204 h 6857892"/>
              <a:gd name="connsiteX2427" fmla="*/ 3443286 w 6793176"/>
              <a:gd name="connsiteY2427" fmla="*/ 719064 h 6857892"/>
              <a:gd name="connsiteX2428" fmla="*/ 3485473 w 6793176"/>
              <a:gd name="connsiteY2428" fmla="*/ 721729 h 6857892"/>
              <a:gd name="connsiteX2429" fmla="*/ 3509924 w 6793176"/>
              <a:gd name="connsiteY2429" fmla="*/ 714457 h 6857892"/>
              <a:gd name="connsiteX2430" fmla="*/ 3515782 w 6793176"/>
              <a:gd name="connsiteY2430" fmla="*/ 683194 h 6857892"/>
              <a:gd name="connsiteX2431" fmla="*/ 3504297 w 6793176"/>
              <a:gd name="connsiteY2431" fmla="*/ 675724 h 6857892"/>
              <a:gd name="connsiteX2432" fmla="*/ 3394878 w 6793176"/>
              <a:gd name="connsiteY2432" fmla="*/ 660093 h 6857892"/>
              <a:gd name="connsiteX2433" fmla="*/ 3218689 w 6793176"/>
              <a:gd name="connsiteY2433" fmla="*/ 675955 h 6857892"/>
              <a:gd name="connsiteX2434" fmla="*/ 3392838 w 6793176"/>
              <a:gd name="connsiteY2434" fmla="*/ 651471 h 6857892"/>
              <a:gd name="connsiteX2435" fmla="*/ 3402710 w 6793176"/>
              <a:gd name="connsiteY2435" fmla="*/ 645186 h 6857892"/>
              <a:gd name="connsiteX2436" fmla="*/ 3402710 w 6793176"/>
              <a:gd name="connsiteY2436" fmla="*/ 638604 h 6857892"/>
              <a:gd name="connsiteX2437" fmla="*/ 3374179 w 6793176"/>
              <a:gd name="connsiteY2437" fmla="*/ 635577 h 6857892"/>
              <a:gd name="connsiteX2438" fmla="*/ 3361016 w 6793176"/>
              <a:gd name="connsiteY2438" fmla="*/ 618168 h 6857892"/>
              <a:gd name="connsiteX2439" fmla="*/ 3296451 w 6793176"/>
              <a:gd name="connsiteY2439" fmla="*/ 614055 h 6857892"/>
              <a:gd name="connsiteX2440" fmla="*/ 3328363 w 6793176"/>
              <a:gd name="connsiteY2440" fmla="*/ 599040 h 6857892"/>
              <a:gd name="connsiteX2441" fmla="*/ 3106737 w 6793176"/>
              <a:gd name="connsiteY2441" fmla="*/ 597650 h 6857892"/>
              <a:gd name="connsiteX2442" fmla="*/ 3150307 w 6793176"/>
              <a:gd name="connsiteY2442" fmla="*/ 600463 h 6857892"/>
              <a:gd name="connsiteX2443" fmla="*/ 3238434 w 6793176"/>
              <a:gd name="connsiteY2443" fmla="*/ 604379 h 6857892"/>
              <a:gd name="connsiteX2444" fmla="*/ 3256501 w 6793176"/>
              <a:gd name="connsiteY2444" fmla="*/ 610632 h 6857892"/>
              <a:gd name="connsiteX2445" fmla="*/ 3207698 w 6793176"/>
              <a:gd name="connsiteY2445" fmla="*/ 629587 h 6857892"/>
              <a:gd name="connsiteX2446" fmla="*/ 3201117 w 6793176"/>
              <a:gd name="connsiteY2446" fmla="*/ 643046 h 6857892"/>
              <a:gd name="connsiteX2447" fmla="*/ 3029337 w 6793176"/>
              <a:gd name="connsiteY2447" fmla="*/ 653840 h 6857892"/>
              <a:gd name="connsiteX2448" fmla="*/ 3061094 w 6793176"/>
              <a:gd name="connsiteY2448" fmla="*/ 664666 h 6857892"/>
              <a:gd name="connsiteX2449" fmla="*/ 3070341 w 6793176"/>
              <a:gd name="connsiteY2449" fmla="*/ 665325 h 6857892"/>
              <a:gd name="connsiteX2450" fmla="*/ 3078864 w 6793176"/>
              <a:gd name="connsiteY2450" fmla="*/ 671709 h 6857892"/>
              <a:gd name="connsiteX2451" fmla="*/ 3068992 w 6793176"/>
              <a:gd name="connsiteY2451" fmla="*/ 676744 h 6857892"/>
              <a:gd name="connsiteX2452" fmla="*/ 3056618 w 6793176"/>
              <a:gd name="connsiteY2452" fmla="*/ 676480 h 6857892"/>
              <a:gd name="connsiteX2453" fmla="*/ 3005084 w 6793176"/>
              <a:gd name="connsiteY2453" fmla="*/ 680725 h 6857892"/>
              <a:gd name="connsiteX2454" fmla="*/ 2841532 w 6793176"/>
              <a:gd name="connsiteY2454" fmla="*/ 707052 h 6857892"/>
              <a:gd name="connsiteX2455" fmla="*/ 2836859 w 6793176"/>
              <a:gd name="connsiteY2455" fmla="*/ 707348 h 6857892"/>
              <a:gd name="connsiteX2456" fmla="*/ 2842750 w 6793176"/>
              <a:gd name="connsiteY2456" fmla="*/ 705867 h 6857892"/>
              <a:gd name="connsiteX2457" fmla="*/ 2863482 w 6793176"/>
              <a:gd name="connsiteY2457" fmla="*/ 698101 h 6857892"/>
              <a:gd name="connsiteX2458" fmla="*/ 2871051 w 6793176"/>
              <a:gd name="connsiteY2458" fmla="*/ 683917 h 6857892"/>
              <a:gd name="connsiteX2459" fmla="*/ 2883259 w 6793176"/>
              <a:gd name="connsiteY2459" fmla="*/ 672334 h 6857892"/>
              <a:gd name="connsiteX2460" fmla="*/ 2882996 w 6793176"/>
              <a:gd name="connsiteY2460" fmla="*/ 663284 h 6857892"/>
              <a:gd name="connsiteX2461" fmla="*/ 2816884 w 6793176"/>
              <a:gd name="connsiteY2461" fmla="*/ 669043 h 6857892"/>
              <a:gd name="connsiteX2462" fmla="*/ 2816391 w 6793176"/>
              <a:gd name="connsiteY2462" fmla="*/ 686682 h 6857892"/>
              <a:gd name="connsiteX2463" fmla="*/ 2636582 w 6793176"/>
              <a:gd name="connsiteY2463" fmla="*/ 744929 h 6857892"/>
              <a:gd name="connsiteX2464" fmla="*/ 2584949 w 6793176"/>
              <a:gd name="connsiteY2464" fmla="*/ 769149 h 6857892"/>
              <a:gd name="connsiteX2465" fmla="*/ 2567476 w 6793176"/>
              <a:gd name="connsiteY2465" fmla="*/ 756150 h 6857892"/>
              <a:gd name="connsiteX2466" fmla="*/ 2467567 w 6793176"/>
              <a:gd name="connsiteY2466" fmla="*/ 795640 h 6857892"/>
              <a:gd name="connsiteX2467" fmla="*/ 2442557 w 6793176"/>
              <a:gd name="connsiteY2467" fmla="*/ 783102 h 6857892"/>
              <a:gd name="connsiteX2468" fmla="*/ 2357194 w 6793176"/>
              <a:gd name="connsiteY2468" fmla="*/ 806993 h 6857892"/>
              <a:gd name="connsiteX2469" fmla="*/ 2051974 w 6793176"/>
              <a:gd name="connsiteY2469" fmla="*/ 944349 h 6857892"/>
              <a:gd name="connsiteX2470" fmla="*/ 1994517 w 6793176"/>
              <a:gd name="connsiteY2470" fmla="*/ 975085 h 6857892"/>
              <a:gd name="connsiteX2471" fmla="*/ 1977075 w 6793176"/>
              <a:gd name="connsiteY2471" fmla="*/ 980449 h 6857892"/>
              <a:gd name="connsiteX2472" fmla="*/ 1942292 w 6793176"/>
              <a:gd name="connsiteY2472" fmla="*/ 1005723 h 6857892"/>
              <a:gd name="connsiteX2473" fmla="*/ 1826193 w 6793176"/>
              <a:gd name="connsiteY2473" fmla="*/ 1056864 h 6857892"/>
              <a:gd name="connsiteX2474" fmla="*/ 1785947 w 6793176"/>
              <a:gd name="connsiteY2474" fmla="*/ 1062227 h 6857892"/>
              <a:gd name="connsiteX2475" fmla="*/ 1765609 w 6793176"/>
              <a:gd name="connsiteY2475" fmla="*/ 1069435 h 6857892"/>
              <a:gd name="connsiteX2476" fmla="*/ 1681431 w 6793176"/>
              <a:gd name="connsiteY2476" fmla="*/ 1141833 h 6857892"/>
              <a:gd name="connsiteX2477" fmla="*/ 1594258 w 6793176"/>
              <a:gd name="connsiteY2477" fmla="*/ 1220812 h 6857892"/>
              <a:gd name="connsiteX2478" fmla="*/ 1533905 w 6793176"/>
              <a:gd name="connsiteY2478" fmla="*/ 1233744 h 6857892"/>
              <a:gd name="connsiteX2479" fmla="*/ 1606303 w 6793176"/>
              <a:gd name="connsiteY2479" fmla="*/ 1170989 h 6857892"/>
              <a:gd name="connsiteX2480" fmla="*/ 1593534 w 6793176"/>
              <a:gd name="connsiteY2480" fmla="*/ 1169212 h 6857892"/>
              <a:gd name="connsiteX2481" fmla="*/ 1508369 w 6793176"/>
              <a:gd name="connsiteY2481" fmla="*/ 1206992 h 6857892"/>
              <a:gd name="connsiteX2482" fmla="*/ 1499812 w 6793176"/>
              <a:gd name="connsiteY2482" fmla="*/ 1203700 h 6857892"/>
              <a:gd name="connsiteX2483" fmla="*/ 1707132 w 6793176"/>
              <a:gd name="connsiteY2483" fmla="*/ 1058082 h 6857892"/>
              <a:gd name="connsiteX2484" fmla="*/ 1995701 w 6793176"/>
              <a:gd name="connsiteY2484" fmla="*/ 895844 h 6857892"/>
              <a:gd name="connsiteX2485" fmla="*/ 2347816 w 6793176"/>
              <a:gd name="connsiteY2485" fmla="*/ 752596 h 6857892"/>
              <a:gd name="connsiteX2486" fmla="*/ 2629046 w 6793176"/>
              <a:gd name="connsiteY2486" fmla="*/ 676908 h 6857892"/>
              <a:gd name="connsiteX2487" fmla="*/ 2758440 w 6793176"/>
              <a:gd name="connsiteY2487" fmla="*/ 640874 h 6857892"/>
              <a:gd name="connsiteX2488" fmla="*/ 2784141 w 6793176"/>
              <a:gd name="connsiteY2488" fmla="*/ 645251 h 6857892"/>
              <a:gd name="connsiteX2489" fmla="*/ 2829356 w 6793176"/>
              <a:gd name="connsiteY2489" fmla="*/ 638899 h 6857892"/>
              <a:gd name="connsiteX2490" fmla="*/ 2961777 w 6793176"/>
              <a:gd name="connsiteY2490" fmla="*/ 619155 h 6857892"/>
              <a:gd name="connsiteX2491" fmla="*/ 2974612 w 6793176"/>
              <a:gd name="connsiteY2491" fmla="*/ 618135 h 6857892"/>
              <a:gd name="connsiteX2492" fmla="*/ 3056092 w 6793176"/>
              <a:gd name="connsiteY2492" fmla="*/ 613264 h 6857892"/>
              <a:gd name="connsiteX2493" fmla="*/ 3065635 w 6793176"/>
              <a:gd name="connsiteY2493" fmla="*/ 611421 h 6857892"/>
              <a:gd name="connsiteX2494" fmla="*/ 3106737 w 6793176"/>
              <a:gd name="connsiteY2494" fmla="*/ 597650 h 6857892"/>
              <a:gd name="connsiteX2495" fmla="*/ 2264197 w 6793176"/>
              <a:gd name="connsiteY2495" fmla="*/ 556726 h 6857892"/>
              <a:gd name="connsiteX2496" fmla="*/ 2265711 w 6793176"/>
              <a:gd name="connsiteY2496" fmla="*/ 561695 h 6857892"/>
              <a:gd name="connsiteX2497" fmla="*/ 2260972 w 6793176"/>
              <a:gd name="connsiteY2497" fmla="*/ 564459 h 6857892"/>
              <a:gd name="connsiteX2498" fmla="*/ 2259458 w 6793176"/>
              <a:gd name="connsiteY2498" fmla="*/ 559523 h 6857892"/>
              <a:gd name="connsiteX2499" fmla="*/ 2264197 w 6793176"/>
              <a:gd name="connsiteY2499" fmla="*/ 556726 h 6857892"/>
              <a:gd name="connsiteX2500" fmla="*/ 4605558 w 6793176"/>
              <a:gd name="connsiteY2500" fmla="*/ 517699 h 6857892"/>
              <a:gd name="connsiteX2501" fmla="*/ 4614412 w 6793176"/>
              <a:gd name="connsiteY2501" fmla="*/ 520595 h 6857892"/>
              <a:gd name="connsiteX2502" fmla="*/ 4618360 w 6793176"/>
              <a:gd name="connsiteY2502" fmla="*/ 522569 h 6857892"/>
              <a:gd name="connsiteX2503" fmla="*/ 4617404 w 6793176"/>
              <a:gd name="connsiteY2503" fmla="*/ 523721 h 6857892"/>
              <a:gd name="connsiteX2504" fmla="*/ 4606974 w 6793176"/>
              <a:gd name="connsiteY2504" fmla="*/ 531191 h 6857892"/>
              <a:gd name="connsiteX2505" fmla="*/ 4606546 w 6793176"/>
              <a:gd name="connsiteY2505" fmla="*/ 531428 h 6857892"/>
              <a:gd name="connsiteX2506" fmla="*/ 4598616 w 6793176"/>
              <a:gd name="connsiteY2506" fmla="*/ 528921 h 6857892"/>
              <a:gd name="connsiteX2507" fmla="*/ 4598220 w 6793176"/>
              <a:gd name="connsiteY2507" fmla="*/ 522931 h 6857892"/>
              <a:gd name="connsiteX2508" fmla="*/ 4605558 w 6793176"/>
              <a:gd name="connsiteY2508" fmla="*/ 517699 h 6857892"/>
              <a:gd name="connsiteX2509" fmla="*/ 4631816 w 6793176"/>
              <a:gd name="connsiteY2509" fmla="*/ 515317 h 6857892"/>
              <a:gd name="connsiteX2510" fmla="*/ 4647120 w 6793176"/>
              <a:gd name="connsiteY2510" fmla="*/ 517237 h 6857892"/>
              <a:gd name="connsiteX2511" fmla="*/ 4704544 w 6793176"/>
              <a:gd name="connsiteY2511" fmla="*/ 523128 h 6857892"/>
              <a:gd name="connsiteX2512" fmla="*/ 4739460 w 6793176"/>
              <a:gd name="connsiteY2512" fmla="*/ 544452 h 6857892"/>
              <a:gd name="connsiteX2513" fmla="*/ 4618360 w 6793176"/>
              <a:gd name="connsiteY2513" fmla="*/ 522700 h 6857892"/>
              <a:gd name="connsiteX2514" fmla="*/ 4631816 w 6793176"/>
              <a:gd name="connsiteY2514" fmla="*/ 515317 h 6857892"/>
              <a:gd name="connsiteX2515" fmla="*/ 5021876 w 6793176"/>
              <a:gd name="connsiteY2515" fmla="*/ 509833 h 6857892"/>
              <a:gd name="connsiteX2516" fmla="*/ 5064328 w 6793176"/>
              <a:gd name="connsiteY2516" fmla="*/ 522503 h 6857892"/>
              <a:gd name="connsiteX2517" fmla="*/ 5182236 w 6793176"/>
              <a:gd name="connsiteY2517" fmla="*/ 609577 h 6857892"/>
              <a:gd name="connsiteX2518" fmla="*/ 5197112 w 6793176"/>
              <a:gd name="connsiteY2518" fmla="*/ 627446 h 6857892"/>
              <a:gd name="connsiteX2519" fmla="*/ 5117672 w 6793176"/>
              <a:gd name="connsiteY2519" fmla="*/ 600527 h 6857892"/>
              <a:gd name="connsiteX2520" fmla="*/ 5093352 w 6793176"/>
              <a:gd name="connsiteY2520" fmla="*/ 582165 h 6857892"/>
              <a:gd name="connsiteX2521" fmla="*/ 5055016 w 6793176"/>
              <a:gd name="connsiteY2521" fmla="*/ 559327 h 6857892"/>
              <a:gd name="connsiteX2522" fmla="*/ 4988968 w 6793176"/>
              <a:gd name="connsiteY2522" fmla="*/ 519706 h 6857892"/>
              <a:gd name="connsiteX2523" fmla="*/ 5021876 w 6793176"/>
              <a:gd name="connsiteY2523" fmla="*/ 509833 h 6857892"/>
              <a:gd name="connsiteX2524" fmla="*/ 2181138 w 6793176"/>
              <a:gd name="connsiteY2524" fmla="*/ 463864 h 6857892"/>
              <a:gd name="connsiteX2525" fmla="*/ 2166149 w 6793176"/>
              <a:gd name="connsiteY2525" fmla="*/ 467743 h 6857892"/>
              <a:gd name="connsiteX2526" fmla="*/ 2166102 w 6793176"/>
              <a:gd name="connsiteY2526" fmla="*/ 467791 h 6857892"/>
              <a:gd name="connsiteX2527" fmla="*/ 2166099 w 6793176"/>
              <a:gd name="connsiteY2527" fmla="*/ 467792 h 6857892"/>
              <a:gd name="connsiteX2528" fmla="*/ 2153627 w 6793176"/>
              <a:gd name="connsiteY2528" fmla="*/ 480779 h 6857892"/>
              <a:gd name="connsiteX2529" fmla="*/ 2166102 w 6793176"/>
              <a:gd name="connsiteY2529" fmla="*/ 467791 h 6857892"/>
              <a:gd name="connsiteX2530" fmla="*/ 4791010 w 6793176"/>
              <a:gd name="connsiteY2530" fmla="*/ 392967 h 6857892"/>
              <a:gd name="connsiteX2531" fmla="*/ 4825976 w 6793176"/>
              <a:gd name="connsiteY2531" fmla="*/ 406767 h 6857892"/>
              <a:gd name="connsiteX2532" fmla="*/ 4882872 w 6793176"/>
              <a:gd name="connsiteY2532" fmla="*/ 427597 h 6857892"/>
              <a:gd name="connsiteX2533" fmla="*/ 4892120 w 6793176"/>
              <a:gd name="connsiteY2533" fmla="*/ 425228 h 6857892"/>
              <a:gd name="connsiteX2534" fmla="*/ 4893568 w 6793176"/>
              <a:gd name="connsiteY2534" fmla="*/ 418646 h 6857892"/>
              <a:gd name="connsiteX2535" fmla="*/ 4886526 w 6793176"/>
              <a:gd name="connsiteY2535" fmla="*/ 395611 h 6857892"/>
              <a:gd name="connsiteX2536" fmla="*/ 4912852 w 6793176"/>
              <a:gd name="connsiteY2536" fmla="*/ 400646 h 6857892"/>
              <a:gd name="connsiteX2537" fmla="*/ 4971790 w 6793176"/>
              <a:gd name="connsiteY2537" fmla="*/ 436318 h 6857892"/>
              <a:gd name="connsiteX2538" fmla="*/ 4984492 w 6793176"/>
              <a:gd name="connsiteY2538" fmla="*/ 456688 h 6857892"/>
              <a:gd name="connsiteX2539" fmla="*/ 4963826 w 6793176"/>
              <a:gd name="connsiteY2539" fmla="*/ 459979 h 6857892"/>
              <a:gd name="connsiteX2540" fmla="*/ 4944082 w 6793176"/>
              <a:gd name="connsiteY2540" fmla="*/ 460604 h 6857892"/>
              <a:gd name="connsiteX2541" fmla="*/ 4947372 w 6793176"/>
              <a:gd name="connsiteY2541" fmla="*/ 474656 h 6857892"/>
              <a:gd name="connsiteX2542" fmla="*/ 4912720 w 6793176"/>
              <a:gd name="connsiteY2542" fmla="*/ 495289 h 6857892"/>
              <a:gd name="connsiteX2543" fmla="*/ 4867044 w 6793176"/>
              <a:gd name="connsiteY2543" fmla="*/ 463302 h 6857892"/>
              <a:gd name="connsiteX2544" fmla="*/ 4795372 w 6793176"/>
              <a:gd name="connsiteY2544" fmla="*/ 432863 h 6857892"/>
              <a:gd name="connsiteX2545" fmla="*/ 4737388 w 6793176"/>
              <a:gd name="connsiteY2545" fmla="*/ 406207 h 6857892"/>
              <a:gd name="connsiteX2546" fmla="*/ 4780564 w 6793176"/>
              <a:gd name="connsiteY2546" fmla="*/ 397158 h 6857892"/>
              <a:gd name="connsiteX2547" fmla="*/ 4791010 w 6793176"/>
              <a:gd name="connsiteY2547" fmla="*/ 392967 h 6857892"/>
              <a:gd name="connsiteX2548" fmla="*/ 4510686 w 6793176"/>
              <a:gd name="connsiteY2548" fmla="*/ 344901 h 6857892"/>
              <a:gd name="connsiteX2549" fmla="*/ 4512692 w 6793176"/>
              <a:gd name="connsiteY2549" fmla="*/ 346678 h 6857892"/>
              <a:gd name="connsiteX2550" fmla="*/ 4510752 w 6793176"/>
              <a:gd name="connsiteY2550" fmla="*/ 348389 h 6857892"/>
              <a:gd name="connsiteX2551" fmla="*/ 4509830 w 6793176"/>
              <a:gd name="connsiteY2551" fmla="*/ 347731 h 6857892"/>
              <a:gd name="connsiteX2552" fmla="*/ 4508876 w 6793176"/>
              <a:gd name="connsiteY2552" fmla="*/ 346612 h 6857892"/>
              <a:gd name="connsiteX2553" fmla="*/ 4509830 w 6793176"/>
              <a:gd name="connsiteY2553" fmla="*/ 345691 h 6857892"/>
              <a:gd name="connsiteX2554" fmla="*/ 3660741 w 6793176"/>
              <a:gd name="connsiteY2554" fmla="*/ 342796 h 6857892"/>
              <a:gd name="connsiteX2555" fmla="*/ 3651264 w 6793176"/>
              <a:gd name="connsiteY2555" fmla="*/ 346778 h 6857892"/>
              <a:gd name="connsiteX2556" fmla="*/ 3660807 w 6793176"/>
              <a:gd name="connsiteY2556" fmla="*/ 342796 h 6857892"/>
              <a:gd name="connsiteX2557" fmla="*/ 3233038 w 6793176"/>
              <a:gd name="connsiteY2557" fmla="*/ 339436 h 6857892"/>
              <a:gd name="connsiteX2558" fmla="*/ 3241133 w 6793176"/>
              <a:gd name="connsiteY2558" fmla="*/ 346347 h 6857892"/>
              <a:gd name="connsiteX2559" fmla="*/ 3231655 w 6793176"/>
              <a:gd name="connsiteY2559" fmla="*/ 352797 h 6857892"/>
              <a:gd name="connsiteX2560" fmla="*/ 3223560 w 6793176"/>
              <a:gd name="connsiteY2560" fmla="*/ 346018 h 6857892"/>
              <a:gd name="connsiteX2561" fmla="*/ 3233038 w 6793176"/>
              <a:gd name="connsiteY2561" fmla="*/ 339436 h 6857892"/>
              <a:gd name="connsiteX2562" fmla="*/ 2059741 w 6793176"/>
              <a:gd name="connsiteY2562" fmla="*/ 284088 h 6857892"/>
              <a:gd name="connsiteX2563" fmla="*/ 2064052 w 6793176"/>
              <a:gd name="connsiteY2563" fmla="*/ 297252 h 6857892"/>
              <a:gd name="connsiteX2564" fmla="*/ 2064348 w 6793176"/>
              <a:gd name="connsiteY2564" fmla="*/ 297252 h 6857892"/>
              <a:gd name="connsiteX2565" fmla="*/ 2059741 w 6793176"/>
              <a:gd name="connsiteY2565" fmla="*/ 284088 h 6857892"/>
              <a:gd name="connsiteX2566" fmla="*/ 4601016 w 6793176"/>
              <a:gd name="connsiteY2566" fmla="*/ 279480 h 6857892"/>
              <a:gd name="connsiteX2567" fmla="*/ 4814064 w 6793176"/>
              <a:gd name="connsiteY2567" fmla="*/ 336049 h 6857892"/>
              <a:gd name="connsiteX2568" fmla="*/ 4810772 w 6793176"/>
              <a:gd name="connsiteY2568" fmla="*/ 349212 h 6857892"/>
              <a:gd name="connsiteX2569" fmla="*/ 4753348 w 6793176"/>
              <a:gd name="connsiteY2569" fmla="*/ 362375 h 6857892"/>
              <a:gd name="connsiteX2570" fmla="*/ 4738080 w 6793176"/>
              <a:gd name="connsiteY2570" fmla="*/ 361585 h 6857892"/>
              <a:gd name="connsiteX2571" fmla="*/ 4690528 w 6793176"/>
              <a:gd name="connsiteY2571" fmla="*/ 362605 h 6857892"/>
              <a:gd name="connsiteX2572" fmla="*/ 4687992 w 6793176"/>
              <a:gd name="connsiteY2572" fmla="*/ 363296 h 6857892"/>
              <a:gd name="connsiteX2573" fmla="*/ 4689804 w 6793176"/>
              <a:gd name="connsiteY2573" fmla="*/ 361519 h 6857892"/>
              <a:gd name="connsiteX2574" fmla="*/ 4679536 w 6793176"/>
              <a:gd name="connsiteY2574" fmla="*/ 340327 h 6857892"/>
              <a:gd name="connsiteX2575" fmla="*/ 4601016 w 6793176"/>
              <a:gd name="connsiteY2575" fmla="*/ 279480 h 6857892"/>
              <a:gd name="connsiteX2576" fmla="*/ 2851372 w 6793176"/>
              <a:gd name="connsiteY2576" fmla="*/ 46754 h 6857892"/>
              <a:gd name="connsiteX2577" fmla="*/ 2792730 w 6793176"/>
              <a:gd name="connsiteY2577" fmla="*/ 77292 h 6857892"/>
              <a:gd name="connsiteX2578" fmla="*/ 2851372 w 6793176"/>
              <a:gd name="connsiteY2578" fmla="*/ 46754 h 6857892"/>
              <a:gd name="connsiteX2579" fmla="*/ 3473956 w 6793176"/>
              <a:gd name="connsiteY2579" fmla="*/ 1345 h 6857892"/>
              <a:gd name="connsiteX2580" fmla="*/ 3531842 w 6793176"/>
              <a:gd name="connsiteY2580" fmla="*/ 10164 h 6857892"/>
              <a:gd name="connsiteX2581" fmla="*/ 3611774 w 6793176"/>
              <a:gd name="connsiteY2581" fmla="*/ 27737 h 6857892"/>
              <a:gd name="connsiteX2582" fmla="*/ 3664427 w 6793176"/>
              <a:gd name="connsiteY2582" fmla="*/ 17141 h 6857892"/>
              <a:gd name="connsiteX2583" fmla="*/ 3667159 w 6793176"/>
              <a:gd name="connsiteY2583" fmla="*/ 15087 h 6857892"/>
              <a:gd name="connsiteX2584" fmla="*/ 3687463 w 6793176"/>
              <a:gd name="connsiteY2584" fmla="*/ 20432 h 6857892"/>
              <a:gd name="connsiteX2585" fmla="*/ 3715335 w 6793176"/>
              <a:gd name="connsiteY2585" fmla="*/ 32377 h 6857892"/>
              <a:gd name="connsiteX2586" fmla="*/ 3796848 w 6793176"/>
              <a:gd name="connsiteY2586" fmla="*/ 38498 h 6857892"/>
              <a:gd name="connsiteX2587" fmla="*/ 3822385 w 6793176"/>
              <a:gd name="connsiteY2587" fmla="*/ 20168 h 6857892"/>
              <a:gd name="connsiteX2588" fmla="*/ 3836831 w 6793176"/>
              <a:gd name="connsiteY2588" fmla="*/ 45442 h 6857892"/>
              <a:gd name="connsiteX2589" fmla="*/ 3930224 w 6793176"/>
              <a:gd name="connsiteY2589" fmla="*/ 60612 h 6857892"/>
              <a:gd name="connsiteX2590" fmla="*/ 3969712 w 6793176"/>
              <a:gd name="connsiteY2590" fmla="*/ 79370 h 6857892"/>
              <a:gd name="connsiteX2591" fmla="*/ 3843150 w 6793176"/>
              <a:gd name="connsiteY2591" fmla="*/ 68444 h 6857892"/>
              <a:gd name="connsiteX2592" fmla="*/ 3839859 w 6793176"/>
              <a:gd name="connsiteY2592" fmla="*/ 84898 h 6857892"/>
              <a:gd name="connsiteX2593" fmla="*/ 3764434 w 6793176"/>
              <a:gd name="connsiteY2593" fmla="*/ 89044 h 6857892"/>
              <a:gd name="connsiteX2594" fmla="*/ 3763940 w 6793176"/>
              <a:gd name="connsiteY2594" fmla="*/ 100199 h 6857892"/>
              <a:gd name="connsiteX2595" fmla="*/ 3795072 w 6793176"/>
              <a:gd name="connsiteY2595" fmla="*/ 108328 h 6857892"/>
              <a:gd name="connsiteX2596" fmla="*/ 3872405 w 6793176"/>
              <a:gd name="connsiteY2596" fmla="*/ 113593 h 6857892"/>
              <a:gd name="connsiteX2597" fmla="*/ 3930981 w 6793176"/>
              <a:gd name="connsiteY2597" fmla="*/ 110829 h 6857892"/>
              <a:gd name="connsiteX2598" fmla="*/ 3972576 w 6793176"/>
              <a:gd name="connsiteY2598" fmla="*/ 101483 h 6857892"/>
              <a:gd name="connsiteX2599" fmla="*/ 4001568 w 6793176"/>
              <a:gd name="connsiteY2599" fmla="*/ 76638 h 6857892"/>
              <a:gd name="connsiteX2600" fmla="*/ 4036384 w 6793176"/>
              <a:gd name="connsiteY2600" fmla="*/ 56070 h 6857892"/>
              <a:gd name="connsiteX2601" fmla="*/ 4079988 w 6793176"/>
              <a:gd name="connsiteY2601" fmla="*/ 70254 h 6857892"/>
              <a:gd name="connsiteX2602" fmla="*/ 4090256 w 6793176"/>
              <a:gd name="connsiteY2602" fmla="*/ 88352 h 6857892"/>
              <a:gd name="connsiteX2603" fmla="*/ 4064816 w 6793176"/>
              <a:gd name="connsiteY2603" fmla="*/ 91644 h 6857892"/>
              <a:gd name="connsiteX2604" fmla="*/ 4037142 w 6793176"/>
              <a:gd name="connsiteY2604" fmla="*/ 99212 h 6857892"/>
              <a:gd name="connsiteX2605" fmla="*/ 3997980 w 6793176"/>
              <a:gd name="connsiteY2605" fmla="*/ 113231 h 6857892"/>
              <a:gd name="connsiteX2606" fmla="*/ 3981758 w 6793176"/>
              <a:gd name="connsiteY2606" fmla="*/ 130738 h 6857892"/>
              <a:gd name="connsiteX2607" fmla="*/ 3994394 w 6793176"/>
              <a:gd name="connsiteY2607" fmla="*/ 147653 h 6857892"/>
              <a:gd name="connsiteX2608" fmla="*/ 4034740 w 6793176"/>
              <a:gd name="connsiteY2608" fmla="*/ 146303 h 6857892"/>
              <a:gd name="connsiteX2609" fmla="*/ 4064850 w 6793176"/>
              <a:gd name="connsiteY2609" fmla="*/ 141532 h 6857892"/>
              <a:gd name="connsiteX2610" fmla="*/ 4207506 w 6793176"/>
              <a:gd name="connsiteY2610" fmla="*/ 174110 h 6857892"/>
              <a:gd name="connsiteX2611" fmla="*/ 4250286 w 6793176"/>
              <a:gd name="connsiteY2611" fmla="*/ 162922 h 6857892"/>
              <a:gd name="connsiteX2612" fmla="*/ 4153044 w 6793176"/>
              <a:gd name="connsiteY2612" fmla="*/ 110993 h 6857892"/>
              <a:gd name="connsiteX2613" fmla="*/ 4132740 w 6793176"/>
              <a:gd name="connsiteY2613" fmla="*/ 118628 h 6857892"/>
              <a:gd name="connsiteX2614" fmla="*/ 4090256 w 6793176"/>
              <a:gd name="connsiteY2614" fmla="*/ 122116 h 6857892"/>
              <a:gd name="connsiteX2615" fmla="*/ 4128066 w 6793176"/>
              <a:gd name="connsiteY2615" fmla="*/ 103424 h 6857892"/>
              <a:gd name="connsiteX2616" fmla="*/ 4136952 w 6793176"/>
              <a:gd name="connsiteY2616" fmla="*/ 100134 h 6857892"/>
              <a:gd name="connsiteX2617" fmla="*/ 4218924 w 6793176"/>
              <a:gd name="connsiteY2617" fmla="*/ 118595 h 6857892"/>
              <a:gd name="connsiteX2618" fmla="*/ 4338776 w 6793176"/>
              <a:gd name="connsiteY2618" fmla="*/ 185990 h 6857892"/>
              <a:gd name="connsiteX2619" fmla="*/ 4352696 w 6793176"/>
              <a:gd name="connsiteY2619" fmla="*/ 206985 h 6857892"/>
              <a:gd name="connsiteX2620" fmla="*/ 4363852 w 6793176"/>
              <a:gd name="connsiteY2620" fmla="*/ 217121 h 6857892"/>
              <a:gd name="connsiteX2621" fmla="*/ 4470012 w 6793176"/>
              <a:gd name="connsiteY2621" fmla="*/ 244665 h 6857892"/>
              <a:gd name="connsiteX2622" fmla="*/ 4508416 w 6793176"/>
              <a:gd name="connsiteY2622" fmla="*/ 249206 h 6857892"/>
              <a:gd name="connsiteX2623" fmla="*/ 4514044 w 6793176"/>
              <a:gd name="connsiteY2623" fmla="*/ 293039 h 6857892"/>
              <a:gd name="connsiteX2624" fmla="*/ 4593284 w 6793176"/>
              <a:gd name="connsiteY2624" fmla="*/ 335063 h 6857892"/>
              <a:gd name="connsiteX2625" fmla="*/ 4647220 w 6793176"/>
              <a:gd name="connsiteY2625" fmla="*/ 362376 h 6857892"/>
              <a:gd name="connsiteX2626" fmla="*/ 4626982 w 6793176"/>
              <a:gd name="connsiteY2626" fmla="*/ 366621 h 6857892"/>
              <a:gd name="connsiteX2627" fmla="*/ 4605460 w 6793176"/>
              <a:gd name="connsiteY2627" fmla="*/ 373203 h 6857892"/>
              <a:gd name="connsiteX2628" fmla="*/ 4586836 w 6793176"/>
              <a:gd name="connsiteY2628" fmla="*/ 364087 h 6857892"/>
              <a:gd name="connsiteX2629" fmla="*/ 4604506 w 6793176"/>
              <a:gd name="connsiteY2629" fmla="*/ 354215 h 6857892"/>
              <a:gd name="connsiteX2630" fmla="*/ 4569296 w 6793176"/>
              <a:gd name="connsiteY2630" fmla="*/ 339538 h 6857892"/>
              <a:gd name="connsiteX2631" fmla="*/ 4547344 w 6793176"/>
              <a:gd name="connsiteY2631" fmla="*/ 362837 h 6857892"/>
              <a:gd name="connsiteX2632" fmla="*/ 4545964 w 6793176"/>
              <a:gd name="connsiteY2632" fmla="*/ 373400 h 6857892"/>
              <a:gd name="connsiteX2633" fmla="*/ 4533590 w 6793176"/>
              <a:gd name="connsiteY2633" fmla="*/ 371854 h 6857892"/>
              <a:gd name="connsiteX2634" fmla="*/ 4519504 w 6793176"/>
              <a:gd name="connsiteY2634" fmla="*/ 351122 h 6857892"/>
              <a:gd name="connsiteX2635" fmla="*/ 4497622 w 6793176"/>
              <a:gd name="connsiteY2635" fmla="*/ 351944 h 6857892"/>
              <a:gd name="connsiteX2636" fmla="*/ 4483998 w 6793176"/>
              <a:gd name="connsiteY2636" fmla="*/ 344573 h 6857892"/>
              <a:gd name="connsiteX2637" fmla="*/ 4381820 w 6793176"/>
              <a:gd name="connsiteY2637" fmla="*/ 327395 h 6857892"/>
              <a:gd name="connsiteX2638" fmla="*/ 4256768 w 6793176"/>
              <a:gd name="connsiteY2638" fmla="*/ 292052 h 6857892"/>
              <a:gd name="connsiteX2639" fmla="*/ 4245252 w 6793176"/>
              <a:gd name="connsiteY2639" fmla="*/ 290177 h 6857892"/>
              <a:gd name="connsiteX2640" fmla="*/ 4223368 w 6793176"/>
              <a:gd name="connsiteY2640" fmla="*/ 287873 h 6857892"/>
              <a:gd name="connsiteX2641" fmla="*/ 4185984 w 6793176"/>
              <a:gd name="connsiteY2641" fmla="*/ 283398 h 6857892"/>
              <a:gd name="connsiteX2642" fmla="*/ 4071662 w 6793176"/>
              <a:gd name="connsiteY2642" fmla="*/ 279054 h 6857892"/>
              <a:gd name="connsiteX2643" fmla="*/ 4040860 w 6793176"/>
              <a:gd name="connsiteY2643" fmla="*/ 288729 h 6857892"/>
              <a:gd name="connsiteX2644" fmla="*/ 4040630 w 6793176"/>
              <a:gd name="connsiteY2644" fmla="*/ 296034 h 6857892"/>
              <a:gd name="connsiteX2645" fmla="*/ 4074360 w 6793176"/>
              <a:gd name="connsiteY2645" fmla="*/ 301398 h 6857892"/>
              <a:gd name="connsiteX2646" fmla="*/ 4086832 w 6793176"/>
              <a:gd name="connsiteY2646" fmla="*/ 303636 h 6857892"/>
              <a:gd name="connsiteX2647" fmla="*/ 4115464 w 6793176"/>
              <a:gd name="connsiteY2647" fmla="*/ 302023 h 6857892"/>
              <a:gd name="connsiteX2648" fmla="*/ 4182068 w 6793176"/>
              <a:gd name="connsiteY2648" fmla="*/ 310579 h 6857892"/>
              <a:gd name="connsiteX2649" fmla="*/ 4194474 w 6793176"/>
              <a:gd name="connsiteY2649" fmla="*/ 323742 h 6857892"/>
              <a:gd name="connsiteX2650" fmla="*/ 4223136 w 6793176"/>
              <a:gd name="connsiteY2650" fmla="*/ 349542 h 6857892"/>
              <a:gd name="connsiteX2651" fmla="*/ 4357104 w 6793176"/>
              <a:gd name="connsiteY2651" fmla="*/ 382187 h 6857892"/>
              <a:gd name="connsiteX2652" fmla="*/ 4395936 w 6793176"/>
              <a:gd name="connsiteY2652" fmla="*/ 387715 h 6857892"/>
              <a:gd name="connsiteX2653" fmla="*/ 4464484 w 6793176"/>
              <a:gd name="connsiteY2653" fmla="*/ 419340 h 6857892"/>
              <a:gd name="connsiteX2654" fmla="*/ 4529212 w 6793176"/>
              <a:gd name="connsiteY2654" fmla="*/ 432141 h 6857892"/>
              <a:gd name="connsiteX2655" fmla="*/ 4585520 w 6793176"/>
              <a:gd name="connsiteY2655" fmla="*/ 442375 h 6857892"/>
              <a:gd name="connsiteX2656" fmla="*/ 4637842 w 6793176"/>
              <a:gd name="connsiteY2656" fmla="*/ 469853 h 6857892"/>
              <a:gd name="connsiteX2657" fmla="*/ 4653672 w 6793176"/>
              <a:gd name="connsiteY2657" fmla="*/ 480943 h 6857892"/>
              <a:gd name="connsiteX2658" fmla="*/ 4656732 w 6793176"/>
              <a:gd name="connsiteY2658" fmla="*/ 497397 h 6857892"/>
              <a:gd name="connsiteX2659" fmla="*/ 4641496 w 6793176"/>
              <a:gd name="connsiteY2659" fmla="*/ 493942 h 6857892"/>
              <a:gd name="connsiteX2660" fmla="*/ 4547214 w 6793176"/>
              <a:gd name="connsiteY2660" fmla="*/ 443231 h 6857892"/>
              <a:gd name="connsiteX2661" fmla="*/ 4537736 w 6793176"/>
              <a:gd name="connsiteY2661" fmla="*/ 440565 h 6857892"/>
              <a:gd name="connsiteX2662" fmla="*/ 4520524 w 6793176"/>
              <a:gd name="connsiteY2662" fmla="*/ 445173 h 6857892"/>
              <a:gd name="connsiteX2663" fmla="*/ 4527108 w 6793176"/>
              <a:gd name="connsiteY2663" fmla="*/ 468208 h 6857892"/>
              <a:gd name="connsiteX2664" fmla="*/ 4553432 w 6793176"/>
              <a:gd name="connsiteY2664" fmla="*/ 482358 h 6857892"/>
              <a:gd name="connsiteX2665" fmla="*/ 4515326 w 6793176"/>
              <a:gd name="connsiteY2665" fmla="*/ 479693 h 6857892"/>
              <a:gd name="connsiteX2666" fmla="*/ 4419498 w 6793176"/>
              <a:gd name="connsiteY2666" fmla="*/ 457118 h 6857892"/>
              <a:gd name="connsiteX2667" fmla="*/ 4392416 w 6793176"/>
              <a:gd name="connsiteY2667" fmla="*/ 445864 h 6857892"/>
              <a:gd name="connsiteX2668" fmla="*/ 4325480 w 6793176"/>
              <a:gd name="connsiteY2668" fmla="*/ 419537 h 6857892"/>
              <a:gd name="connsiteX2669" fmla="*/ 4287800 w 6793176"/>
              <a:gd name="connsiteY2669" fmla="*/ 432931 h 6857892"/>
              <a:gd name="connsiteX2670" fmla="*/ 4287572 w 6793176"/>
              <a:gd name="connsiteY2670" fmla="*/ 433688 h 6857892"/>
              <a:gd name="connsiteX2671" fmla="*/ 4277402 w 6793176"/>
              <a:gd name="connsiteY2671" fmla="*/ 438426 h 6857892"/>
              <a:gd name="connsiteX2672" fmla="*/ 4226756 w 6793176"/>
              <a:gd name="connsiteY2672" fmla="*/ 407263 h 6857892"/>
              <a:gd name="connsiteX2673" fmla="*/ 4168378 w 6793176"/>
              <a:gd name="connsiteY2673" fmla="*/ 387518 h 6857892"/>
              <a:gd name="connsiteX2674" fmla="*/ 4100984 w 6793176"/>
              <a:gd name="connsiteY2674" fmla="*/ 399793 h 6857892"/>
              <a:gd name="connsiteX2675" fmla="*/ 4088644 w 6793176"/>
              <a:gd name="connsiteY2675" fmla="*/ 392948 h 6857892"/>
              <a:gd name="connsiteX2676" fmla="*/ 4102562 w 6793176"/>
              <a:gd name="connsiteY2676" fmla="*/ 385182 h 6857892"/>
              <a:gd name="connsiteX2677" fmla="*/ 4010948 w 6793176"/>
              <a:gd name="connsiteY2677" fmla="*/ 358263 h 6857892"/>
              <a:gd name="connsiteX2678" fmla="*/ 3971720 w 6793176"/>
              <a:gd name="connsiteY2678" fmla="*/ 373203 h 6857892"/>
              <a:gd name="connsiteX2679" fmla="*/ 3935061 w 6793176"/>
              <a:gd name="connsiteY2679" fmla="*/ 382549 h 6857892"/>
              <a:gd name="connsiteX2680" fmla="*/ 3916008 w 6793176"/>
              <a:gd name="connsiteY2680" fmla="*/ 379752 h 6857892"/>
              <a:gd name="connsiteX2681" fmla="*/ 3783916 w 6793176"/>
              <a:gd name="connsiteY2681" fmla="*/ 362475 h 6857892"/>
              <a:gd name="connsiteX2682" fmla="*/ 3782731 w 6793176"/>
              <a:gd name="connsiteY2682" fmla="*/ 355400 h 6857892"/>
              <a:gd name="connsiteX2683" fmla="*/ 3843775 w 6793176"/>
              <a:gd name="connsiteY2683" fmla="*/ 336313 h 6857892"/>
              <a:gd name="connsiteX2684" fmla="*/ 3843578 w 6793176"/>
              <a:gd name="connsiteY2684" fmla="*/ 325158 h 6857892"/>
              <a:gd name="connsiteX2685" fmla="*/ 3773747 w 6793176"/>
              <a:gd name="connsiteY2685" fmla="*/ 314002 h 6857892"/>
              <a:gd name="connsiteX2686" fmla="*/ 3720897 w 6793176"/>
              <a:gd name="connsiteY2686" fmla="*/ 331574 h 6857892"/>
              <a:gd name="connsiteX2687" fmla="*/ 3685323 w 6793176"/>
              <a:gd name="connsiteY2687" fmla="*/ 341908 h 6857892"/>
              <a:gd name="connsiteX2688" fmla="*/ 3645834 w 6793176"/>
              <a:gd name="connsiteY2688" fmla="*/ 354676 h 6857892"/>
              <a:gd name="connsiteX2689" fmla="*/ 3563564 w 6793176"/>
              <a:gd name="connsiteY2689" fmla="*/ 337761 h 6857892"/>
              <a:gd name="connsiteX2690" fmla="*/ 3434895 w 6793176"/>
              <a:gd name="connsiteY2690" fmla="*/ 341677 h 6857892"/>
              <a:gd name="connsiteX2691" fmla="*/ 3406364 w 6793176"/>
              <a:gd name="connsiteY2691" fmla="*/ 345626 h 6857892"/>
              <a:gd name="connsiteX2692" fmla="*/ 3328800 w 6793176"/>
              <a:gd name="connsiteY2692" fmla="*/ 345264 h 6857892"/>
              <a:gd name="connsiteX2693" fmla="*/ 3313037 w 6793176"/>
              <a:gd name="connsiteY2693" fmla="*/ 347370 h 6857892"/>
              <a:gd name="connsiteX2694" fmla="*/ 3296780 w 6793176"/>
              <a:gd name="connsiteY2694" fmla="*/ 335030 h 6857892"/>
              <a:gd name="connsiteX2695" fmla="*/ 3312083 w 6793176"/>
              <a:gd name="connsiteY2695" fmla="*/ 318214 h 6857892"/>
              <a:gd name="connsiteX2696" fmla="*/ 3337586 w 6793176"/>
              <a:gd name="connsiteY2696" fmla="*/ 316536 h 6857892"/>
              <a:gd name="connsiteX2697" fmla="*/ 3340054 w 6793176"/>
              <a:gd name="connsiteY2697" fmla="*/ 309000 h 6857892"/>
              <a:gd name="connsiteX2698" fmla="*/ 3244622 w 6793176"/>
              <a:gd name="connsiteY2698" fmla="*/ 283266 h 6857892"/>
              <a:gd name="connsiteX2699" fmla="*/ 2989849 w 6793176"/>
              <a:gd name="connsiteY2699" fmla="*/ 309954 h 6857892"/>
              <a:gd name="connsiteX2700" fmla="*/ 2964839 w 6793176"/>
              <a:gd name="connsiteY2700" fmla="*/ 316766 h 6857892"/>
              <a:gd name="connsiteX2701" fmla="*/ 2853841 w 6793176"/>
              <a:gd name="connsiteY2701" fmla="*/ 361422 h 6857892"/>
              <a:gd name="connsiteX2702" fmla="*/ 2740078 w 6793176"/>
              <a:gd name="connsiteY2702" fmla="*/ 393343 h 6857892"/>
              <a:gd name="connsiteX2703" fmla="*/ 2713127 w 6793176"/>
              <a:gd name="connsiteY2703" fmla="*/ 378370 h 6857892"/>
              <a:gd name="connsiteX2704" fmla="*/ 2711547 w 6793176"/>
              <a:gd name="connsiteY2704" fmla="*/ 368695 h 6857892"/>
              <a:gd name="connsiteX2705" fmla="*/ 2691440 w 6793176"/>
              <a:gd name="connsiteY2705" fmla="*/ 361389 h 6857892"/>
              <a:gd name="connsiteX2706" fmla="*/ 2671696 w 6793176"/>
              <a:gd name="connsiteY2706" fmla="*/ 373499 h 6857892"/>
              <a:gd name="connsiteX2707" fmla="*/ 2671696 w 6793176"/>
              <a:gd name="connsiteY2707" fmla="*/ 390776 h 6857892"/>
              <a:gd name="connsiteX2708" fmla="*/ 2644843 w 6793176"/>
              <a:gd name="connsiteY2708" fmla="*/ 399463 h 6857892"/>
              <a:gd name="connsiteX2709" fmla="*/ 2636221 w 6793176"/>
              <a:gd name="connsiteY2709" fmla="*/ 389361 h 6857892"/>
              <a:gd name="connsiteX2710" fmla="*/ 2574157 w 6793176"/>
              <a:gd name="connsiteY2710" fmla="*/ 415391 h 6857892"/>
              <a:gd name="connsiteX2711" fmla="*/ 2574157 w 6793176"/>
              <a:gd name="connsiteY2711" fmla="*/ 419735 h 6857892"/>
              <a:gd name="connsiteX2712" fmla="*/ 2558196 w 6793176"/>
              <a:gd name="connsiteY2712" fmla="*/ 442178 h 6857892"/>
              <a:gd name="connsiteX2713" fmla="*/ 2443019 w 6793176"/>
              <a:gd name="connsiteY2713" fmla="*/ 478113 h 6857892"/>
              <a:gd name="connsiteX2714" fmla="*/ 2403529 w 6793176"/>
              <a:gd name="connsiteY2714" fmla="*/ 500326 h 6857892"/>
              <a:gd name="connsiteX2715" fmla="*/ 2332382 w 6793176"/>
              <a:gd name="connsiteY2715" fmla="*/ 502202 h 6857892"/>
              <a:gd name="connsiteX2716" fmla="*/ 2299738 w 6793176"/>
              <a:gd name="connsiteY2716" fmla="*/ 499470 h 6857892"/>
              <a:gd name="connsiteX2717" fmla="*/ 2197724 w 6793176"/>
              <a:gd name="connsiteY2717" fmla="*/ 569202 h 6857892"/>
              <a:gd name="connsiteX2718" fmla="*/ 2161294 w 6793176"/>
              <a:gd name="connsiteY2718" fmla="*/ 588387 h 6857892"/>
              <a:gd name="connsiteX2719" fmla="*/ 2091629 w 6793176"/>
              <a:gd name="connsiteY2719" fmla="*/ 606256 h 6857892"/>
              <a:gd name="connsiteX2720" fmla="*/ 2066421 w 6793176"/>
              <a:gd name="connsiteY2720" fmla="*/ 629785 h 6857892"/>
              <a:gd name="connsiteX2721" fmla="*/ 1973259 w 6793176"/>
              <a:gd name="connsiteY2721" fmla="*/ 701557 h 6857892"/>
              <a:gd name="connsiteX2722" fmla="*/ 1960655 w 6793176"/>
              <a:gd name="connsiteY2722" fmla="*/ 703301 h 6857892"/>
              <a:gd name="connsiteX2723" fmla="*/ 1903527 w 6793176"/>
              <a:gd name="connsiteY2723" fmla="*/ 731799 h 6857892"/>
              <a:gd name="connsiteX2724" fmla="*/ 1754784 w 6793176"/>
              <a:gd name="connsiteY2724" fmla="*/ 836446 h 6857892"/>
              <a:gd name="connsiteX2725" fmla="*/ 1723422 w 6793176"/>
              <a:gd name="connsiteY2725" fmla="*/ 838585 h 6857892"/>
              <a:gd name="connsiteX2726" fmla="*/ 1692226 w 6793176"/>
              <a:gd name="connsiteY2726" fmla="*/ 838585 h 6857892"/>
              <a:gd name="connsiteX2727" fmla="*/ 1607455 w 6793176"/>
              <a:gd name="connsiteY2727" fmla="*/ 871131 h 6857892"/>
              <a:gd name="connsiteX2728" fmla="*/ 1605020 w 6793176"/>
              <a:gd name="connsiteY2728" fmla="*/ 891271 h 6857892"/>
              <a:gd name="connsiteX2729" fmla="*/ 1607586 w 6793176"/>
              <a:gd name="connsiteY2729" fmla="*/ 903973 h 6857892"/>
              <a:gd name="connsiteX2730" fmla="*/ 1630359 w 6793176"/>
              <a:gd name="connsiteY2730" fmla="*/ 910028 h 6857892"/>
              <a:gd name="connsiteX2731" fmla="*/ 1588697 w 6793176"/>
              <a:gd name="connsiteY2731" fmla="*/ 924409 h 6857892"/>
              <a:gd name="connsiteX2732" fmla="*/ 1551545 w 6793176"/>
              <a:gd name="connsiteY2732" fmla="*/ 947444 h 6857892"/>
              <a:gd name="connsiteX2733" fmla="*/ 1469571 w 6793176"/>
              <a:gd name="connsiteY2733" fmla="*/ 1058346 h 6857892"/>
              <a:gd name="connsiteX2734" fmla="*/ 1440612 w 6793176"/>
              <a:gd name="connsiteY2734" fmla="*/ 1077400 h 6857892"/>
              <a:gd name="connsiteX2735" fmla="*/ 1420111 w 6793176"/>
              <a:gd name="connsiteY2735" fmla="*/ 1078946 h 6857892"/>
              <a:gd name="connsiteX2736" fmla="*/ 1360152 w 6793176"/>
              <a:gd name="connsiteY2736" fmla="*/ 1143182 h 6857892"/>
              <a:gd name="connsiteX2737" fmla="*/ 1327014 w 6793176"/>
              <a:gd name="connsiteY2737" fmla="*/ 1151344 h 6857892"/>
              <a:gd name="connsiteX2738" fmla="*/ 1318656 w 6793176"/>
              <a:gd name="connsiteY2738" fmla="*/ 1157926 h 6857892"/>
              <a:gd name="connsiteX2739" fmla="*/ 1318820 w 6793176"/>
              <a:gd name="connsiteY2739" fmla="*/ 1157926 h 6857892"/>
              <a:gd name="connsiteX2740" fmla="*/ 1292659 w 6793176"/>
              <a:gd name="connsiteY2740" fmla="*/ 1193796 h 6857892"/>
              <a:gd name="connsiteX2741" fmla="*/ 1282424 w 6793176"/>
              <a:gd name="connsiteY2741" fmla="*/ 1206170 h 6857892"/>
              <a:gd name="connsiteX2742" fmla="*/ 1219340 w 6793176"/>
              <a:gd name="connsiteY2742" fmla="*/ 1285804 h 6857892"/>
              <a:gd name="connsiteX2743" fmla="*/ 1198509 w 6793176"/>
              <a:gd name="connsiteY2743" fmla="*/ 1295676 h 6857892"/>
              <a:gd name="connsiteX2744" fmla="*/ 1134009 w 6793176"/>
              <a:gd name="connsiteY2744" fmla="*/ 1355670 h 6857892"/>
              <a:gd name="connsiteX2745" fmla="*/ 1110184 w 6793176"/>
              <a:gd name="connsiteY2745" fmla="*/ 1401444 h 6857892"/>
              <a:gd name="connsiteX2746" fmla="*/ 1084418 w 6793176"/>
              <a:gd name="connsiteY2746" fmla="*/ 1431225 h 6857892"/>
              <a:gd name="connsiteX2747" fmla="*/ 1043349 w 6793176"/>
              <a:gd name="connsiteY2747" fmla="*/ 1511389 h 6857892"/>
              <a:gd name="connsiteX2748" fmla="*/ 993723 w 6793176"/>
              <a:gd name="connsiteY2748" fmla="*/ 1559368 h 6857892"/>
              <a:gd name="connsiteX2749" fmla="*/ 957525 w 6793176"/>
              <a:gd name="connsiteY2749" fmla="*/ 1608039 h 6857892"/>
              <a:gd name="connsiteX2750" fmla="*/ 941071 w 6793176"/>
              <a:gd name="connsiteY2750" fmla="*/ 1613864 h 6857892"/>
              <a:gd name="connsiteX2751" fmla="*/ 927908 w 6793176"/>
              <a:gd name="connsiteY2751" fmla="*/ 1619952 h 6857892"/>
              <a:gd name="connsiteX2752" fmla="*/ 899113 w 6793176"/>
              <a:gd name="connsiteY2752" fmla="*/ 1659870 h 6857892"/>
              <a:gd name="connsiteX2753" fmla="*/ 827275 w 6793176"/>
              <a:gd name="connsiteY2753" fmla="*/ 1826648 h 6857892"/>
              <a:gd name="connsiteX2754" fmla="*/ 807300 w 6793176"/>
              <a:gd name="connsiteY2754" fmla="*/ 1847051 h 6857892"/>
              <a:gd name="connsiteX2755" fmla="*/ 794334 w 6793176"/>
              <a:gd name="connsiteY2755" fmla="*/ 1863241 h 6857892"/>
              <a:gd name="connsiteX2756" fmla="*/ 786042 w 6793176"/>
              <a:gd name="connsiteY2756" fmla="*/ 1884558 h 6857892"/>
              <a:gd name="connsiteX2757" fmla="*/ 772724 w 6793176"/>
              <a:gd name="connsiteY2757" fmla="*/ 1903146 h 6857892"/>
              <a:gd name="connsiteX2758" fmla="*/ 772953 w 6793176"/>
              <a:gd name="connsiteY2758" fmla="*/ 1887861 h 6857892"/>
              <a:gd name="connsiteX2759" fmla="*/ 773833 w 6793176"/>
              <a:gd name="connsiteY2759" fmla="*/ 1871666 h 6857892"/>
              <a:gd name="connsiteX2760" fmla="*/ 748757 w 6793176"/>
              <a:gd name="connsiteY2760" fmla="*/ 1890095 h 6857892"/>
              <a:gd name="connsiteX2761" fmla="*/ 706997 w 6793176"/>
              <a:gd name="connsiteY2761" fmla="*/ 1956634 h 6857892"/>
              <a:gd name="connsiteX2762" fmla="*/ 683204 w 6793176"/>
              <a:gd name="connsiteY2762" fmla="*/ 1985988 h 6857892"/>
              <a:gd name="connsiteX2763" fmla="*/ 682645 w 6793176"/>
              <a:gd name="connsiteY2763" fmla="*/ 2027385 h 6857892"/>
              <a:gd name="connsiteX2764" fmla="*/ 685311 w 6793176"/>
              <a:gd name="connsiteY2764" fmla="*/ 2057660 h 6857892"/>
              <a:gd name="connsiteX2765" fmla="*/ 690082 w 6793176"/>
              <a:gd name="connsiteY2765" fmla="*/ 2060951 h 6857892"/>
              <a:gd name="connsiteX2766" fmla="*/ 716836 w 6793176"/>
              <a:gd name="connsiteY2766" fmla="*/ 2065854 h 6857892"/>
              <a:gd name="connsiteX2767" fmla="*/ 711407 w 6793176"/>
              <a:gd name="connsiteY2767" fmla="*/ 2093595 h 6857892"/>
              <a:gd name="connsiteX2768" fmla="*/ 683534 w 6793176"/>
              <a:gd name="connsiteY2768" fmla="*/ 2129986 h 6857892"/>
              <a:gd name="connsiteX2769" fmla="*/ 654673 w 6793176"/>
              <a:gd name="connsiteY2769" fmla="*/ 2185343 h 6857892"/>
              <a:gd name="connsiteX2770" fmla="*/ 642333 w 6793176"/>
              <a:gd name="connsiteY2770" fmla="*/ 2130082 h 6857892"/>
              <a:gd name="connsiteX2771" fmla="*/ 652008 w 6793176"/>
              <a:gd name="connsiteY2771" fmla="*/ 2105707 h 6857892"/>
              <a:gd name="connsiteX2772" fmla="*/ 643255 w 6793176"/>
              <a:gd name="connsiteY2772" fmla="*/ 2080992 h 6857892"/>
              <a:gd name="connsiteX2773" fmla="*/ 641971 w 6793176"/>
              <a:gd name="connsiteY2773" fmla="*/ 2078128 h 6857892"/>
              <a:gd name="connsiteX2774" fmla="*/ 632987 w 6793176"/>
              <a:gd name="connsiteY2774" fmla="*/ 2059536 h 6857892"/>
              <a:gd name="connsiteX2775" fmla="*/ 613539 w 6793176"/>
              <a:gd name="connsiteY2775" fmla="*/ 2078655 h 6857892"/>
              <a:gd name="connsiteX2776" fmla="*/ 603534 w 6793176"/>
              <a:gd name="connsiteY2776" fmla="*/ 2164480 h 6857892"/>
              <a:gd name="connsiteX2777" fmla="*/ 601922 w 6793176"/>
              <a:gd name="connsiteY2777" fmla="*/ 2229538 h 6857892"/>
              <a:gd name="connsiteX2778" fmla="*/ 594254 w 6793176"/>
              <a:gd name="connsiteY2778" fmla="*/ 2247076 h 6857892"/>
              <a:gd name="connsiteX2779" fmla="*/ 577800 w 6793176"/>
              <a:gd name="connsiteY2779" fmla="*/ 2292253 h 6857892"/>
              <a:gd name="connsiteX2780" fmla="*/ 584777 w 6793176"/>
              <a:gd name="connsiteY2780" fmla="*/ 2312293 h 6857892"/>
              <a:gd name="connsiteX2781" fmla="*/ 608701 w 6793176"/>
              <a:gd name="connsiteY2781" fmla="*/ 2378539 h 6857892"/>
              <a:gd name="connsiteX2782" fmla="*/ 610050 w 6793176"/>
              <a:gd name="connsiteY2782" fmla="*/ 2386504 h 6857892"/>
              <a:gd name="connsiteX2783" fmla="*/ 645032 w 6793176"/>
              <a:gd name="connsiteY2783" fmla="*/ 2369226 h 6857892"/>
              <a:gd name="connsiteX2784" fmla="*/ 546538 w 6793176"/>
              <a:gd name="connsiteY2784" fmla="*/ 2640027 h 6857892"/>
              <a:gd name="connsiteX2785" fmla="*/ 502935 w 6793176"/>
              <a:gd name="connsiteY2785" fmla="*/ 2834613 h 6857892"/>
              <a:gd name="connsiteX2786" fmla="*/ 481677 w 6793176"/>
              <a:gd name="connsiteY2786" fmla="*/ 2983751 h 6857892"/>
              <a:gd name="connsiteX2787" fmla="*/ 472923 w 6793176"/>
              <a:gd name="connsiteY2787" fmla="*/ 3010079 h 6857892"/>
              <a:gd name="connsiteX2788" fmla="*/ 470554 w 6793176"/>
              <a:gd name="connsiteY2788" fmla="*/ 3008492 h 6857892"/>
              <a:gd name="connsiteX2789" fmla="*/ 468480 w 6793176"/>
              <a:gd name="connsiteY2789" fmla="*/ 2987930 h 6857892"/>
              <a:gd name="connsiteX2790" fmla="*/ 457950 w 6793176"/>
              <a:gd name="connsiteY2790" fmla="*/ 2947323 h 6857892"/>
              <a:gd name="connsiteX2791" fmla="*/ 438699 w 6793176"/>
              <a:gd name="connsiteY2791" fmla="*/ 2922050 h 6857892"/>
              <a:gd name="connsiteX2792" fmla="*/ 455153 w 6793176"/>
              <a:gd name="connsiteY2792" fmla="*/ 2876866 h 6857892"/>
              <a:gd name="connsiteX2793" fmla="*/ 477695 w 6793176"/>
              <a:gd name="connsiteY2793" fmla="*/ 2817632 h 6857892"/>
              <a:gd name="connsiteX2794" fmla="*/ 489377 w 6793176"/>
              <a:gd name="connsiteY2794" fmla="*/ 2760735 h 6857892"/>
              <a:gd name="connsiteX2795" fmla="*/ 490431 w 6793176"/>
              <a:gd name="connsiteY2795" fmla="*/ 2748197 h 6857892"/>
              <a:gd name="connsiteX2796" fmla="*/ 495202 w 6793176"/>
              <a:gd name="connsiteY2796" fmla="*/ 2691263 h 6857892"/>
              <a:gd name="connsiteX2797" fmla="*/ 505502 w 6793176"/>
              <a:gd name="connsiteY2797" fmla="*/ 2643185 h 6857892"/>
              <a:gd name="connsiteX2798" fmla="*/ 488620 w 6793176"/>
              <a:gd name="connsiteY2798" fmla="*/ 2611005 h 6857892"/>
              <a:gd name="connsiteX2799" fmla="*/ 486777 w 6793176"/>
              <a:gd name="connsiteY2799" fmla="*/ 2548881 h 6857892"/>
              <a:gd name="connsiteX2800" fmla="*/ 529130 w 6793176"/>
              <a:gd name="connsiteY2800" fmla="*/ 2497510 h 6857892"/>
              <a:gd name="connsiteX2801" fmla="*/ 522549 w 6793176"/>
              <a:gd name="connsiteY2801" fmla="*/ 2596001 h 6857892"/>
              <a:gd name="connsiteX2802" fmla="*/ 551112 w 6793176"/>
              <a:gd name="connsiteY2802" fmla="*/ 2519128 h 6857892"/>
              <a:gd name="connsiteX2803" fmla="*/ 583526 w 6793176"/>
              <a:gd name="connsiteY2803" fmla="*/ 2415135 h 6857892"/>
              <a:gd name="connsiteX2804" fmla="*/ 588167 w 6793176"/>
              <a:gd name="connsiteY2804" fmla="*/ 2372055 h 6857892"/>
              <a:gd name="connsiteX2805" fmla="*/ 512050 w 6793176"/>
              <a:gd name="connsiteY2805" fmla="*/ 2250663 h 6857892"/>
              <a:gd name="connsiteX2806" fmla="*/ 494248 w 6793176"/>
              <a:gd name="connsiteY2806" fmla="*/ 2270411 h 6857892"/>
              <a:gd name="connsiteX2807" fmla="*/ 391641 w 6793176"/>
              <a:gd name="connsiteY2807" fmla="*/ 2554869 h 6857892"/>
              <a:gd name="connsiteX2808" fmla="*/ 387001 w 6793176"/>
              <a:gd name="connsiteY2808" fmla="*/ 2580534 h 6857892"/>
              <a:gd name="connsiteX2809" fmla="*/ 376273 w 6793176"/>
              <a:gd name="connsiteY2809" fmla="*/ 2617882 h 6857892"/>
              <a:gd name="connsiteX2810" fmla="*/ 337178 w 6793176"/>
              <a:gd name="connsiteY2810" fmla="*/ 2718447 h 6857892"/>
              <a:gd name="connsiteX2811" fmla="*/ 334052 w 6793176"/>
              <a:gd name="connsiteY2811" fmla="*/ 2754024 h 6857892"/>
              <a:gd name="connsiteX2812" fmla="*/ 337343 w 6793176"/>
              <a:gd name="connsiteY2812" fmla="*/ 2895032 h 6857892"/>
              <a:gd name="connsiteX2813" fmla="*/ 327174 w 6793176"/>
              <a:gd name="connsiteY2813" fmla="*/ 2928796 h 6857892"/>
              <a:gd name="connsiteX2814" fmla="*/ 301704 w 6793176"/>
              <a:gd name="connsiteY2814" fmla="*/ 2985626 h 6857892"/>
              <a:gd name="connsiteX2815" fmla="*/ 304632 w 6793176"/>
              <a:gd name="connsiteY2815" fmla="*/ 3039534 h 6857892"/>
              <a:gd name="connsiteX2816" fmla="*/ 319441 w 6793176"/>
              <a:gd name="connsiteY2816" fmla="*/ 3109622 h 6857892"/>
              <a:gd name="connsiteX2817" fmla="*/ 302592 w 6793176"/>
              <a:gd name="connsiteY2817" fmla="*/ 3099159 h 6857892"/>
              <a:gd name="connsiteX2818" fmla="*/ 284460 w 6793176"/>
              <a:gd name="connsiteY2818" fmla="*/ 3205583 h 6857892"/>
              <a:gd name="connsiteX2819" fmla="*/ 269849 w 6793176"/>
              <a:gd name="connsiteY2819" fmla="*/ 3241778 h 6857892"/>
              <a:gd name="connsiteX2820" fmla="*/ 267579 w 6793176"/>
              <a:gd name="connsiteY2820" fmla="*/ 3296404 h 6857892"/>
              <a:gd name="connsiteX2821" fmla="*/ 279128 w 6793176"/>
              <a:gd name="connsiteY2821" fmla="*/ 3328028 h 6857892"/>
              <a:gd name="connsiteX2822" fmla="*/ 273962 w 6793176"/>
              <a:gd name="connsiteY2822" fmla="*/ 3363667 h 6857892"/>
              <a:gd name="connsiteX2823" fmla="*/ 289462 w 6793176"/>
              <a:gd name="connsiteY2823" fmla="*/ 3474856 h 6857892"/>
              <a:gd name="connsiteX2824" fmla="*/ 306739 w 6793176"/>
              <a:gd name="connsiteY2824" fmla="*/ 3534090 h 6857892"/>
              <a:gd name="connsiteX2825" fmla="*/ 317104 w 6793176"/>
              <a:gd name="connsiteY2825" fmla="*/ 3721105 h 6857892"/>
              <a:gd name="connsiteX2826" fmla="*/ 307232 w 6793176"/>
              <a:gd name="connsiteY2826" fmla="*/ 3751117 h 6857892"/>
              <a:gd name="connsiteX2827" fmla="*/ 301671 w 6793176"/>
              <a:gd name="connsiteY2827" fmla="*/ 3826805 h 6857892"/>
              <a:gd name="connsiteX2828" fmla="*/ 320132 w 6793176"/>
              <a:gd name="connsiteY2828" fmla="*/ 3868894 h 6857892"/>
              <a:gd name="connsiteX2829" fmla="*/ 335993 w 6793176"/>
              <a:gd name="connsiteY2829" fmla="*/ 3885052 h 6857892"/>
              <a:gd name="connsiteX2830" fmla="*/ 319539 w 6793176"/>
              <a:gd name="connsiteY2830" fmla="*/ 3837665 h 6857892"/>
              <a:gd name="connsiteX2831" fmla="*/ 327931 w 6793176"/>
              <a:gd name="connsiteY2831" fmla="*/ 3797780 h 6857892"/>
              <a:gd name="connsiteX2832" fmla="*/ 336816 w 6793176"/>
              <a:gd name="connsiteY2832" fmla="*/ 3814234 h 6857892"/>
              <a:gd name="connsiteX2833" fmla="*/ 347380 w 6793176"/>
              <a:gd name="connsiteY2833" fmla="*/ 3869125 h 6857892"/>
              <a:gd name="connsiteX2834" fmla="*/ 344319 w 6793176"/>
              <a:gd name="connsiteY2834" fmla="*/ 3975812 h 6857892"/>
              <a:gd name="connsiteX2835" fmla="*/ 357746 w 6793176"/>
              <a:gd name="connsiteY2835" fmla="*/ 4124753 h 6857892"/>
              <a:gd name="connsiteX2836" fmla="*/ 375977 w 6793176"/>
              <a:gd name="connsiteY2836" fmla="*/ 4200441 h 6857892"/>
              <a:gd name="connsiteX2837" fmla="*/ 428399 w 6793176"/>
              <a:gd name="connsiteY2837" fmla="*/ 4380743 h 6857892"/>
              <a:gd name="connsiteX2838" fmla="*/ 439028 w 6793176"/>
              <a:gd name="connsiteY2838" fmla="*/ 4401081 h 6857892"/>
              <a:gd name="connsiteX2839" fmla="*/ 437547 w 6793176"/>
              <a:gd name="connsiteY2839" fmla="*/ 4412664 h 6857892"/>
              <a:gd name="connsiteX2840" fmla="*/ 430407 w 6793176"/>
              <a:gd name="connsiteY2840" fmla="*/ 4445045 h 6857892"/>
              <a:gd name="connsiteX2841" fmla="*/ 508233 w 6793176"/>
              <a:gd name="connsiteY2841" fmla="*/ 4577763 h 6857892"/>
              <a:gd name="connsiteX2842" fmla="*/ 530907 w 6793176"/>
              <a:gd name="connsiteY2842" fmla="*/ 4633706 h 6857892"/>
              <a:gd name="connsiteX2843" fmla="*/ 506522 w 6793176"/>
              <a:gd name="connsiteY2843" fmla="*/ 4618042 h 6857892"/>
              <a:gd name="connsiteX2844" fmla="*/ 500599 w 6793176"/>
              <a:gd name="connsiteY2844" fmla="*/ 4624097 h 6857892"/>
              <a:gd name="connsiteX2845" fmla="*/ 511491 w 6793176"/>
              <a:gd name="connsiteY2845" fmla="*/ 4657005 h 6857892"/>
              <a:gd name="connsiteX2846" fmla="*/ 485165 w 6793176"/>
              <a:gd name="connsiteY2846" fmla="*/ 4653254 h 6857892"/>
              <a:gd name="connsiteX2847" fmla="*/ 483355 w 6793176"/>
              <a:gd name="connsiteY2847" fmla="*/ 4656742 h 6857892"/>
              <a:gd name="connsiteX2848" fmla="*/ 511557 w 6793176"/>
              <a:gd name="connsiteY2848" fmla="*/ 4701167 h 6857892"/>
              <a:gd name="connsiteX2849" fmla="*/ 540286 w 6793176"/>
              <a:gd name="connsiteY2849" fmla="*/ 4741841 h 6857892"/>
              <a:gd name="connsiteX2850" fmla="*/ 552956 w 6793176"/>
              <a:gd name="connsiteY2850" fmla="*/ 4755729 h 6857892"/>
              <a:gd name="connsiteX2851" fmla="*/ 589647 w 6793176"/>
              <a:gd name="connsiteY2851" fmla="*/ 4826974 h 6857892"/>
              <a:gd name="connsiteX2852" fmla="*/ 620318 w 6793176"/>
              <a:gd name="connsiteY2852" fmla="*/ 4872387 h 6857892"/>
              <a:gd name="connsiteX2853" fmla="*/ 624168 w 6793176"/>
              <a:gd name="connsiteY2853" fmla="*/ 4852116 h 6857892"/>
              <a:gd name="connsiteX2854" fmla="*/ 654673 w 6793176"/>
              <a:gd name="connsiteY2854" fmla="*/ 4895883 h 6857892"/>
              <a:gd name="connsiteX2855" fmla="*/ 688305 w 6793176"/>
              <a:gd name="connsiteY2855" fmla="*/ 4980621 h 6857892"/>
              <a:gd name="connsiteX2856" fmla="*/ 711341 w 6793176"/>
              <a:gd name="connsiteY2856" fmla="*/ 5047292 h 6857892"/>
              <a:gd name="connsiteX2857" fmla="*/ 723089 w 6793176"/>
              <a:gd name="connsiteY2857" fmla="*/ 5070328 h 6857892"/>
              <a:gd name="connsiteX2858" fmla="*/ 924551 w 6793176"/>
              <a:gd name="connsiteY2858" fmla="*/ 5333854 h 6857892"/>
              <a:gd name="connsiteX2859" fmla="*/ 955550 w 6793176"/>
              <a:gd name="connsiteY2859" fmla="*/ 5394437 h 6857892"/>
              <a:gd name="connsiteX2860" fmla="*/ 973616 w 6793176"/>
              <a:gd name="connsiteY2860" fmla="*/ 5427773 h 6857892"/>
              <a:gd name="connsiteX2861" fmla="*/ 1059737 w 6793176"/>
              <a:gd name="connsiteY2861" fmla="*/ 5503889 h 6857892"/>
              <a:gd name="connsiteX2862" fmla="*/ 1148127 w 6793176"/>
              <a:gd name="connsiteY2862" fmla="*/ 5613341 h 6857892"/>
              <a:gd name="connsiteX2863" fmla="*/ 1251458 w 6793176"/>
              <a:gd name="connsiteY2863" fmla="*/ 5723056 h 6857892"/>
              <a:gd name="connsiteX2864" fmla="*/ 1288150 w 6793176"/>
              <a:gd name="connsiteY2864" fmla="*/ 5764651 h 6857892"/>
              <a:gd name="connsiteX2865" fmla="*/ 1487802 w 6793176"/>
              <a:gd name="connsiteY2865" fmla="*/ 5919318 h 6857892"/>
              <a:gd name="connsiteX2866" fmla="*/ 1638257 w 6793176"/>
              <a:gd name="connsiteY2866" fmla="*/ 6014027 h 6857892"/>
              <a:gd name="connsiteX2867" fmla="*/ 1618512 w 6793176"/>
              <a:gd name="connsiteY2867" fmla="*/ 6030744 h 6857892"/>
              <a:gd name="connsiteX2868" fmla="*/ 1657113 w 6793176"/>
              <a:gd name="connsiteY2868" fmla="*/ 6057794 h 6857892"/>
              <a:gd name="connsiteX2869" fmla="*/ 1708054 w 6793176"/>
              <a:gd name="connsiteY2869" fmla="*/ 6080830 h 6857892"/>
              <a:gd name="connsiteX2870" fmla="*/ 1748662 w 6793176"/>
              <a:gd name="connsiteY2870" fmla="*/ 6115350 h 6857892"/>
              <a:gd name="connsiteX2871" fmla="*/ 1773541 w 6793176"/>
              <a:gd name="connsiteY2871" fmla="*/ 6135753 h 6857892"/>
              <a:gd name="connsiteX2872" fmla="*/ 1855120 w 6793176"/>
              <a:gd name="connsiteY2872" fmla="*/ 6170043 h 6857892"/>
              <a:gd name="connsiteX2873" fmla="*/ 1948282 w 6793176"/>
              <a:gd name="connsiteY2873" fmla="*/ 6202227 h 6857892"/>
              <a:gd name="connsiteX2874" fmla="*/ 1981190 w 6793176"/>
              <a:gd name="connsiteY2874" fmla="*/ 6221972 h 6857892"/>
              <a:gd name="connsiteX2875" fmla="*/ 1940647 w 6793176"/>
              <a:gd name="connsiteY2875" fmla="*/ 6217036 h 6857892"/>
              <a:gd name="connsiteX2876" fmla="*/ 1876872 w 6793176"/>
              <a:gd name="connsiteY2876" fmla="*/ 6201009 h 6857892"/>
              <a:gd name="connsiteX2877" fmla="*/ 1860615 w 6793176"/>
              <a:gd name="connsiteY2877" fmla="*/ 6211869 h 6857892"/>
              <a:gd name="connsiteX2878" fmla="*/ 1832446 w 6793176"/>
              <a:gd name="connsiteY2878" fmla="*/ 6219668 h 6857892"/>
              <a:gd name="connsiteX2879" fmla="*/ 1866473 w 6793176"/>
              <a:gd name="connsiteY2879" fmla="*/ 6238097 h 6857892"/>
              <a:gd name="connsiteX2880" fmla="*/ 1824581 w 6793176"/>
              <a:gd name="connsiteY2880" fmla="*/ 6245369 h 6857892"/>
              <a:gd name="connsiteX2881" fmla="*/ 1641284 w 6793176"/>
              <a:gd name="connsiteY2881" fmla="*/ 6149245 h 6857892"/>
              <a:gd name="connsiteX2882" fmla="*/ 1619302 w 6793176"/>
              <a:gd name="connsiteY2882" fmla="*/ 6125617 h 6857892"/>
              <a:gd name="connsiteX2883" fmla="*/ 1573856 w 6793176"/>
              <a:gd name="connsiteY2883" fmla="*/ 6107584 h 6857892"/>
              <a:gd name="connsiteX2884" fmla="*/ 1548517 w 6793176"/>
              <a:gd name="connsiteY2884" fmla="*/ 6096527 h 6857892"/>
              <a:gd name="connsiteX2885" fmla="*/ 1427416 w 6793176"/>
              <a:gd name="connsiteY2885" fmla="*/ 5980955 h 6857892"/>
              <a:gd name="connsiteX2886" fmla="*/ 1372131 w 6793176"/>
              <a:gd name="connsiteY2886" fmla="*/ 5965784 h 6857892"/>
              <a:gd name="connsiteX2887" fmla="*/ 1357026 w 6793176"/>
              <a:gd name="connsiteY2887" fmla="*/ 5962493 h 6857892"/>
              <a:gd name="connsiteX2888" fmla="*/ 1322374 w 6793176"/>
              <a:gd name="connsiteY2888" fmla="*/ 5923991 h 6857892"/>
              <a:gd name="connsiteX2889" fmla="*/ 1287690 w 6793176"/>
              <a:gd name="connsiteY2889" fmla="*/ 5886246 h 6857892"/>
              <a:gd name="connsiteX2890" fmla="*/ 1151912 w 6793176"/>
              <a:gd name="connsiteY2890" fmla="*/ 5782882 h 6857892"/>
              <a:gd name="connsiteX2891" fmla="*/ 1133384 w 6793176"/>
              <a:gd name="connsiteY2891" fmla="*/ 5760538 h 6857892"/>
              <a:gd name="connsiteX2892" fmla="*/ 1088498 w 6793176"/>
              <a:gd name="connsiteY2892" fmla="*/ 5694491 h 6857892"/>
              <a:gd name="connsiteX2893" fmla="*/ 1022287 w 6793176"/>
              <a:gd name="connsiteY2893" fmla="*/ 5622094 h 6857892"/>
              <a:gd name="connsiteX2894" fmla="*/ 1000437 w 6793176"/>
              <a:gd name="connsiteY2894" fmla="*/ 5602646 h 6857892"/>
              <a:gd name="connsiteX2895" fmla="*/ 833067 w 6793176"/>
              <a:gd name="connsiteY2895" fmla="*/ 5449854 h 6857892"/>
              <a:gd name="connsiteX2896" fmla="*/ 824347 w 6793176"/>
              <a:gd name="connsiteY2896" fmla="*/ 5433400 h 6857892"/>
              <a:gd name="connsiteX2897" fmla="*/ 843663 w 6793176"/>
              <a:gd name="connsiteY2897" fmla="*/ 5440673 h 6857892"/>
              <a:gd name="connsiteX2898" fmla="*/ 880783 w 6793176"/>
              <a:gd name="connsiteY2898" fmla="*/ 5477892 h 6857892"/>
              <a:gd name="connsiteX2899" fmla="*/ 940840 w 6793176"/>
              <a:gd name="connsiteY2899" fmla="*/ 5508233 h 6857892"/>
              <a:gd name="connsiteX2900" fmla="*/ 849521 w 6793176"/>
              <a:gd name="connsiteY2900" fmla="*/ 5407074 h 6857892"/>
              <a:gd name="connsiteX2901" fmla="*/ 758696 w 6793176"/>
              <a:gd name="connsiteY2901" fmla="*/ 5312365 h 6857892"/>
              <a:gd name="connsiteX2902" fmla="*/ 748659 w 6793176"/>
              <a:gd name="connsiteY2902" fmla="*/ 5334150 h 6857892"/>
              <a:gd name="connsiteX2903" fmla="*/ 698408 w 6793176"/>
              <a:gd name="connsiteY2903" fmla="*/ 5267446 h 6857892"/>
              <a:gd name="connsiteX2904" fmla="*/ 687088 w 6793176"/>
              <a:gd name="connsiteY2904" fmla="*/ 5237204 h 6857892"/>
              <a:gd name="connsiteX2905" fmla="*/ 657997 w 6793176"/>
              <a:gd name="connsiteY2905" fmla="*/ 5193370 h 6857892"/>
              <a:gd name="connsiteX2906" fmla="*/ 623378 w 6793176"/>
              <a:gd name="connsiteY2906" fmla="*/ 5123606 h 6857892"/>
              <a:gd name="connsiteX2907" fmla="*/ 605180 w 6793176"/>
              <a:gd name="connsiteY2907" fmla="*/ 5088921 h 6857892"/>
              <a:gd name="connsiteX2908" fmla="*/ 550915 w 6793176"/>
              <a:gd name="connsiteY2908" fmla="*/ 4980325 h 6857892"/>
              <a:gd name="connsiteX2909" fmla="*/ 537554 w 6793176"/>
              <a:gd name="connsiteY2909" fmla="*/ 4957915 h 6857892"/>
              <a:gd name="connsiteX2910" fmla="*/ 427313 w 6793176"/>
              <a:gd name="connsiteY2910" fmla="*/ 4827336 h 6857892"/>
              <a:gd name="connsiteX2911" fmla="*/ 406384 w 6793176"/>
              <a:gd name="connsiteY2911" fmla="*/ 4790446 h 6857892"/>
              <a:gd name="connsiteX2912" fmla="*/ 351855 w 6793176"/>
              <a:gd name="connsiteY2912" fmla="*/ 4605406 h 6857892"/>
              <a:gd name="connsiteX2913" fmla="*/ 362913 w 6793176"/>
              <a:gd name="connsiteY2913" fmla="*/ 4576842 h 6857892"/>
              <a:gd name="connsiteX2914" fmla="*/ 346261 w 6793176"/>
              <a:gd name="connsiteY2914" fmla="*/ 4537352 h 6857892"/>
              <a:gd name="connsiteX2915" fmla="*/ 323949 w 6793176"/>
              <a:gd name="connsiteY2915" fmla="*/ 4522576 h 6857892"/>
              <a:gd name="connsiteX2916" fmla="*/ 298676 w 6793176"/>
              <a:gd name="connsiteY2916" fmla="*/ 4506122 h 6857892"/>
              <a:gd name="connsiteX2917" fmla="*/ 247570 w 6793176"/>
              <a:gd name="connsiteY2917" fmla="*/ 4367909 h 6857892"/>
              <a:gd name="connsiteX2918" fmla="*/ 250631 w 6793176"/>
              <a:gd name="connsiteY2918" fmla="*/ 4312591 h 6857892"/>
              <a:gd name="connsiteX2919" fmla="*/ 243358 w 6793176"/>
              <a:gd name="connsiteY2919" fmla="*/ 4277742 h 6857892"/>
              <a:gd name="connsiteX2920" fmla="*/ 199920 w 6793176"/>
              <a:gd name="connsiteY2920" fmla="*/ 4116098 h 6857892"/>
              <a:gd name="connsiteX2921" fmla="*/ 209463 w 6793176"/>
              <a:gd name="connsiteY2921" fmla="*/ 4092668 h 6857892"/>
              <a:gd name="connsiteX2922" fmla="*/ 223514 w 6793176"/>
              <a:gd name="connsiteY2922" fmla="*/ 4127846 h 6857892"/>
              <a:gd name="connsiteX2923" fmla="*/ 230096 w 6793176"/>
              <a:gd name="connsiteY2923" fmla="*/ 4153284 h 6857892"/>
              <a:gd name="connsiteX2924" fmla="*/ 243818 w 6793176"/>
              <a:gd name="connsiteY2924" fmla="*/ 4166447 h 6857892"/>
              <a:gd name="connsiteX2925" fmla="*/ 252012 w 6793176"/>
              <a:gd name="connsiteY2925" fmla="*/ 4147032 h 6857892"/>
              <a:gd name="connsiteX2926" fmla="*/ 246385 w 6793176"/>
              <a:gd name="connsiteY2926" fmla="*/ 4131664 h 6857892"/>
              <a:gd name="connsiteX2927" fmla="*/ 186427 w 6793176"/>
              <a:gd name="connsiteY2927" fmla="*/ 3914472 h 6857892"/>
              <a:gd name="connsiteX2928" fmla="*/ 135354 w 6793176"/>
              <a:gd name="connsiteY2928" fmla="*/ 3697708 h 6857892"/>
              <a:gd name="connsiteX2929" fmla="*/ 108238 w 6793176"/>
              <a:gd name="connsiteY2929" fmla="*/ 3579535 h 6857892"/>
              <a:gd name="connsiteX2930" fmla="*/ 130978 w 6793176"/>
              <a:gd name="connsiteY2930" fmla="*/ 3491211 h 6857892"/>
              <a:gd name="connsiteX2931" fmla="*/ 130352 w 6793176"/>
              <a:gd name="connsiteY2931" fmla="*/ 3433622 h 6857892"/>
              <a:gd name="connsiteX2932" fmla="*/ 114228 w 6793176"/>
              <a:gd name="connsiteY2932" fmla="*/ 3446522 h 6857892"/>
              <a:gd name="connsiteX2933" fmla="*/ 114820 w 6793176"/>
              <a:gd name="connsiteY2933" fmla="*/ 3365377 h 6857892"/>
              <a:gd name="connsiteX2934" fmla="*/ 117518 w 6793176"/>
              <a:gd name="connsiteY2934" fmla="*/ 3336813 h 6857892"/>
              <a:gd name="connsiteX2935" fmla="*/ 112977 w 6793176"/>
              <a:gd name="connsiteY2935" fmla="*/ 3273305 h 6857892"/>
              <a:gd name="connsiteX2936" fmla="*/ 112220 w 6793176"/>
              <a:gd name="connsiteY2936" fmla="*/ 3146118 h 6857892"/>
              <a:gd name="connsiteX2937" fmla="*/ 122092 w 6793176"/>
              <a:gd name="connsiteY2937" fmla="*/ 3085238 h 6857892"/>
              <a:gd name="connsiteX2938" fmla="*/ 125186 w 6793176"/>
              <a:gd name="connsiteY2938" fmla="*/ 3059439 h 6857892"/>
              <a:gd name="connsiteX2939" fmla="*/ 86322 w 6793176"/>
              <a:gd name="connsiteY2939" fmla="*/ 3035186 h 6857892"/>
              <a:gd name="connsiteX2940" fmla="*/ 77173 w 6793176"/>
              <a:gd name="connsiteY2940" fmla="*/ 3047658 h 6857892"/>
              <a:gd name="connsiteX2941" fmla="*/ 72007 w 6793176"/>
              <a:gd name="connsiteY2941" fmla="*/ 3138088 h 6857892"/>
              <a:gd name="connsiteX2942" fmla="*/ 85598 w 6793176"/>
              <a:gd name="connsiteY2942" fmla="*/ 3213021 h 6857892"/>
              <a:gd name="connsiteX2943" fmla="*/ 70559 w 6793176"/>
              <a:gd name="connsiteY2943" fmla="*/ 3178367 h 6857892"/>
              <a:gd name="connsiteX2944" fmla="*/ 68749 w 6793176"/>
              <a:gd name="connsiteY2944" fmla="*/ 3129266 h 6857892"/>
              <a:gd name="connsiteX2945" fmla="*/ 56935 w 6793176"/>
              <a:gd name="connsiteY2945" fmla="*/ 3108142 h 6857892"/>
              <a:gd name="connsiteX2946" fmla="*/ 42653 w 6793176"/>
              <a:gd name="connsiteY2946" fmla="*/ 3121009 h 6857892"/>
              <a:gd name="connsiteX2947" fmla="*/ 20506 w 6793176"/>
              <a:gd name="connsiteY2947" fmla="*/ 3160893 h 6857892"/>
              <a:gd name="connsiteX2948" fmla="*/ 13694 w 6793176"/>
              <a:gd name="connsiteY2948" fmla="*/ 3145097 h 6857892"/>
              <a:gd name="connsiteX2949" fmla="*/ 31530 w 6793176"/>
              <a:gd name="connsiteY2949" fmla="*/ 3055786 h 6857892"/>
              <a:gd name="connsiteX2950" fmla="*/ 47227 w 6793176"/>
              <a:gd name="connsiteY2950" fmla="*/ 3045914 h 6857892"/>
              <a:gd name="connsiteX2951" fmla="*/ 58810 w 6793176"/>
              <a:gd name="connsiteY2951" fmla="*/ 3034431 h 6857892"/>
              <a:gd name="connsiteX2952" fmla="*/ 61049 w 6793176"/>
              <a:gd name="connsiteY2952" fmla="*/ 2953541 h 6857892"/>
              <a:gd name="connsiteX2953" fmla="*/ 40843 w 6793176"/>
              <a:gd name="connsiteY2953" fmla="*/ 2833954 h 6857892"/>
              <a:gd name="connsiteX2954" fmla="*/ 59337 w 6793176"/>
              <a:gd name="connsiteY2954" fmla="*/ 2787882 h 6857892"/>
              <a:gd name="connsiteX2955" fmla="*/ 86025 w 6793176"/>
              <a:gd name="connsiteY2955" fmla="*/ 2722925 h 6857892"/>
              <a:gd name="connsiteX2956" fmla="*/ 73850 w 6793176"/>
              <a:gd name="connsiteY2956" fmla="*/ 2661382 h 6857892"/>
              <a:gd name="connsiteX2957" fmla="*/ 74409 w 6793176"/>
              <a:gd name="connsiteY2957" fmla="*/ 2642857 h 6857892"/>
              <a:gd name="connsiteX2958" fmla="*/ 108073 w 6793176"/>
              <a:gd name="connsiteY2958" fmla="*/ 2579087 h 6857892"/>
              <a:gd name="connsiteX2959" fmla="*/ 124527 w 6793176"/>
              <a:gd name="connsiteY2959" fmla="*/ 2573428 h 6857892"/>
              <a:gd name="connsiteX2960" fmla="*/ 134170 w 6793176"/>
              <a:gd name="connsiteY2960" fmla="*/ 2589090 h 6857892"/>
              <a:gd name="connsiteX2961" fmla="*/ 129003 w 6793176"/>
              <a:gd name="connsiteY2961" fmla="*/ 2621074 h 6857892"/>
              <a:gd name="connsiteX2962" fmla="*/ 130352 w 6793176"/>
              <a:gd name="connsiteY2962" fmla="*/ 2685635 h 6857892"/>
              <a:gd name="connsiteX2963" fmla="*/ 100966 w 6793176"/>
              <a:gd name="connsiteY2963" fmla="*/ 2849421 h 6857892"/>
              <a:gd name="connsiteX2964" fmla="*/ 98267 w 6793176"/>
              <a:gd name="connsiteY2964" fmla="*/ 2890392 h 6857892"/>
              <a:gd name="connsiteX2965" fmla="*/ 97247 w 6793176"/>
              <a:gd name="connsiteY2965" fmla="*/ 2922905 h 6857892"/>
              <a:gd name="connsiteX2966" fmla="*/ 113997 w 6793176"/>
              <a:gd name="connsiteY2966" fmla="*/ 2990531 h 6857892"/>
              <a:gd name="connsiteX2967" fmla="*/ 140620 w 6793176"/>
              <a:gd name="connsiteY2967" fmla="*/ 2912968 h 6857892"/>
              <a:gd name="connsiteX2968" fmla="*/ 159476 w 6793176"/>
              <a:gd name="connsiteY2968" fmla="*/ 2840930 h 6857892"/>
              <a:gd name="connsiteX2969" fmla="*/ 160397 w 6793176"/>
              <a:gd name="connsiteY2969" fmla="*/ 2755374 h 6857892"/>
              <a:gd name="connsiteX2970" fmla="*/ 166419 w 6793176"/>
              <a:gd name="connsiteY2970" fmla="*/ 2689980 h 6857892"/>
              <a:gd name="connsiteX2971" fmla="*/ 173264 w 6793176"/>
              <a:gd name="connsiteY2971" fmla="*/ 2668557 h 6857892"/>
              <a:gd name="connsiteX2972" fmla="*/ 205481 w 6793176"/>
              <a:gd name="connsiteY2972" fmla="*/ 2589781 h 6857892"/>
              <a:gd name="connsiteX2973" fmla="*/ 204099 w 6793176"/>
              <a:gd name="connsiteY2973" fmla="*/ 2440839 h 6857892"/>
              <a:gd name="connsiteX2974" fmla="*/ 181260 w 6793176"/>
              <a:gd name="connsiteY2974" fmla="*/ 2500966 h 6857892"/>
              <a:gd name="connsiteX2975" fmla="*/ 172935 w 6793176"/>
              <a:gd name="connsiteY2975" fmla="*/ 2557601 h 6857892"/>
              <a:gd name="connsiteX2976" fmla="*/ 164083 w 6793176"/>
              <a:gd name="connsiteY2976" fmla="*/ 2595474 h 6857892"/>
              <a:gd name="connsiteX2977" fmla="*/ 170664 w 6793176"/>
              <a:gd name="connsiteY2977" fmla="*/ 2490764 h 6857892"/>
              <a:gd name="connsiteX2978" fmla="*/ 194128 w 6793176"/>
              <a:gd name="connsiteY2978" fmla="*/ 2355011 h 6857892"/>
              <a:gd name="connsiteX2979" fmla="*/ 187941 w 6793176"/>
              <a:gd name="connsiteY2979" fmla="*/ 2320982 h 6857892"/>
              <a:gd name="connsiteX2980" fmla="*/ 199590 w 6793176"/>
              <a:gd name="connsiteY2980" fmla="*/ 2303378 h 6857892"/>
              <a:gd name="connsiteX2981" fmla="*/ 212523 w 6793176"/>
              <a:gd name="connsiteY2981" fmla="*/ 2296795 h 6857892"/>
              <a:gd name="connsiteX2982" fmla="*/ 218019 w 6793176"/>
              <a:gd name="connsiteY2982" fmla="*/ 2252307 h 6857892"/>
              <a:gd name="connsiteX2983" fmla="*/ 216242 w 6793176"/>
              <a:gd name="connsiteY2983" fmla="*/ 2187581 h 6857892"/>
              <a:gd name="connsiteX2984" fmla="*/ 251420 w 6793176"/>
              <a:gd name="connsiteY2984" fmla="*/ 2183271 h 6857892"/>
              <a:gd name="connsiteX2985" fmla="*/ 250795 w 6793176"/>
              <a:gd name="connsiteY2985" fmla="*/ 2238683 h 6857892"/>
              <a:gd name="connsiteX2986" fmla="*/ 262280 w 6793176"/>
              <a:gd name="connsiteY2986" fmla="*/ 2296269 h 6857892"/>
              <a:gd name="connsiteX2987" fmla="*/ 258989 w 6793176"/>
              <a:gd name="connsiteY2987" fmla="*/ 2323979 h 6857892"/>
              <a:gd name="connsiteX2988" fmla="*/ 263991 w 6793176"/>
              <a:gd name="connsiteY2988" fmla="*/ 2340993 h 6857892"/>
              <a:gd name="connsiteX2989" fmla="*/ 278306 w 6793176"/>
              <a:gd name="connsiteY2989" fmla="*/ 2330792 h 6857892"/>
              <a:gd name="connsiteX2990" fmla="*/ 306146 w 6793176"/>
              <a:gd name="connsiteY2990" fmla="*/ 2221374 h 6857892"/>
              <a:gd name="connsiteX2991" fmla="*/ 302033 w 6793176"/>
              <a:gd name="connsiteY2991" fmla="*/ 2145687 h 6857892"/>
              <a:gd name="connsiteX2992" fmla="*/ 282288 w 6793176"/>
              <a:gd name="connsiteY2992" fmla="*/ 2196991 h 6857892"/>
              <a:gd name="connsiteX2993" fmla="*/ 260733 w 6793176"/>
              <a:gd name="connsiteY2993" fmla="*/ 2119328 h 6857892"/>
              <a:gd name="connsiteX2994" fmla="*/ 264320 w 6793176"/>
              <a:gd name="connsiteY2994" fmla="*/ 2103930 h 6857892"/>
              <a:gd name="connsiteX2995" fmla="*/ 292852 w 6793176"/>
              <a:gd name="connsiteY2995" fmla="*/ 2032288 h 6857892"/>
              <a:gd name="connsiteX2996" fmla="*/ 301671 w 6793176"/>
              <a:gd name="connsiteY2996" fmla="*/ 2022416 h 6857892"/>
              <a:gd name="connsiteX2997" fmla="*/ 308450 w 6793176"/>
              <a:gd name="connsiteY2997" fmla="*/ 2068816 h 6857892"/>
              <a:gd name="connsiteX2998" fmla="*/ 321942 w 6793176"/>
              <a:gd name="connsiteY2998" fmla="*/ 2058944 h 6857892"/>
              <a:gd name="connsiteX2999" fmla="*/ 348663 w 6793176"/>
              <a:gd name="connsiteY2999" fmla="*/ 2017578 h 6857892"/>
              <a:gd name="connsiteX3000" fmla="*/ 367157 w 6793176"/>
              <a:gd name="connsiteY3000" fmla="*/ 1970949 h 6857892"/>
              <a:gd name="connsiteX3001" fmla="*/ 419119 w 6793176"/>
              <a:gd name="connsiteY3001" fmla="*/ 1901843 h 6857892"/>
              <a:gd name="connsiteX3002" fmla="*/ 430669 w 6793176"/>
              <a:gd name="connsiteY3002" fmla="*/ 1899341 h 6857892"/>
              <a:gd name="connsiteX3003" fmla="*/ 497670 w 6793176"/>
              <a:gd name="connsiteY3003" fmla="*/ 1835138 h 6857892"/>
              <a:gd name="connsiteX3004" fmla="*/ 515210 w 6793176"/>
              <a:gd name="connsiteY3004" fmla="*/ 1781300 h 6857892"/>
              <a:gd name="connsiteX3005" fmla="*/ 518928 w 6793176"/>
              <a:gd name="connsiteY3005" fmla="*/ 1775903 h 6857892"/>
              <a:gd name="connsiteX3006" fmla="*/ 610380 w 6793176"/>
              <a:gd name="connsiteY3006" fmla="*/ 1620577 h 6857892"/>
              <a:gd name="connsiteX3007" fmla="*/ 623970 w 6793176"/>
              <a:gd name="connsiteY3007" fmla="*/ 1534325 h 6857892"/>
              <a:gd name="connsiteX3008" fmla="*/ 611202 w 6793176"/>
              <a:gd name="connsiteY3008" fmla="*/ 1526723 h 6857892"/>
              <a:gd name="connsiteX3009" fmla="*/ 593268 w 6793176"/>
              <a:gd name="connsiteY3009" fmla="*/ 1526263 h 6857892"/>
              <a:gd name="connsiteX3010" fmla="*/ 575234 w 6793176"/>
              <a:gd name="connsiteY3010" fmla="*/ 1531856 h 6857892"/>
              <a:gd name="connsiteX3011" fmla="*/ 534823 w 6793176"/>
              <a:gd name="connsiteY3011" fmla="*/ 1614489 h 6857892"/>
              <a:gd name="connsiteX3012" fmla="*/ 535317 w 6793176"/>
              <a:gd name="connsiteY3012" fmla="*/ 1646345 h 6857892"/>
              <a:gd name="connsiteX3013" fmla="*/ 477267 w 6793176"/>
              <a:gd name="connsiteY3013" fmla="*/ 1754184 h 6857892"/>
              <a:gd name="connsiteX3014" fmla="*/ 461208 w 6793176"/>
              <a:gd name="connsiteY3014" fmla="*/ 1778438 h 6857892"/>
              <a:gd name="connsiteX3015" fmla="*/ 442878 w 6793176"/>
              <a:gd name="connsiteY3015" fmla="*/ 1786829 h 6857892"/>
              <a:gd name="connsiteX3016" fmla="*/ 433006 w 6793176"/>
              <a:gd name="connsiteY3016" fmla="*/ 1791601 h 6857892"/>
              <a:gd name="connsiteX3017" fmla="*/ 415993 w 6793176"/>
              <a:gd name="connsiteY3017" fmla="*/ 1837178 h 6857892"/>
              <a:gd name="connsiteX3018" fmla="*/ 391048 w 6793176"/>
              <a:gd name="connsiteY3018" fmla="*/ 1877326 h 6857892"/>
              <a:gd name="connsiteX3019" fmla="*/ 405330 w 6793176"/>
              <a:gd name="connsiteY3019" fmla="*/ 1806837 h 6857892"/>
              <a:gd name="connsiteX3020" fmla="*/ 413097 w 6793176"/>
              <a:gd name="connsiteY3020" fmla="*/ 1779590 h 6857892"/>
              <a:gd name="connsiteX3021" fmla="*/ 419679 w 6793176"/>
              <a:gd name="connsiteY3021" fmla="*/ 1742502 h 6857892"/>
              <a:gd name="connsiteX3022" fmla="*/ 487239 w 6793176"/>
              <a:gd name="connsiteY3022" fmla="*/ 1659705 h 6857892"/>
              <a:gd name="connsiteX3023" fmla="*/ 528702 w 6793176"/>
              <a:gd name="connsiteY3023" fmla="*/ 1583720 h 6857892"/>
              <a:gd name="connsiteX3024" fmla="*/ 572733 w 6793176"/>
              <a:gd name="connsiteY3024" fmla="*/ 1485390 h 6857892"/>
              <a:gd name="connsiteX3025" fmla="*/ 601429 w 6793176"/>
              <a:gd name="connsiteY3025" fmla="*/ 1471800 h 6857892"/>
              <a:gd name="connsiteX3026" fmla="*/ 627228 w 6793176"/>
              <a:gd name="connsiteY3026" fmla="*/ 1456729 h 6857892"/>
              <a:gd name="connsiteX3027" fmla="*/ 656352 w 6793176"/>
              <a:gd name="connsiteY3027" fmla="*/ 1390913 h 6857892"/>
              <a:gd name="connsiteX3028" fmla="*/ 667672 w 6793176"/>
              <a:gd name="connsiteY3028" fmla="*/ 1382820 h 6857892"/>
              <a:gd name="connsiteX3029" fmla="*/ 665994 w 6793176"/>
              <a:gd name="connsiteY3029" fmla="*/ 1398219 h 6857892"/>
              <a:gd name="connsiteX3030" fmla="*/ 667935 w 6793176"/>
              <a:gd name="connsiteY3030" fmla="*/ 1407171 h 6857892"/>
              <a:gd name="connsiteX3031" fmla="*/ 673595 w 6793176"/>
              <a:gd name="connsiteY3031" fmla="*/ 1405558 h 6857892"/>
              <a:gd name="connsiteX3032" fmla="*/ 779723 w 6793176"/>
              <a:gd name="connsiteY3032" fmla="*/ 1233219 h 6857892"/>
              <a:gd name="connsiteX3033" fmla="*/ 833396 w 6793176"/>
              <a:gd name="connsiteY3033" fmla="*/ 1125675 h 6857892"/>
              <a:gd name="connsiteX3034" fmla="*/ 964534 w 6793176"/>
              <a:gd name="connsiteY3034" fmla="*/ 999603 h 6857892"/>
              <a:gd name="connsiteX3035" fmla="*/ 1109658 w 6793176"/>
              <a:gd name="connsiteY3035" fmla="*/ 852406 h 6857892"/>
              <a:gd name="connsiteX3036" fmla="*/ 1195646 w 6793176"/>
              <a:gd name="connsiteY3036" fmla="*/ 807783 h 6857892"/>
              <a:gd name="connsiteX3037" fmla="*/ 1210685 w 6793176"/>
              <a:gd name="connsiteY3037" fmla="*/ 802057 h 6857892"/>
              <a:gd name="connsiteX3038" fmla="*/ 1347351 w 6793176"/>
              <a:gd name="connsiteY3038" fmla="*/ 701623 h 6857892"/>
              <a:gd name="connsiteX3039" fmla="*/ 1354262 w 6793176"/>
              <a:gd name="connsiteY3039" fmla="*/ 694646 h 6857892"/>
              <a:gd name="connsiteX3040" fmla="*/ 1347681 w 6793176"/>
              <a:gd name="connsiteY3040" fmla="*/ 686781 h 6857892"/>
              <a:gd name="connsiteX3041" fmla="*/ 1298055 w 6793176"/>
              <a:gd name="connsiteY3041" fmla="*/ 699582 h 6857892"/>
              <a:gd name="connsiteX3042" fmla="*/ 1373908 w 6793176"/>
              <a:gd name="connsiteY3042" fmla="*/ 639920 h 6857892"/>
              <a:gd name="connsiteX3043" fmla="*/ 1370913 w 6793176"/>
              <a:gd name="connsiteY3043" fmla="*/ 677699 h 6857892"/>
              <a:gd name="connsiteX3044" fmla="*/ 1417214 w 6793176"/>
              <a:gd name="connsiteY3044" fmla="*/ 630936 h 6857892"/>
              <a:gd name="connsiteX3045" fmla="*/ 1462726 w 6793176"/>
              <a:gd name="connsiteY3045" fmla="*/ 591677 h 6857892"/>
              <a:gd name="connsiteX3046" fmla="*/ 1489349 w 6793176"/>
              <a:gd name="connsiteY3046" fmla="*/ 571078 h 6857892"/>
              <a:gd name="connsiteX3047" fmla="*/ 1539862 w 6793176"/>
              <a:gd name="connsiteY3047" fmla="*/ 527541 h 6857892"/>
              <a:gd name="connsiteX3048" fmla="*/ 1560331 w 6793176"/>
              <a:gd name="connsiteY3048" fmla="*/ 544423 h 6857892"/>
              <a:gd name="connsiteX3049" fmla="*/ 1584288 w 6793176"/>
              <a:gd name="connsiteY3049" fmla="*/ 534879 h 6857892"/>
              <a:gd name="connsiteX3050" fmla="*/ 1596431 w 6793176"/>
              <a:gd name="connsiteY3050" fmla="*/ 536624 h 6857892"/>
              <a:gd name="connsiteX3051" fmla="*/ 1596036 w 6793176"/>
              <a:gd name="connsiteY3051" fmla="*/ 548635 h 6857892"/>
              <a:gd name="connsiteX3052" fmla="*/ 1559837 w 6793176"/>
              <a:gd name="connsiteY3052" fmla="*/ 585589 h 6857892"/>
              <a:gd name="connsiteX3053" fmla="*/ 1547957 w 6793176"/>
              <a:gd name="connsiteY3053" fmla="*/ 590559 h 6857892"/>
              <a:gd name="connsiteX3054" fmla="*/ 1442817 w 6793176"/>
              <a:gd name="connsiteY3054" fmla="*/ 670590 h 6857892"/>
              <a:gd name="connsiteX3055" fmla="*/ 1420144 w 6793176"/>
              <a:gd name="connsiteY3055" fmla="*/ 700734 h 6857892"/>
              <a:gd name="connsiteX3056" fmla="*/ 1440711 w 6793176"/>
              <a:gd name="connsiteY3056" fmla="*/ 698628 h 6857892"/>
              <a:gd name="connsiteX3057" fmla="*/ 1605711 w 6793176"/>
              <a:gd name="connsiteY3057" fmla="*/ 585622 h 6857892"/>
              <a:gd name="connsiteX3058" fmla="*/ 1623382 w 6793176"/>
              <a:gd name="connsiteY3058" fmla="*/ 559592 h 6857892"/>
              <a:gd name="connsiteX3059" fmla="*/ 1639836 w 6793176"/>
              <a:gd name="connsiteY3059" fmla="*/ 479430 h 6857892"/>
              <a:gd name="connsiteX3060" fmla="*/ 1656652 w 6793176"/>
              <a:gd name="connsiteY3060" fmla="*/ 449450 h 6857892"/>
              <a:gd name="connsiteX3061" fmla="*/ 1795359 w 6793176"/>
              <a:gd name="connsiteY3061" fmla="*/ 369583 h 6857892"/>
              <a:gd name="connsiteX3062" fmla="*/ 1879044 w 6793176"/>
              <a:gd name="connsiteY3062" fmla="*/ 334997 h 6857892"/>
              <a:gd name="connsiteX3063" fmla="*/ 1891516 w 6793176"/>
              <a:gd name="connsiteY3063" fmla="*/ 335820 h 6857892"/>
              <a:gd name="connsiteX3064" fmla="*/ 1938409 w 6793176"/>
              <a:gd name="connsiteY3064" fmla="*/ 313311 h 6857892"/>
              <a:gd name="connsiteX3065" fmla="*/ 1966908 w 6793176"/>
              <a:gd name="connsiteY3065" fmla="*/ 327494 h 6857892"/>
              <a:gd name="connsiteX3066" fmla="*/ 1967533 w 6793176"/>
              <a:gd name="connsiteY3066" fmla="*/ 327494 h 6857892"/>
              <a:gd name="connsiteX3067" fmla="*/ 1967105 w 6793176"/>
              <a:gd name="connsiteY3067" fmla="*/ 327955 h 6857892"/>
              <a:gd name="connsiteX3068" fmla="*/ 2002251 w 6793176"/>
              <a:gd name="connsiteY3068" fmla="*/ 321867 h 6857892"/>
              <a:gd name="connsiteX3069" fmla="*/ 2027392 w 6793176"/>
              <a:gd name="connsiteY3069" fmla="*/ 276783 h 6857892"/>
              <a:gd name="connsiteX3070" fmla="*/ 2054245 w 6793176"/>
              <a:gd name="connsiteY3070" fmla="*/ 252760 h 6857892"/>
              <a:gd name="connsiteX3071" fmla="*/ 2094524 w 6793176"/>
              <a:gd name="connsiteY3071" fmla="*/ 246508 h 6857892"/>
              <a:gd name="connsiteX3072" fmla="*/ 2116704 w 6793176"/>
              <a:gd name="connsiteY3072" fmla="*/ 234694 h 6857892"/>
              <a:gd name="connsiteX3073" fmla="*/ 2135890 w 6793176"/>
              <a:gd name="connsiteY3073" fmla="*/ 211000 h 6857892"/>
              <a:gd name="connsiteX3074" fmla="*/ 2208287 w 6793176"/>
              <a:gd name="connsiteY3074" fmla="*/ 189445 h 6857892"/>
              <a:gd name="connsiteX3075" fmla="*/ 2390794 w 6793176"/>
              <a:gd name="connsiteY3075" fmla="*/ 139393 h 6857892"/>
              <a:gd name="connsiteX3076" fmla="*/ 2394809 w 6793176"/>
              <a:gd name="connsiteY3076" fmla="*/ 148870 h 6857892"/>
              <a:gd name="connsiteX3077" fmla="*/ 2372234 w 6793176"/>
              <a:gd name="connsiteY3077" fmla="*/ 186813 h 6857892"/>
              <a:gd name="connsiteX3078" fmla="*/ 2359531 w 6793176"/>
              <a:gd name="connsiteY3078" fmla="*/ 198989 h 6857892"/>
              <a:gd name="connsiteX3079" fmla="*/ 2374241 w 6793176"/>
              <a:gd name="connsiteY3079" fmla="*/ 210177 h 6857892"/>
              <a:gd name="connsiteX3080" fmla="*/ 2426894 w 6793176"/>
              <a:gd name="connsiteY3080" fmla="*/ 195895 h 6857892"/>
              <a:gd name="connsiteX3081" fmla="*/ 2467206 w 6793176"/>
              <a:gd name="connsiteY3081" fmla="*/ 184542 h 6857892"/>
              <a:gd name="connsiteX3082" fmla="*/ 2497152 w 6793176"/>
              <a:gd name="connsiteY3082" fmla="*/ 169635 h 6857892"/>
              <a:gd name="connsiteX3083" fmla="*/ 2520188 w 6793176"/>
              <a:gd name="connsiteY3083" fmla="*/ 159532 h 6857892"/>
              <a:gd name="connsiteX3084" fmla="*/ 2554412 w 6793176"/>
              <a:gd name="connsiteY3084" fmla="*/ 149397 h 6857892"/>
              <a:gd name="connsiteX3085" fmla="*/ 2554412 w 6793176"/>
              <a:gd name="connsiteY3085" fmla="*/ 133634 h 6857892"/>
              <a:gd name="connsiteX3086" fmla="*/ 2495869 w 6793176"/>
              <a:gd name="connsiteY3086" fmla="*/ 141170 h 6857892"/>
              <a:gd name="connsiteX3087" fmla="*/ 2515613 w 6793176"/>
              <a:gd name="connsiteY3087" fmla="*/ 117641 h 6857892"/>
              <a:gd name="connsiteX3088" fmla="*/ 2528086 w 6793176"/>
              <a:gd name="connsiteY3088" fmla="*/ 123663 h 6857892"/>
              <a:gd name="connsiteX3089" fmla="*/ 2587320 w 6793176"/>
              <a:gd name="connsiteY3089" fmla="*/ 117081 h 6857892"/>
              <a:gd name="connsiteX3090" fmla="*/ 2605254 w 6793176"/>
              <a:gd name="connsiteY3090" fmla="*/ 85292 h 6857892"/>
              <a:gd name="connsiteX3091" fmla="*/ 2673012 w 6793176"/>
              <a:gd name="connsiteY3091" fmla="*/ 61073 h 6857892"/>
              <a:gd name="connsiteX3092" fmla="*/ 2734122 w 6793176"/>
              <a:gd name="connsiteY3092" fmla="*/ 51398 h 6857892"/>
              <a:gd name="connsiteX3093" fmla="*/ 2748766 w 6793176"/>
              <a:gd name="connsiteY3093" fmla="*/ 72294 h 6857892"/>
              <a:gd name="connsiteX3094" fmla="*/ 2726981 w 6793176"/>
              <a:gd name="connsiteY3094" fmla="*/ 98093 h 6857892"/>
              <a:gd name="connsiteX3095" fmla="*/ 2705459 w 6793176"/>
              <a:gd name="connsiteY3095" fmla="*/ 105794 h 6857892"/>
              <a:gd name="connsiteX3096" fmla="*/ 2700523 w 6793176"/>
              <a:gd name="connsiteY3096" fmla="*/ 117871 h 6857892"/>
              <a:gd name="connsiteX3097" fmla="*/ 2701938 w 6793176"/>
              <a:gd name="connsiteY3097" fmla="*/ 131824 h 6857892"/>
              <a:gd name="connsiteX3098" fmla="*/ 2712139 w 6793176"/>
              <a:gd name="connsiteY3098" fmla="*/ 138142 h 6857892"/>
              <a:gd name="connsiteX3099" fmla="*/ 2789012 w 6793176"/>
              <a:gd name="connsiteY3099" fmla="*/ 133469 h 6857892"/>
              <a:gd name="connsiteX3100" fmla="*/ 2835412 w 6793176"/>
              <a:gd name="connsiteY3100" fmla="*/ 117937 h 6857892"/>
              <a:gd name="connsiteX3101" fmla="*/ 2800694 w 6793176"/>
              <a:gd name="connsiteY3101" fmla="*/ 106287 h 6857892"/>
              <a:gd name="connsiteX3102" fmla="*/ 2986097 w 6793176"/>
              <a:gd name="connsiteY3102" fmla="*/ 62587 h 6857892"/>
              <a:gd name="connsiteX3103" fmla="*/ 2906329 w 6793176"/>
              <a:gd name="connsiteY3103" fmla="*/ 90557 h 6857892"/>
              <a:gd name="connsiteX3104" fmla="*/ 2897411 w 6793176"/>
              <a:gd name="connsiteY3104" fmla="*/ 104742 h 6857892"/>
              <a:gd name="connsiteX3105" fmla="*/ 2911495 w 6793176"/>
              <a:gd name="connsiteY3105" fmla="*/ 109611 h 6857892"/>
              <a:gd name="connsiteX3106" fmla="*/ 3016998 w 6793176"/>
              <a:gd name="connsiteY3106" fmla="*/ 77593 h 6857892"/>
              <a:gd name="connsiteX3107" fmla="*/ 3070671 w 6793176"/>
              <a:gd name="connsiteY3107" fmla="*/ 65152 h 6857892"/>
              <a:gd name="connsiteX3108" fmla="*/ 3091172 w 6793176"/>
              <a:gd name="connsiteY3108" fmla="*/ 55643 h 6857892"/>
              <a:gd name="connsiteX3109" fmla="*/ 3123817 w 6793176"/>
              <a:gd name="connsiteY3109" fmla="*/ 25730 h 6857892"/>
              <a:gd name="connsiteX3110" fmla="*/ 3153434 w 6793176"/>
              <a:gd name="connsiteY3110" fmla="*/ 11514 h 6857892"/>
              <a:gd name="connsiteX3111" fmla="*/ 3187362 w 6793176"/>
              <a:gd name="connsiteY3111" fmla="*/ 12994 h 6857892"/>
              <a:gd name="connsiteX3112" fmla="*/ 3211944 w 6793176"/>
              <a:gd name="connsiteY3112" fmla="*/ 18260 h 6857892"/>
              <a:gd name="connsiteX3113" fmla="*/ 3473956 w 6793176"/>
              <a:gd name="connsiteY3113" fmla="*/ 1345 h 685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</a:cxnLst>
            <a:rect l="l" t="t" r="r" b="b"/>
            <a:pathLst>
              <a:path w="6793176" h="6857892">
                <a:moveTo>
                  <a:pt x="4202432" y="6735276"/>
                </a:moveTo>
                <a:cubicBezTo>
                  <a:pt x="4204214" y="6735893"/>
                  <a:pt x="4205744" y="6737670"/>
                  <a:pt x="4206616" y="6741059"/>
                </a:cubicBezTo>
                <a:lnTo>
                  <a:pt x="4172032" y="6768735"/>
                </a:lnTo>
                <a:cubicBezTo>
                  <a:pt x="4168246" y="6771795"/>
                  <a:pt x="4164166" y="6773078"/>
                  <a:pt x="4160974" y="6768504"/>
                </a:cubicBezTo>
                <a:cubicBezTo>
                  <a:pt x="4157782" y="6763930"/>
                  <a:pt x="4161664" y="6761166"/>
                  <a:pt x="4165252" y="6758632"/>
                </a:cubicBezTo>
                <a:cubicBezTo>
                  <a:pt x="4175782" y="6751260"/>
                  <a:pt x="4186016" y="6743527"/>
                  <a:pt x="4196744" y="6736452"/>
                </a:cubicBezTo>
                <a:cubicBezTo>
                  <a:pt x="4198620" y="6735202"/>
                  <a:pt x="4200652" y="6734659"/>
                  <a:pt x="4202432" y="6735276"/>
                </a:cubicBezTo>
                <a:close/>
                <a:moveTo>
                  <a:pt x="2405251" y="6611151"/>
                </a:moveTo>
                <a:cubicBezTo>
                  <a:pt x="2412797" y="6609204"/>
                  <a:pt x="2426285" y="6615541"/>
                  <a:pt x="2427223" y="6618972"/>
                </a:cubicBezTo>
                <a:cubicBezTo>
                  <a:pt x="2432685" y="6639144"/>
                  <a:pt x="2451344" y="6638223"/>
                  <a:pt x="2463750" y="6646910"/>
                </a:cubicBezTo>
                <a:cubicBezTo>
                  <a:pt x="2473623" y="6653854"/>
                  <a:pt x="2495342" y="6649313"/>
                  <a:pt x="2490077" y="6673237"/>
                </a:cubicBezTo>
                <a:cubicBezTo>
                  <a:pt x="2489781" y="6674553"/>
                  <a:pt x="2508703" y="6680180"/>
                  <a:pt x="2520056" y="6684195"/>
                </a:cubicBezTo>
                <a:cubicBezTo>
                  <a:pt x="2479085" y="6697029"/>
                  <a:pt x="2373320" y="6683010"/>
                  <a:pt x="2316882" y="6656684"/>
                </a:cubicBezTo>
                <a:cubicBezTo>
                  <a:pt x="2320502" y="6652176"/>
                  <a:pt x="2322575" y="6649905"/>
                  <a:pt x="2324320" y="6647404"/>
                </a:cubicBezTo>
                <a:cubicBezTo>
                  <a:pt x="2343801" y="6619136"/>
                  <a:pt x="2343702" y="6619399"/>
                  <a:pt x="2375557" y="6627100"/>
                </a:cubicBezTo>
                <a:cubicBezTo>
                  <a:pt x="2385528" y="6629436"/>
                  <a:pt x="2396487" y="6638288"/>
                  <a:pt x="2400370" y="6616273"/>
                </a:cubicBezTo>
                <a:cubicBezTo>
                  <a:pt x="2400880" y="6613369"/>
                  <a:pt x="2402735" y="6611800"/>
                  <a:pt x="2405251" y="6611151"/>
                </a:cubicBezTo>
                <a:close/>
                <a:moveTo>
                  <a:pt x="4659016" y="6584532"/>
                </a:moveTo>
                <a:lnTo>
                  <a:pt x="4660692" y="6585750"/>
                </a:lnTo>
                <a:lnTo>
                  <a:pt x="4658686" y="6586342"/>
                </a:lnTo>
                <a:close/>
                <a:moveTo>
                  <a:pt x="2205950" y="6516759"/>
                </a:moveTo>
                <a:cubicBezTo>
                  <a:pt x="2210293" y="6516265"/>
                  <a:pt x="2214670" y="6517088"/>
                  <a:pt x="2218553" y="6519095"/>
                </a:cubicBezTo>
                <a:cubicBezTo>
                  <a:pt x="2266006" y="6553780"/>
                  <a:pt x="2322246" y="6562764"/>
                  <a:pt x="2377893" y="6573525"/>
                </a:cubicBezTo>
                <a:cubicBezTo>
                  <a:pt x="2381809" y="6574282"/>
                  <a:pt x="2386614" y="6575006"/>
                  <a:pt x="2387766" y="6582936"/>
                </a:cubicBezTo>
                <a:cubicBezTo>
                  <a:pt x="2372496" y="6584845"/>
                  <a:pt x="2355549" y="6582245"/>
                  <a:pt x="2344755" y="6599390"/>
                </a:cubicBezTo>
                <a:cubicBezTo>
                  <a:pt x="2341201" y="6605281"/>
                  <a:pt x="2326326" y="6603076"/>
                  <a:pt x="2316816" y="6598403"/>
                </a:cubicBezTo>
                <a:cubicBezTo>
                  <a:pt x="2308030" y="6594026"/>
                  <a:pt x="2299144" y="6589814"/>
                  <a:pt x="2290194" y="6585767"/>
                </a:cubicBezTo>
                <a:cubicBezTo>
                  <a:pt x="2282263" y="6582147"/>
                  <a:pt x="2274431" y="6577869"/>
                  <a:pt x="2265315" y="6578428"/>
                </a:cubicBezTo>
                <a:cubicBezTo>
                  <a:pt x="2257714" y="6578955"/>
                  <a:pt x="2249158" y="6579021"/>
                  <a:pt x="2244024" y="6585010"/>
                </a:cubicBezTo>
                <a:cubicBezTo>
                  <a:pt x="2238331" y="6591624"/>
                  <a:pt x="2246492" y="6596494"/>
                  <a:pt x="2248697" y="6602155"/>
                </a:cubicBezTo>
                <a:cubicBezTo>
                  <a:pt x="2252646" y="6612159"/>
                  <a:pt x="2248730" y="6617029"/>
                  <a:pt x="2238232" y="6615844"/>
                </a:cubicBezTo>
                <a:cubicBezTo>
                  <a:pt x="2216941" y="6613508"/>
                  <a:pt x="2166657" y="6585437"/>
                  <a:pt x="2150203" y="6566482"/>
                </a:cubicBezTo>
                <a:cubicBezTo>
                  <a:pt x="2164321" y="6554800"/>
                  <a:pt x="2180281" y="6564442"/>
                  <a:pt x="2192984" y="6557005"/>
                </a:cubicBezTo>
                <a:cubicBezTo>
                  <a:pt x="2198183" y="6548581"/>
                  <a:pt x="2186863" y="6547034"/>
                  <a:pt x="2186205" y="6540880"/>
                </a:cubicBezTo>
                <a:cubicBezTo>
                  <a:pt x="2184625" y="6526631"/>
                  <a:pt x="2192030" y="6517055"/>
                  <a:pt x="2205950" y="6516759"/>
                </a:cubicBezTo>
                <a:close/>
                <a:moveTo>
                  <a:pt x="5022140" y="6447981"/>
                </a:moveTo>
                <a:lnTo>
                  <a:pt x="4971460" y="6481548"/>
                </a:lnTo>
                <a:cubicBezTo>
                  <a:pt x="4984988" y="6456406"/>
                  <a:pt x="4998544" y="6444263"/>
                  <a:pt x="5022140" y="6447981"/>
                </a:cubicBezTo>
                <a:close/>
                <a:moveTo>
                  <a:pt x="5023258" y="6447093"/>
                </a:moveTo>
                <a:lnTo>
                  <a:pt x="5023192" y="6447291"/>
                </a:lnTo>
                <a:lnTo>
                  <a:pt x="5023128" y="6447223"/>
                </a:lnTo>
                <a:close/>
                <a:moveTo>
                  <a:pt x="5022106" y="6446139"/>
                </a:moveTo>
                <a:lnTo>
                  <a:pt x="5023128" y="6447223"/>
                </a:lnTo>
                <a:lnTo>
                  <a:pt x="5022534" y="6447817"/>
                </a:lnTo>
                <a:lnTo>
                  <a:pt x="5022500" y="6447817"/>
                </a:lnTo>
                <a:close/>
                <a:moveTo>
                  <a:pt x="2428390" y="6442482"/>
                </a:moveTo>
                <a:cubicBezTo>
                  <a:pt x="2446193" y="6442050"/>
                  <a:pt x="2464293" y="6443556"/>
                  <a:pt x="2482968" y="6450384"/>
                </a:cubicBezTo>
                <a:cubicBezTo>
                  <a:pt x="2473293" y="6462889"/>
                  <a:pt x="2464243" y="6459302"/>
                  <a:pt x="2456016" y="6458742"/>
                </a:cubicBezTo>
                <a:cubicBezTo>
                  <a:pt x="2441208" y="6457755"/>
                  <a:pt x="2427452" y="6454531"/>
                  <a:pt x="2412117" y="6462560"/>
                </a:cubicBezTo>
                <a:cubicBezTo>
                  <a:pt x="2398395" y="6469734"/>
                  <a:pt x="2386745" y="6456143"/>
                  <a:pt x="2375589" y="6446205"/>
                </a:cubicBezTo>
                <a:cubicBezTo>
                  <a:pt x="2393080" y="6445284"/>
                  <a:pt x="2410587" y="6442914"/>
                  <a:pt x="2428390" y="6442482"/>
                </a:cubicBezTo>
                <a:close/>
                <a:moveTo>
                  <a:pt x="1936664" y="6432548"/>
                </a:moveTo>
                <a:cubicBezTo>
                  <a:pt x="1952921" y="6429685"/>
                  <a:pt x="1960786" y="6436629"/>
                  <a:pt x="1969572" y="6440413"/>
                </a:cubicBezTo>
                <a:cubicBezTo>
                  <a:pt x="1977306" y="6444099"/>
                  <a:pt x="1985994" y="6445251"/>
                  <a:pt x="1994418" y="6443704"/>
                </a:cubicBezTo>
                <a:cubicBezTo>
                  <a:pt x="2014229" y="6440216"/>
                  <a:pt x="2032690" y="6443540"/>
                  <a:pt x="2044405" y="6463943"/>
                </a:cubicBezTo>
                <a:cubicBezTo>
                  <a:pt x="2050855" y="6475164"/>
                  <a:pt x="2062439" y="6478225"/>
                  <a:pt x="2075602" y="6476349"/>
                </a:cubicBezTo>
                <a:cubicBezTo>
                  <a:pt x="2111537" y="6471347"/>
                  <a:pt x="2117987" y="6474177"/>
                  <a:pt x="2146189" y="6504617"/>
                </a:cubicBezTo>
                <a:cubicBezTo>
                  <a:pt x="2134046" y="6509652"/>
                  <a:pt x="2122693" y="6515707"/>
                  <a:pt x="2110583" y="6518997"/>
                </a:cubicBezTo>
                <a:cubicBezTo>
                  <a:pt x="2096366" y="6522880"/>
                  <a:pt x="2080307" y="6521137"/>
                  <a:pt x="2070435" y="6510836"/>
                </a:cubicBezTo>
                <a:cubicBezTo>
                  <a:pt x="2042365" y="6481417"/>
                  <a:pt x="2003204" y="6471972"/>
                  <a:pt x="1970297" y="6451602"/>
                </a:cubicBezTo>
                <a:cubicBezTo>
                  <a:pt x="1960457" y="6445514"/>
                  <a:pt x="1948347" y="6443243"/>
                  <a:pt x="1936664" y="6432548"/>
                </a:cubicBezTo>
                <a:close/>
                <a:moveTo>
                  <a:pt x="4313072" y="6402009"/>
                </a:moveTo>
                <a:cubicBezTo>
                  <a:pt x="4316988" y="6402075"/>
                  <a:pt x="4318536" y="6403457"/>
                  <a:pt x="4317976" y="6405760"/>
                </a:cubicBezTo>
                <a:cubicBezTo>
                  <a:pt x="4316298" y="6409742"/>
                  <a:pt x="4312448" y="6412408"/>
                  <a:pt x="4308104" y="6412573"/>
                </a:cubicBezTo>
                <a:cubicBezTo>
                  <a:pt x="4304944" y="6413132"/>
                  <a:pt x="4301028" y="6411124"/>
                  <a:pt x="4303694" y="6407538"/>
                </a:cubicBezTo>
                <a:cubicBezTo>
                  <a:pt x="4305932" y="6404543"/>
                  <a:pt x="4310572" y="6403391"/>
                  <a:pt x="4313072" y="6402009"/>
                </a:cubicBezTo>
                <a:close/>
                <a:moveTo>
                  <a:pt x="3891120" y="6123285"/>
                </a:moveTo>
                <a:cubicBezTo>
                  <a:pt x="3896723" y="6122260"/>
                  <a:pt x="3902794" y="6123083"/>
                  <a:pt x="3909952" y="6125221"/>
                </a:cubicBezTo>
                <a:cubicBezTo>
                  <a:pt x="3898138" y="6132856"/>
                  <a:pt x="3888628" y="6135982"/>
                  <a:pt x="3875102" y="6132428"/>
                </a:cubicBezTo>
                <a:cubicBezTo>
                  <a:pt x="3880384" y="6127180"/>
                  <a:pt x="3885518" y="6124309"/>
                  <a:pt x="3891120" y="6123285"/>
                </a:cubicBezTo>
                <a:close/>
                <a:moveTo>
                  <a:pt x="5581672" y="6089055"/>
                </a:moveTo>
                <a:cubicBezTo>
                  <a:pt x="5581748" y="6089253"/>
                  <a:pt x="5581836" y="6089450"/>
                  <a:pt x="5581936" y="6089648"/>
                </a:cubicBezTo>
                <a:cubicBezTo>
                  <a:pt x="5581608" y="6089713"/>
                  <a:pt x="5581312" y="6089911"/>
                  <a:pt x="5581080" y="6090141"/>
                </a:cubicBezTo>
                <a:cubicBezTo>
                  <a:pt x="5579632" y="6088134"/>
                  <a:pt x="5581014" y="6087311"/>
                  <a:pt x="5581672" y="6089055"/>
                </a:cubicBezTo>
                <a:close/>
                <a:moveTo>
                  <a:pt x="5090488" y="6068949"/>
                </a:moveTo>
                <a:cubicBezTo>
                  <a:pt x="5089524" y="6069640"/>
                  <a:pt x="5088488" y="6070233"/>
                  <a:pt x="5087396" y="6070693"/>
                </a:cubicBezTo>
                <a:cubicBezTo>
                  <a:pt x="5088520" y="6070233"/>
                  <a:pt x="5089594" y="6069673"/>
                  <a:pt x="5090588" y="6068982"/>
                </a:cubicBezTo>
                <a:close/>
                <a:moveTo>
                  <a:pt x="5078280" y="6068620"/>
                </a:moveTo>
                <a:lnTo>
                  <a:pt x="5070052" y="6073359"/>
                </a:lnTo>
                <a:lnTo>
                  <a:pt x="5070152" y="6073227"/>
                </a:lnTo>
                <a:cubicBezTo>
                  <a:pt x="5069132" y="6073753"/>
                  <a:pt x="5068062" y="6074181"/>
                  <a:pt x="5066960" y="6074510"/>
                </a:cubicBezTo>
                <a:lnTo>
                  <a:pt x="5070060" y="6073401"/>
                </a:lnTo>
                <a:lnTo>
                  <a:pt x="5073838" y="6077242"/>
                </a:lnTo>
                <a:cubicBezTo>
                  <a:pt x="5072588" y="6075991"/>
                  <a:pt x="5071304" y="6074708"/>
                  <a:pt x="5070086" y="6073392"/>
                </a:cubicBezTo>
                <a:lnTo>
                  <a:pt x="5070060" y="6073401"/>
                </a:lnTo>
                <a:lnTo>
                  <a:pt x="5070052" y="6073392"/>
                </a:lnTo>
                <a:close/>
                <a:moveTo>
                  <a:pt x="5164334" y="6068422"/>
                </a:moveTo>
                <a:cubicBezTo>
                  <a:pt x="5166342" y="6085436"/>
                  <a:pt x="5155812" y="6097546"/>
                  <a:pt x="5148044" y="6110808"/>
                </a:cubicBezTo>
                <a:cubicBezTo>
                  <a:pt x="5155876" y="6097711"/>
                  <a:pt x="5166308" y="6085502"/>
                  <a:pt x="5164432" y="6068455"/>
                </a:cubicBezTo>
                <a:close/>
                <a:moveTo>
                  <a:pt x="3696676" y="5979604"/>
                </a:moveTo>
                <a:cubicBezTo>
                  <a:pt x="3697367" y="5979802"/>
                  <a:pt x="3697861" y="5980756"/>
                  <a:pt x="3698421" y="5981382"/>
                </a:cubicBezTo>
                <a:cubicBezTo>
                  <a:pt x="3697630" y="5981908"/>
                  <a:pt x="3696742" y="5982303"/>
                  <a:pt x="3695821" y="5982533"/>
                </a:cubicBezTo>
                <a:cubicBezTo>
                  <a:pt x="3692662" y="5982698"/>
                  <a:pt x="3691839" y="5981579"/>
                  <a:pt x="3693780" y="5979900"/>
                </a:cubicBezTo>
                <a:cubicBezTo>
                  <a:pt x="3694669" y="5979407"/>
                  <a:pt x="3695722" y="5979308"/>
                  <a:pt x="3696676" y="5979604"/>
                </a:cubicBezTo>
                <a:close/>
                <a:moveTo>
                  <a:pt x="1795983" y="5946367"/>
                </a:moveTo>
                <a:cubicBezTo>
                  <a:pt x="1797365" y="5947355"/>
                  <a:pt x="1798616" y="5948440"/>
                  <a:pt x="1799801" y="5949658"/>
                </a:cubicBezTo>
                <a:lnTo>
                  <a:pt x="1799801" y="5949625"/>
                </a:lnTo>
                <a:cubicBezTo>
                  <a:pt x="1798616" y="5948440"/>
                  <a:pt x="1797365" y="5947322"/>
                  <a:pt x="1795983" y="5946367"/>
                </a:cubicBezTo>
                <a:close/>
                <a:moveTo>
                  <a:pt x="4758908" y="5933039"/>
                </a:moveTo>
                <a:cubicBezTo>
                  <a:pt x="4749498" y="5956436"/>
                  <a:pt x="4734756" y="5967263"/>
                  <a:pt x="4722120" y="5978024"/>
                </a:cubicBezTo>
                <a:cubicBezTo>
                  <a:pt x="4709876" y="5988456"/>
                  <a:pt x="4707704" y="6014914"/>
                  <a:pt x="4677166" y="6006128"/>
                </a:cubicBezTo>
                <a:cubicBezTo>
                  <a:pt x="4707080" y="5984836"/>
                  <a:pt x="4723436" y="5954462"/>
                  <a:pt x="4758908" y="5933039"/>
                </a:cubicBezTo>
                <a:close/>
                <a:moveTo>
                  <a:pt x="4729852" y="5911846"/>
                </a:moveTo>
                <a:cubicBezTo>
                  <a:pt x="4645706" y="5962590"/>
                  <a:pt x="4580580" y="6039957"/>
                  <a:pt x="4489164" y="6078953"/>
                </a:cubicBezTo>
                <a:cubicBezTo>
                  <a:pt x="4485576" y="6074181"/>
                  <a:pt x="4488440" y="6071910"/>
                  <a:pt x="4490908" y="6070396"/>
                </a:cubicBezTo>
                <a:cubicBezTo>
                  <a:pt x="4561692" y="6026859"/>
                  <a:pt x="4623658" y="5971377"/>
                  <a:pt x="4690824" y="5922903"/>
                </a:cubicBezTo>
                <a:cubicBezTo>
                  <a:pt x="4702110" y="5914676"/>
                  <a:pt x="4712904" y="5905364"/>
                  <a:pt x="4729852" y="5911846"/>
                </a:cubicBezTo>
                <a:close/>
                <a:moveTo>
                  <a:pt x="5272702" y="5882970"/>
                </a:moveTo>
                <a:cubicBezTo>
                  <a:pt x="5275698" y="5883756"/>
                  <a:pt x="5278640" y="5885496"/>
                  <a:pt x="5281520" y="5888680"/>
                </a:cubicBezTo>
                <a:cubicBezTo>
                  <a:pt x="5285304" y="5892826"/>
                  <a:pt x="5289022" y="5897137"/>
                  <a:pt x="5284086" y="5902501"/>
                </a:cubicBezTo>
                <a:cubicBezTo>
                  <a:pt x="5280796" y="5906088"/>
                  <a:pt x="5275366" y="5906845"/>
                  <a:pt x="5272800" y="5902797"/>
                </a:cubicBezTo>
                <a:cubicBezTo>
                  <a:pt x="5265954" y="5892069"/>
                  <a:pt x="5252758" y="5896874"/>
                  <a:pt x="5244662" y="5888449"/>
                </a:cubicBezTo>
                <a:cubicBezTo>
                  <a:pt x="5254264" y="5886845"/>
                  <a:pt x="5263716" y="5880613"/>
                  <a:pt x="5272702" y="5882970"/>
                </a:cubicBezTo>
                <a:close/>
                <a:moveTo>
                  <a:pt x="2366521" y="5860624"/>
                </a:moveTo>
                <a:lnTo>
                  <a:pt x="2368660" y="5862138"/>
                </a:lnTo>
                <a:lnTo>
                  <a:pt x="2366126" y="5862928"/>
                </a:lnTo>
                <a:close/>
                <a:moveTo>
                  <a:pt x="1627787" y="5836328"/>
                </a:moveTo>
                <a:cubicBezTo>
                  <a:pt x="1632900" y="5835756"/>
                  <a:pt x="1638075" y="5839252"/>
                  <a:pt x="1648326" y="5846064"/>
                </a:cubicBezTo>
                <a:cubicBezTo>
                  <a:pt x="1668268" y="5859359"/>
                  <a:pt x="1686597" y="5875253"/>
                  <a:pt x="1709107" y="5884500"/>
                </a:cubicBezTo>
                <a:lnTo>
                  <a:pt x="1714767" y="5877195"/>
                </a:lnTo>
                <a:cubicBezTo>
                  <a:pt x="1714174" y="5873180"/>
                  <a:pt x="1707988" y="5865710"/>
                  <a:pt x="1718058" y="5866599"/>
                </a:cubicBezTo>
                <a:cubicBezTo>
                  <a:pt x="1728819" y="5867553"/>
                  <a:pt x="1738789" y="5872588"/>
                  <a:pt x="1745963" y="5880650"/>
                </a:cubicBezTo>
                <a:cubicBezTo>
                  <a:pt x="1754026" y="5890226"/>
                  <a:pt x="1765313" y="5893715"/>
                  <a:pt x="1775186" y="5899243"/>
                </a:cubicBezTo>
                <a:cubicBezTo>
                  <a:pt x="1777489" y="5899802"/>
                  <a:pt x="1779529" y="5901086"/>
                  <a:pt x="1781043" y="5902896"/>
                </a:cubicBezTo>
                <a:lnTo>
                  <a:pt x="1769690" y="5908457"/>
                </a:lnTo>
                <a:cubicBezTo>
                  <a:pt x="1780155" y="5925734"/>
                  <a:pt x="1798945" y="5932809"/>
                  <a:pt x="1814050" y="5944360"/>
                </a:cubicBezTo>
                <a:cubicBezTo>
                  <a:pt x="1830668" y="5956996"/>
                  <a:pt x="1850709" y="5965552"/>
                  <a:pt x="1862786" y="5983849"/>
                </a:cubicBezTo>
                <a:lnTo>
                  <a:pt x="1864070" y="5984244"/>
                </a:lnTo>
                <a:lnTo>
                  <a:pt x="1864070" y="5985890"/>
                </a:lnTo>
                <a:cubicBezTo>
                  <a:pt x="1864892" y="5987271"/>
                  <a:pt x="1865912" y="5988522"/>
                  <a:pt x="1867097" y="5989641"/>
                </a:cubicBezTo>
                <a:cubicBezTo>
                  <a:pt x="1868084" y="5989444"/>
                  <a:pt x="1869105" y="5989345"/>
                  <a:pt x="1870125" y="5989345"/>
                </a:cubicBezTo>
                <a:lnTo>
                  <a:pt x="1871902" y="5989345"/>
                </a:lnTo>
                <a:cubicBezTo>
                  <a:pt x="1873712" y="5989575"/>
                  <a:pt x="1875489" y="5990003"/>
                  <a:pt x="1877167" y="5990661"/>
                </a:cubicBezTo>
                <a:lnTo>
                  <a:pt x="1878286" y="5991484"/>
                </a:lnTo>
                <a:cubicBezTo>
                  <a:pt x="1877891" y="5991747"/>
                  <a:pt x="1877529" y="5991747"/>
                  <a:pt x="1877167" y="5991747"/>
                </a:cubicBezTo>
                <a:cubicBezTo>
                  <a:pt x="1877167" y="5993689"/>
                  <a:pt x="1877167" y="5995630"/>
                  <a:pt x="1877167" y="5997539"/>
                </a:cubicBezTo>
                <a:cubicBezTo>
                  <a:pt x="1877496" y="5997440"/>
                  <a:pt x="1877825" y="5997276"/>
                  <a:pt x="1878122" y="5997078"/>
                </a:cubicBezTo>
                <a:cubicBezTo>
                  <a:pt x="1879010" y="6015474"/>
                  <a:pt x="1901651" y="6010538"/>
                  <a:pt x="1907080" y="6024030"/>
                </a:cubicBezTo>
                <a:cubicBezTo>
                  <a:pt x="1839554" y="6016198"/>
                  <a:pt x="1634340" y="5910432"/>
                  <a:pt x="1588433" y="5859852"/>
                </a:cubicBezTo>
                <a:cubicBezTo>
                  <a:pt x="1591560" y="5850178"/>
                  <a:pt x="1601959" y="5856364"/>
                  <a:pt x="1607619" y="5851000"/>
                </a:cubicBezTo>
                <a:cubicBezTo>
                  <a:pt x="1617623" y="5841539"/>
                  <a:pt x="1622674" y="5836899"/>
                  <a:pt x="1627787" y="5836328"/>
                </a:cubicBezTo>
                <a:close/>
                <a:moveTo>
                  <a:pt x="4896530" y="5818421"/>
                </a:moveTo>
                <a:lnTo>
                  <a:pt x="4897188" y="5818421"/>
                </a:lnTo>
                <a:cubicBezTo>
                  <a:pt x="4897056" y="5818717"/>
                  <a:pt x="4896892" y="5818980"/>
                  <a:pt x="4896760" y="5819211"/>
                </a:cubicBezTo>
                <a:lnTo>
                  <a:pt x="4896556" y="5819211"/>
                </a:lnTo>
                <a:lnTo>
                  <a:pt x="4896530" y="5819244"/>
                </a:lnTo>
                <a:lnTo>
                  <a:pt x="4896530" y="5819211"/>
                </a:lnTo>
                <a:lnTo>
                  <a:pt x="4896398" y="5819211"/>
                </a:lnTo>
                <a:lnTo>
                  <a:pt x="4896530" y="5819079"/>
                </a:lnTo>
                <a:close/>
                <a:moveTo>
                  <a:pt x="1618281" y="5789331"/>
                </a:moveTo>
                <a:cubicBezTo>
                  <a:pt x="1629437" y="5786270"/>
                  <a:pt x="1637960" y="5792194"/>
                  <a:pt x="1646615" y="5797656"/>
                </a:cubicBezTo>
                <a:cubicBezTo>
                  <a:pt x="1637894" y="5792161"/>
                  <a:pt x="1629371" y="5786204"/>
                  <a:pt x="1618281" y="5789331"/>
                </a:cubicBezTo>
                <a:close/>
                <a:moveTo>
                  <a:pt x="5007298" y="5781663"/>
                </a:moveTo>
                <a:cubicBezTo>
                  <a:pt x="4984032" y="5824279"/>
                  <a:pt x="4880176" y="5907635"/>
                  <a:pt x="4827524" y="5925833"/>
                </a:cubicBezTo>
                <a:cubicBezTo>
                  <a:pt x="4816564" y="5894998"/>
                  <a:pt x="4831866" y="5875187"/>
                  <a:pt x="4854014" y="5856726"/>
                </a:cubicBezTo>
                <a:cubicBezTo>
                  <a:pt x="4868526" y="5844649"/>
                  <a:pt x="4888272" y="5838001"/>
                  <a:pt x="4896760" y="5819244"/>
                </a:cubicBezTo>
                <a:cubicBezTo>
                  <a:pt x="4923548" y="5825168"/>
                  <a:pt x="4939180" y="5802724"/>
                  <a:pt x="4960272" y="5794004"/>
                </a:cubicBezTo>
                <a:cubicBezTo>
                  <a:pt x="4960602" y="5794135"/>
                  <a:pt x="4960918" y="5794300"/>
                  <a:pt x="4961228" y="5794497"/>
                </a:cubicBezTo>
                <a:lnTo>
                  <a:pt x="4959516" y="5794826"/>
                </a:lnTo>
                <a:cubicBezTo>
                  <a:pt x="4979096" y="5804699"/>
                  <a:pt x="4989628" y="5780873"/>
                  <a:pt x="5007298" y="5781663"/>
                </a:cubicBezTo>
                <a:close/>
                <a:moveTo>
                  <a:pt x="4617956" y="5757369"/>
                </a:moveTo>
                <a:cubicBezTo>
                  <a:pt x="4624086" y="5755509"/>
                  <a:pt x="4631242" y="5756044"/>
                  <a:pt x="4639552" y="5758496"/>
                </a:cubicBezTo>
                <a:cubicBezTo>
                  <a:pt x="4634220" y="5774390"/>
                  <a:pt x="4621156" y="5776430"/>
                  <a:pt x="4609640" y="5780544"/>
                </a:cubicBezTo>
                <a:cubicBezTo>
                  <a:pt x="4598286" y="5783637"/>
                  <a:pt x="4598286" y="5778504"/>
                  <a:pt x="4602532" y="5770606"/>
                </a:cubicBezTo>
                <a:cubicBezTo>
                  <a:pt x="4606728" y="5763482"/>
                  <a:pt x="4611828" y="5759228"/>
                  <a:pt x="4617956" y="5757369"/>
                </a:cubicBezTo>
                <a:close/>
                <a:moveTo>
                  <a:pt x="5584336" y="5747900"/>
                </a:moveTo>
                <a:cubicBezTo>
                  <a:pt x="5584404" y="5747341"/>
                  <a:pt x="5584964" y="5747373"/>
                  <a:pt x="5585916" y="5747933"/>
                </a:cubicBezTo>
                <a:lnTo>
                  <a:pt x="5585984" y="5747900"/>
                </a:lnTo>
                <a:cubicBezTo>
                  <a:pt x="5584964" y="5747341"/>
                  <a:pt x="5584404" y="5747308"/>
                  <a:pt x="5584336" y="5747900"/>
                </a:cubicBezTo>
                <a:close/>
                <a:moveTo>
                  <a:pt x="5586016" y="5743326"/>
                </a:moveTo>
                <a:lnTo>
                  <a:pt x="5585916" y="5743358"/>
                </a:lnTo>
                <a:cubicBezTo>
                  <a:pt x="5585916" y="5743852"/>
                  <a:pt x="5585916" y="5744379"/>
                  <a:pt x="5586016" y="5744872"/>
                </a:cubicBezTo>
                <a:cubicBezTo>
                  <a:pt x="5586016" y="5744346"/>
                  <a:pt x="5586016" y="5743819"/>
                  <a:pt x="5586016" y="5743326"/>
                </a:cubicBezTo>
                <a:close/>
                <a:moveTo>
                  <a:pt x="5591742" y="5728451"/>
                </a:moveTo>
                <a:cubicBezTo>
                  <a:pt x="5588510" y="5732762"/>
                  <a:pt x="5586526" y="5737863"/>
                  <a:pt x="5586016" y="5743227"/>
                </a:cubicBezTo>
                <a:cubicBezTo>
                  <a:pt x="5586532" y="5737896"/>
                  <a:pt x="5588512" y="5732762"/>
                  <a:pt x="5591742" y="5728484"/>
                </a:cubicBezTo>
                <a:close/>
                <a:moveTo>
                  <a:pt x="2034664" y="5696465"/>
                </a:moveTo>
                <a:lnTo>
                  <a:pt x="2037527" y="5697617"/>
                </a:lnTo>
                <a:cubicBezTo>
                  <a:pt x="2036836" y="5697617"/>
                  <a:pt x="2035915" y="5697880"/>
                  <a:pt x="2035487" y="5697551"/>
                </a:cubicBezTo>
                <a:cubicBezTo>
                  <a:pt x="2035158" y="5697255"/>
                  <a:pt x="2034862" y="5696860"/>
                  <a:pt x="2034664" y="5696465"/>
                </a:cubicBezTo>
                <a:close/>
                <a:moveTo>
                  <a:pt x="5846876" y="5695708"/>
                </a:moveTo>
                <a:cubicBezTo>
                  <a:pt x="5830356" y="5720224"/>
                  <a:pt x="5808012" y="5739278"/>
                  <a:pt x="5787642" y="5760142"/>
                </a:cubicBezTo>
                <a:lnTo>
                  <a:pt x="5787642" y="5760175"/>
                </a:lnTo>
                <a:cubicBezTo>
                  <a:pt x="5808012" y="5739311"/>
                  <a:pt x="5830422" y="5720257"/>
                  <a:pt x="5846876" y="5695708"/>
                </a:cubicBezTo>
                <a:close/>
                <a:moveTo>
                  <a:pt x="2032920" y="5695247"/>
                </a:moveTo>
                <a:lnTo>
                  <a:pt x="2033941" y="5695247"/>
                </a:lnTo>
                <a:cubicBezTo>
                  <a:pt x="2034204" y="5695609"/>
                  <a:pt x="2034435" y="5696234"/>
                  <a:pt x="2034665" y="5696464"/>
                </a:cubicBezTo>
                <a:lnTo>
                  <a:pt x="2033409" y="5695975"/>
                </a:lnTo>
                <a:lnTo>
                  <a:pt x="2033315" y="5696103"/>
                </a:lnTo>
                <a:cubicBezTo>
                  <a:pt x="2033217" y="5695806"/>
                  <a:pt x="2032920" y="5695543"/>
                  <a:pt x="2032920" y="5695247"/>
                </a:cubicBezTo>
                <a:close/>
                <a:moveTo>
                  <a:pt x="5485580" y="5675075"/>
                </a:moveTo>
                <a:cubicBezTo>
                  <a:pt x="5476432" y="5703310"/>
                  <a:pt x="5456492" y="5721508"/>
                  <a:pt x="5435528" y="5746518"/>
                </a:cubicBezTo>
                <a:cubicBezTo>
                  <a:pt x="5437372" y="5708871"/>
                  <a:pt x="5453760" y="5686790"/>
                  <a:pt x="5485580" y="5675075"/>
                </a:cubicBezTo>
                <a:close/>
                <a:moveTo>
                  <a:pt x="5520200" y="5669151"/>
                </a:moveTo>
                <a:cubicBezTo>
                  <a:pt x="5519872" y="5669415"/>
                  <a:pt x="5519600" y="5669744"/>
                  <a:pt x="5519410" y="5670138"/>
                </a:cubicBezTo>
                <a:lnTo>
                  <a:pt x="5519016" y="5669908"/>
                </a:lnTo>
                <a:cubicBezTo>
                  <a:pt x="5518192" y="5669316"/>
                  <a:pt x="5518948" y="5668395"/>
                  <a:pt x="5520200" y="5669151"/>
                </a:cubicBezTo>
                <a:close/>
                <a:moveTo>
                  <a:pt x="5520892" y="5668395"/>
                </a:moveTo>
                <a:cubicBezTo>
                  <a:pt x="5520892" y="5668790"/>
                  <a:pt x="5520892" y="5669152"/>
                  <a:pt x="5520892" y="5669547"/>
                </a:cubicBezTo>
                <a:cubicBezTo>
                  <a:pt x="5520648" y="5669349"/>
                  <a:pt x="5520380" y="5669185"/>
                  <a:pt x="5520100" y="5669020"/>
                </a:cubicBezTo>
                <a:lnTo>
                  <a:pt x="5520398" y="5668724"/>
                </a:lnTo>
                <a:close/>
                <a:moveTo>
                  <a:pt x="5110104" y="5665070"/>
                </a:moveTo>
                <a:cubicBezTo>
                  <a:pt x="5113920" y="5667407"/>
                  <a:pt x="5111978" y="5670237"/>
                  <a:pt x="5109808" y="5672738"/>
                </a:cubicBezTo>
                <a:lnTo>
                  <a:pt x="5101942" y="5677707"/>
                </a:lnTo>
                <a:lnTo>
                  <a:pt x="5094208" y="5683235"/>
                </a:lnTo>
                <a:lnTo>
                  <a:pt x="5086904" y="5689093"/>
                </a:lnTo>
                <a:cubicBezTo>
                  <a:pt x="5085586" y="5690113"/>
                  <a:pt x="5083612" y="5692252"/>
                  <a:pt x="5083084" y="5691956"/>
                </a:cubicBezTo>
                <a:cubicBezTo>
                  <a:pt x="5079926" y="5690113"/>
                  <a:pt x="5081144" y="5687612"/>
                  <a:pt x="5082822" y="5685276"/>
                </a:cubicBezTo>
                <a:lnTo>
                  <a:pt x="5090688" y="5679385"/>
                </a:lnTo>
                <a:cubicBezTo>
                  <a:pt x="5093156" y="5677542"/>
                  <a:pt x="5095624" y="5675699"/>
                  <a:pt x="5098058" y="5673823"/>
                </a:cubicBezTo>
                <a:lnTo>
                  <a:pt x="5105166" y="5667867"/>
                </a:lnTo>
                <a:cubicBezTo>
                  <a:pt x="5106812" y="5666847"/>
                  <a:pt x="5109346" y="5664577"/>
                  <a:pt x="5110104" y="5665070"/>
                </a:cubicBezTo>
                <a:close/>
                <a:moveTo>
                  <a:pt x="1700913" y="5663195"/>
                </a:moveTo>
                <a:cubicBezTo>
                  <a:pt x="1756396" y="5690838"/>
                  <a:pt x="1817605" y="5705712"/>
                  <a:pt x="1867295" y="5744050"/>
                </a:cubicBezTo>
                <a:cubicBezTo>
                  <a:pt x="1863017" y="5755140"/>
                  <a:pt x="1855350" y="5749381"/>
                  <a:pt x="1850841" y="5747341"/>
                </a:cubicBezTo>
                <a:cubicBezTo>
                  <a:pt x="1834091" y="5739739"/>
                  <a:pt x="1817934" y="5730755"/>
                  <a:pt x="1801480" y="5722429"/>
                </a:cubicBezTo>
                <a:cubicBezTo>
                  <a:pt x="1787198" y="5715190"/>
                  <a:pt x="1774133" y="5703804"/>
                  <a:pt x="1755968" y="5710023"/>
                </a:cubicBezTo>
                <a:cubicBezTo>
                  <a:pt x="1750571" y="5711998"/>
                  <a:pt x="1745174" y="5709135"/>
                  <a:pt x="1740962" y="5705416"/>
                </a:cubicBezTo>
                <a:cubicBezTo>
                  <a:pt x="1726581" y="5692681"/>
                  <a:pt x="1710456" y="5681656"/>
                  <a:pt x="1700913" y="5663195"/>
                </a:cubicBezTo>
                <a:close/>
                <a:moveTo>
                  <a:pt x="5149132" y="5633084"/>
                </a:moveTo>
                <a:cubicBezTo>
                  <a:pt x="5149920" y="5634269"/>
                  <a:pt x="5148802" y="5636737"/>
                  <a:pt x="5148572" y="5638678"/>
                </a:cubicBezTo>
                <a:cubicBezTo>
                  <a:pt x="5148276" y="5640817"/>
                  <a:pt x="5147824" y="5642924"/>
                  <a:pt x="5147224" y="5644997"/>
                </a:cubicBezTo>
                <a:cubicBezTo>
                  <a:pt x="5143736" y="5654441"/>
                  <a:pt x="5139654" y="5663458"/>
                  <a:pt x="5127084" y="5662076"/>
                </a:cubicBezTo>
                <a:cubicBezTo>
                  <a:pt x="5125174" y="5661879"/>
                  <a:pt x="5122080" y="5660299"/>
                  <a:pt x="5121884" y="5659015"/>
                </a:cubicBezTo>
                <a:cubicBezTo>
                  <a:pt x="5120336" y="5648288"/>
                  <a:pt x="5129484" y="5644536"/>
                  <a:pt x="5135738" y="5639073"/>
                </a:cubicBezTo>
                <a:cubicBezTo>
                  <a:pt x="5138390" y="5637230"/>
                  <a:pt x="5141250" y="5635684"/>
                  <a:pt x="5144260" y="5634499"/>
                </a:cubicBezTo>
                <a:cubicBezTo>
                  <a:pt x="5145644" y="5632163"/>
                  <a:pt x="5147880" y="5631274"/>
                  <a:pt x="5149132" y="5633084"/>
                </a:cubicBezTo>
                <a:close/>
                <a:moveTo>
                  <a:pt x="1424026" y="5608897"/>
                </a:moveTo>
                <a:cubicBezTo>
                  <a:pt x="1438242" y="5612648"/>
                  <a:pt x="1449233" y="5620842"/>
                  <a:pt x="1459303" y="5631570"/>
                </a:cubicBezTo>
                <a:cubicBezTo>
                  <a:pt x="1478719" y="5652269"/>
                  <a:pt x="1498694" y="5672475"/>
                  <a:pt x="1519195" y="5692220"/>
                </a:cubicBezTo>
                <a:cubicBezTo>
                  <a:pt x="1548384" y="5720224"/>
                  <a:pt x="1579022" y="5745497"/>
                  <a:pt x="1616438" y="5763399"/>
                </a:cubicBezTo>
                <a:cubicBezTo>
                  <a:pt x="1649017" y="5779031"/>
                  <a:pt x="1678009" y="5802066"/>
                  <a:pt x="1706639" y="5825102"/>
                </a:cubicBezTo>
                <a:cubicBezTo>
                  <a:pt x="1683899" y="5823390"/>
                  <a:pt x="1667610" y="5809010"/>
                  <a:pt x="1649083" y="5799137"/>
                </a:cubicBezTo>
                <a:cubicBezTo>
                  <a:pt x="1647898" y="5804896"/>
                  <a:pt x="1646713" y="5810523"/>
                  <a:pt x="1645364" y="5817105"/>
                </a:cubicBezTo>
                <a:cubicBezTo>
                  <a:pt x="1624698" y="5814143"/>
                  <a:pt x="1605348" y="5805159"/>
                  <a:pt x="1589750" y="5791272"/>
                </a:cubicBezTo>
                <a:cubicBezTo>
                  <a:pt x="1574349" y="5777385"/>
                  <a:pt x="1557467" y="5765045"/>
                  <a:pt x="1542856" y="5750434"/>
                </a:cubicBezTo>
                <a:cubicBezTo>
                  <a:pt x="1524164" y="5731709"/>
                  <a:pt x="1501228" y="5724041"/>
                  <a:pt x="1474638" y="5718052"/>
                </a:cubicBezTo>
                <a:cubicBezTo>
                  <a:pt x="1472729" y="5732532"/>
                  <a:pt x="1484971" y="5737534"/>
                  <a:pt x="1489183" y="5746452"/>
                </a:cubicBezTo>
                <a:cubicBezTo>
                  <a:pt x="1491158" y="5750598"/>
                  <a:pt x="1492408" y="5754876"/>
                  <a:pt x="1489447" y="5758660"/>
                </a:cubicBezTo>
                <a:cubicBezTo>
                  <a:pt x="1484938" y="5764321"/>
                  <a:pt x="1479805" y="5761721"/>
                  <a:pt x="1475066" y="5758660"/>
                </a:cubicBezTo>
                <a:cubicBezTo>
                  <a:pt x="1473256" y="5757410"/>
                  <a:pt x="1471545" y="5756028"/>
                  <a:pt x="1469965" y="5754514"/>
                </a:cubicBezTo>
                <a:cubicBezTo>
                  <a:pt x="1435675" y="5724173"/>
                  <a:pt x="1399641" y="5695642"/>
                  <a:pt x="1369300" y="5661056"/>
                </a:cubicBezTo>
                <a:cubicBezTo>
                  <a:pt x="1360843" y="5651414"/>
                  <a:pt x="1350345" y="5642726"/>
                  <a:pt x="1348502" y="5625844"/>
                </a:cubicBezTo>
                <a:cubicBezTo>
                  <a:pt x="1374236" y="5627424"/>
                  <a:pt x="1390559" y="5648353"/>
                  <a:pt x="1413067" y="5653750"/>
                </a:cubicBezTo>
                <a:lnTo>
                  <a:pt x="1417740" y="5647860"/>
                </a:lnTo>
                <a:cubicBezTo>
                  <a:pt x="1414055" y="5643878"/>
                  <a:pt x="1410566" y="5639731"/>
                  <a:pt x="1406650" y="5635980"/>
                </a:cubicBezTo>
                <a:cubicBezTo>
                  <a:pt x="1400859" y="5630386"/>
                  <a:pt x="1401451" y="5624528"/>
                  <a:pt x="1405269" y="5618341"/>
                </a:cubicBezTo>
                <a:cubicBezTo>
                  <a:pt x="1409546" y="5611299"/>
                  <a:pt x="1414943" y="5606495"/>
                  <a:pt x="1424026" y="5608897"/>
                </a:cubicBezTo>
                <a:close/>
                <a:moveTo>
                  <a:pt x="1721513" y="5544957"/>
                </a:moveTo>
                <a:cubicBezTo>
                  <a:pt x="1725792" y="5544332"/>
                  <a:pt x="1729773" y="5547294"/>
                  <a:pt x="1730399" y="5551572"/>
                </a:cubicBezTo>
                <a:cubicBezTo>
                  <a:pt x="1729378" y="5552954"/>
                  <a:pt x="1728391" y="5555323"/>
                  <a:pt x="1727108" y="5555521"/>
                </a:cubicBezTo>
                <a:cubicBezTo>
                  <a:pt x="1726812" y="5555586"/>
                  <a:pt x="1726515" y="5555619"/>
                  <a:pt x="1726219" y="5555652"/>
                </a:cubicBezTo>
                <a:cubicBezTo>
                  <a:pt x="1722040" y="5556047"/>
                  <a:pt x="1718354" y="5552987"/>
                  <a:pt x="1717959" y="5548840"/>
                </a:cubicBezTo>
                <a:cubicBezTo>
                  <a:pt x="1717959" y="5547754"/>
                  <a:pt x="1719967" y="5544990"/>
                  <a:pt x="1721250" y="5544990"/>
                </a:cubicBezTo>
                <a:cubicBezTo>
                  <a:pt x="1721349" y="5544990"/>
                  <a:pt x="1721448" y="5544957"/>
                  <a:pt x="1721513" y="5544957"/>
                </a:cubicBezTo>
                <a:close/>
                <a:moveTo>
                  <a:pt x="784659" y="5520375"/>
                </a:moveTo>
                <a:cubicBezTo>
                  <a:pt x="816646" y="5531300"/>
                  <a:pt x="817930" y="5561806"/>
                  <a:pt x="837477" y="5576581"/>
                </a:cubicBezTo>
                <a:cubicBezTo>
                  <a:pt x="817403" y="5570625"/>
                  <a:pt x="805556" y="5557988"/>
                  <a:pt x="784659" y="5520375"/>
                </a:cubicBezTo>
                <a:close/>
                <a:moveTo>
                  <a:pt x="4857500" y="5487072"/>
                </a:moveTo>
                <a:cubicBezTo>
                  <a:pt x="4850756" y="5503362"/>
                  <a:pt x="4842560" y="5509252"/>
                  <a:pt x="4832688" y="5513892"/>
                </a:cubicBezTo>
                <a:cubicBezTo>
                  <a:pt x="4835616" y="5503362"/>
                  <a:pt x="4843318" y="5497076"/>
                  <a:pt x="4857500" y="5487072"/>
                </a:cubicBezTo>
                <a:close/>
                <a:moveTo>
                  <a:pt x="4822948" y="5483189"/>
                </a:moveTo>
                <a:cubicBezTo>
                  <a:pt x="4822784" y="5483584"/>
                  <a:pt x="4822488" y="5483913"/>
                  <a:pt x="4822488" y="5484308"/>
                </a:cubicBezTo>
                <a:lnTo>
                  <a:pt x="4821138" y="5484900"/>
                </a:lnTo>
                <a:cubicBezTo>
                  <a:pt x="4821336" y="5484473"/>
                  <a:pt x="4821698" y="5484078"/>
                  <a:pt x="4821698" y="5483617"/>
                </a:cubicBezTo>
                <a:lnTo>
                  <a:pt x="4821734" y="5483649"/>
                </a:lnTo>
                <a:close/>
                <a:moveTo>
                  <a:pt x="5342826" y="5471408"/>
                </a:moveTo>
                <a:lnTo>
                  <a:pt x="5343122" y="5471408"/>
                </a:lnTo>
                <a:cubicBezTo>
                  <a:pt x="5343122" y="5471507"/>
                  <a:pt x="5343056" y="5471671"/>
                  <a:pt x="5343056" y="5471671"/>
                </a:cubicBezTo>
                <a:lnTo>
                  <a:pt x="5342826" y="5471671"/>
                </a:lnTo>
                <a:close/>
                <a:moveTo>
                  <a:pt x="732706" y="5441663"/>
                </a:moveTo>
                <a:cubicBezTo>
                  <a:pt x="738226" y="5440153"/>
                  <a:pt x="744397" y="5440359"/>
                  <a:pt x="748658" y="5442844"/>
                </a:cubicBezTo>
                <a:cubicBezTo>
                  <a:pt x="756095" y="5447286"/>
                  <a:pt x="776498" y="5475291"/>
                  <a:pt x="782092" y="5489408"/>
                </a:cubicBezTo>
                <a:cubicBezTo>
                  <a:pt x="771891" y="5490231"/>
                  <a:pt x="769653" y="5484933"/>
                  <a:pt x="767778" y="5480029"/>
                </a:cubicBezTo>
                <a:cubicBezTo>
                  <a:pt x="764487" y="5471440"/>
                  <a:pt x="759813" y="5467459"/>
                  <a:pt x="750665" y="5472592"/>
                </a:cubicBezTo>
                <a:cubicBezTo>
                  <a:pt x="744742" y="5475686"/>
                  <a:pt x="737568" y="5475060"/>
                  <a:pt x="732303" y="5470947"/>
                </a:cubicBezTo>
                <a:cubicBezTo>
                  <a:pt x="725030" y="5466307"/>
                  <a:pt x="716540" y="5461601"/>
                  <a:pt x="720653" y="5450774"/>
                </a:cubicBezTo>
                <a:cubicBezTo>
                  <a:pt x="722315" y="5446398"/>
                  <a:pt x="727186" y="5443173"/>
                  <a:pt x="732706" y="5441663"/>
                </a:cubicBezTo>
                <a:close/>
                <a:moveTo>
                  <a:pt x="4885540" y="5430372"/>
                </a:moveTo>
                <a:cubicBezTo>
                  <a:pt x="4872772" y="5457620"/>
                  <a:pt x="4850328" y="5473350"/>
                  <a:pt x="4822948" y="5483189"/>
                </a:cubicBezTo>
                <a:cubicBezTo>
                  <a:pt x="4831736" y="5461371"/>
                  <a:pt x="4848124" y="5447352"/>
                  <a:pt x="4869710" y="5439027"/>
                </a:cubicBezTo>
                <a:cubicBezTo>
                  <a:pt x="4875468" y="5437151"/>
                  <a:pt x="4880832" y="5434189"/>
                  <a:pt x="4885540" y="5430372"/>
                </a:cubicBezTo>
                <a:close/>
                <a:moveTo>
                  <a:pt x="4886360" y="5429648"/>
                </a:moveTo>
                <a:lnTo>
                  <a:pt x="4887480" y="5430964"/>
                </a:lnTo>
                <a:lnTo>
                  <a:pt x="4885900" y="5430175"/>
                </a:lnTo>
                <a:lnTo>
                  <a:pt x="4885670" y="5430372"/>
                </a:lnTo>
                <a:cubicBezTo>
                  <a:pt x="4885670" y="5430273"/>
                  <a:pt x="4885670" y="5430175"/>
                  <a:pt x="4885670" y="5430076"/>
                </a:cubicBezTo>
                <a:close/>
                <a:moveTo>
                  <a:pt x="1539828" y="5385749"/>
                </a:moveTo>
                <a:lnTo>
                  <a:pt x="1539828" y="5387394"/>
                </a:lnTo>
                <a:lnTo>
                  <a:pt x="1540915" y="5387624"/>
                </a:lnTo>
                <a:cubicBezTo>
                  <a:pt x="1540552" y="5387786"/>
                  <a:pt x="1540190" y="5387973"/>
                  <a:pt x="1539828" y="5388184"/>
                </a:cubicBezTo>
                <a:lnTo>
                  <a:pt x="1539203" y="5387295"/>
                </a:lnTo>
                <a:close/>
                <a:moveTo>
                  <a:pt x="1142269" y="5351689"/>
                </a:moveTo>
                <a:lnTo>
                  <a:pt x="1142433" y="5351689"/>
                </a:lnTo>
                <a:cubicBezTo>
                  <a:pt x="1142499" y="5352150"/>
                  <a:pt x="1142697" y="5352610"/>
                  <a:pt x="1142697" y="5353071"/>
                </a:cubicBezTo>
                <a:lnTo>
                  <a:pt x="1141614" y="5352219"/>
                </a:lnTo>
                <a:close/>
                <a:moveTo>
                  <a:pt x="1141117" y="5351689"/>
                </a:moveTo>
                <a:lnTo>
                  <a:pt x="1142269" y="5351689"/>
                </a:lnTo>
                <a:lnTo>
                  <a:pt x="1141611" y="5352216"/>
                </a:lnTo>
                <a:lnTo>
                  <a:pt x="1141614" y="5352219"/>
                </a:lnTo>
                <a:lnTo>
                  <a:pt x="1141578" y="5352248"/>
                </a:lnTo>
                <a:cubicBezTo>
                  <a:pt x="1141413" y="5352084"/>
                  <a:pt x="1141117" y="5351886"/>
                  <a:pt x="1141117" y="5351689"/>
                </a:cubicBezTo>
                <a:close/>
                <a:moveTo>
                  <a:pt x="1153654" y="5349484"/>
                </a:moveTo>
                <a:cubicBezTo>
                  <a:pt x="1179882" y="5366530"/>
                  <a:pt x="1205156" y="5383149"/>
                  <a:pt x="1214797" y="5416813"/>
                </a:cubicBezTo>
                <a:cubicBezTo>
                  <a:pt x="1221214" y="5437118"/>
                  <a:pt x="1237076" y="5453045"/>
                  <a:pt x="1257347" y="5459594"/>
                </a:cubicBezTo>
                <a:cubicBezTo>
                  <a:pt x="1300292" y="5474468"/>
                  <a:pt x="1327408" y="5504546"/>
                  <a:pt x="1346198" y="5547655"/>
                </a:cubicBezTo>
                <a:cubicBezTo>
                  <a:pt x="1293118" y="5544331"/>
                  <a:pt x="1255932" y="5524093"/>
                  <a:pt x="1233292" y="5476080"/>
                </a:cubicBezTo>
                <a:cubicBezTo>
                  <a:pt x="1220261" y="5448537"/>
                  <a:pt x="1196007" y="5427838"/>
                  <a:pt x="1174157" y="5406316"/>
                </a:cubicBezTo>
                <a:cubicBezTo>
                  <a:pt x="1158887" y="5391211"/>
                  <a:pt x="1146645" y="5374626"/>
                  <a:pt x="1142696" y="5353104"/>
                </a:cubicBezTo>
                <a:cubicBezTo>
                  <a:pt x="1147797" y="5356526"/>
                  <a:pt x="1152930" y="5359982"/>
                  <a:pt x="1153654" y="5349484"/>
                </a:cubicBezTo>
                <a:close/>
                <a:moveTo>
                  <a:pt x="1152996" y="5347345"/>
                </a:moveTo>
                <a:lnTo>
                  <a:pt x="1153644" y="5348406"/>
                </a:lnTo>
                <a:lnTo>
                  <a:pt x="1153654" y="5348365"/>
                </a:lnTo>
                <a:lnTo>
                  <a:pt x="1153654" y="5348422"/>
                </a:lnTo>
                <a:lnTo>
                  <a:pt x="1153720" y="5348530"/>
                </a:lnTo>
                <a:lnTo>
                  <a:pt x="1153654" y="5348685"/>
                </a:lnTo>
                <a:lnTo>
                  <a:pt x="1153654" y="5349286"/>
                </a:lnTo>
                <a:lnTo>
                  <a:pt x="1153424" y="5349286"/>
                </a:lnTo>
                <a:lnTo>
                  <a:pt x="1153462" y="5349135"/>
                </a:lnTo>
                <a:lnTo>
                  <a:pt x="1153425" y="5349221"/>
                </a:lnTo>
                <a:cubicBezTo>
                  <a:pt x="1153425" y="5349155"/>
                  <a:pt x="1152996" y="5347345"/>
                  <a:pt x="1152996" y="5347345"/>
                </a:cubicBezTo>
                <a:close/>
                <a:moveTo>
                  <a:pt x="756753" y="5346062"/>
                </a:moveTo>
                <a:cubicBezTo>
                  <a:pt x="780710" y="5355474"/>
                  <a:pt x="789036" y="5367847"/>
                  <a:pt x="787785" y="5388348"/>
                </a:cubicBezTo>
                <a:cubicBezTo>
                  <a:pt x="769094" y="5375679"/>
                  <a:pt x="769094" y="5375679"/>
                  <a:pt x="756753" y="5346062"/>
                </a:cubicBezTo>
                <a:close/>
                <a:moveTo>
                  <a:pt x="1462660" y="5279720"/>
                </a:moveTo>
                <a:lnTo>
                  <a:pt x="1464601" y="5279720"/>
                </a:lnTo>
                <a:lnTo>
                  <a:pt x="1464602" y="5279720"/>
                </a:lnTo>
                <a:lnTo>
                  <a:pt x="1464602" y="5279721"/>
                </a:lnTo>
                <a:lnTo>
                  <a:pt x="1472170" y="5283866"/>
                </a:lnTo>
                <a:lnTo>
                  <a:pt x="1472598" y="5284491"/>
                </a:lnTo>
                <a:lnTo>
                  <a:pt x="1471051" y="5285544"/>
                </a:lnTo>
                <a:cubicBezTo>
                  <a:pt x="1471051" y="5285544"/>
                  <a:pt x="1471611" y="5284656"/>
                  <a:pt x="1471940" y="5284195"/>
                </a:cubicBezTo>
                <a:lnTo>
                  <a:pt x="1463786" y="5280316"/>
                </a:lnTo>
                <a:lnTo>
                  <a:pt x="1463746" y="5280345"/>
                </a:lnTo>
                <a:close/>
                <a:moveTo>
                  <a:pt x="1075992" y="5279292"/>
                </a:moveTo>
                <a:cubicBezTo>
                  <a:pt x="1105247" y="5296799"/>
                  <a:pt x="1121076" y="5326186"/>
                  <a:pt x="1141150" y="5351821"/>
                </a:cubicBezTo>
                <a:cubicBezTo>
                  <a:pt x="1136049" y="5352186"/>
                  <a:pt x="1131080" y="5349945"/>
                  <a:pt x="1127987" y="5345865"/>
                </a:cubicBezTo>
                <a:cubicBezTo>
                  <a:pt x="1109558" y="5324557"/>
                  <a:pt x="1092216" y="5302337"/>
                  <a:pt x="1075992" y="5279292"/>
                </a:cubicBezTo>
                <a:close/>
                <a:moveTo>
                  <a:pt x="1456111" y="5273763"/>
                </a:moveTo>
                <a:cubicBezTo>
                  <a:pt x="1456210" y="5274155"/>
                  <a:pt x="1456341" y="5274540"/>
                  <a:pt x="1456473" y="5274915"/>
                </a:cubicBezTo>
                <a:lnTo>
                  <a:pt x="1455650" y="5274322"/>
                </a:lnTo>
                <a:close/>
                <a:moveTo>
                  <a:pt x="1455387" y="5273763"/>
                </a:moveTo>
                <a:lnTo>
                  <a:pt x="1455519" y="5273763"/>
                </a:lnTo>
                <a:lnTo>
                  <a:pt x="1455980" y="5273763"/>
                </a:lnTo>
                <a:lnTo>
                  <a:pt x="1455387" y="5274322"/>
                </a:lnTo>
                <a:cubicBezTo>
                  <a:pt x="1455387" y="5274135"/>
                  <a:pt x="1455387" y="5273951"/>
                  <a:pt x="1455387" y="5273763"/>
                </a:cubicBezTo>
                <a:close/>
                <a:moveTo>
                  <a:pt x="1468780" y="5254150"/>
                </a:moveTo>
                <a:lnTo>
                  <a:pt x="1469208" y="5254479"/>
                </a:lnTo>
                <a:lnTo>
                  <a:pt x="1469570" y="5254973"/>
                </a:lnTo>
                <a:lnTo>
                  <a:pt x="1468451" y="5254973"/>
                </a:lnTo>
                <a:cubicBezTo>
                  <a:pt x="1468583" y="5254716"/>
                  <a:pt x="1468715" y="5254436"/>
                  <a:pt x="1468780" y="5254150"/>
                </a:cubicBezTo>
                <a:close/>
                <a:moveTo>
                  <a:pt x="1467760" y="5253163"/>
                </a:moveTo>
                <a:cubicBezTo>
                  <a:pt x="1467991" y="5252143"/>
                  <a:pt x="1469143" y="5252670"/>
                  <a:pt x="1468913" y="5254150"/>
                </a:cubicBezTo>
                <a:cubicBezTo>
                  <a:pt x="1468583" y="5253894"/>
                  <a:pt x="1468188" y="5253733"/>
                  <a:pt x="1467760" y="5253690"/>
                </a:cubicBezTo>
                <a:cubicBezTo>
                  <a:pt x="1467760" y="5253515"/>
                  <a:pt x="1467760" y="5253338"/>
                  <a:pt x="1467760" y="5253163"/>
                </a:cubicBezTo>
                <a:close/>
                <a:moveTo>
                  <a:pt x="6256808" y="5219104"/>
                </a:moveTo>
                <a:lnTo>
                  <a:pt x="6256414" y="5219893"/>
                </a:lnTo>
                <a:lnTo>
                  <a:pt x="6256612" y="5219482"/>
                </a:lnTo>
                <a:close/>
                <a:moveTo>
                  <a:pt x="6259968" y="5212555"/>
                </a:moveTo>
                <a:cubicBezTo>
                  <a:pt x="6260232" y="5213279"/>
                  <a:pt x="6260956" y="5214332"/>
                  <a:pt x="6260724" y="5214694"/>
                </a:cubicBezTo>
                <a:cubicBezTo>
                  <a:pt x="6259500" y="5216224"/>
                  <a:pt x="6258192" y="5217685"/>
                  <a:pt x="6256808" y="5219071"/>
                </a:cubicBezTo>
                <a:lnTo>
                  <a:pt x="6256612" y="5219482"/>
                </a:lnTo>
                <a:lnTo>
                  <a:pt x="6256414" y="5219860"/>
                </a:lnTo>
                <a:close/>
                <a:moveTo>
                  <a:pt x="534394" y="5138413"/>
                </a:moveTo>
                <a:cubicBezTo>
                  <a:pt x="536600" y="5140519"/>
                  <a:pt x="541009" y="5143053"/>
                  <a:pt x="540713" y="5144665"/>
                </a:cubicBezTo>
                <a:cubicBezTo>
                  <a:pt x="537093" y="5163423"/>
                  <a:pt x="546274" y="5178166"/>
                  <a:pt x="554764" y="5193303"/>
                </a:cubicBezTo>
                <a:cubicBezTo>
                  <a:pt x="557463" y="5197993"/>
                  <a:pt x="559503" y="5203047"/>
                  <a:pt x="560786" y="5208309"/>
                </a:cubicBezTo>
                <a:cubicBezTo>
                  <a:pt x="560819" y="5208424"/>
                  <a:pt x="560852" y="5208540"/>
                  <a:pt x="560852" y="5208655"/>
                </a:cubicBezTo>
                <a:cubicBezTo>
                  <a:pt x="562070" y="5214160"/>
                  <a:pt x="558549" y="5219590"/>
                  <a:pt x="553053" y="5220781"/>
                </a:cubicBezTo>
                <a:cubicBezTo>
                  <a:pt x="547755" y="5222427"/>
                  <a:pt x="545056" y="5218280"/>
                  <a:pt x="542786" y="5214660"/>
                </a:cubicBezTo>
                <a:cubicBezTo>
                  <a:pt x="535744" y="5203406"/>
                  <a:pt x="529031" y="5191362"/>
                  <a:pt x="531597" y="5177902"/>
                </a:cubicBezTo>
                <a:cubicBezTo>
                  <a:pt x="534033" y="5165003"/>
                  <a:pt x="535908" y="5152695"/>
                  <a:pt x="526035" y="5140256"/>
                </a:cubicBezTo>
                <a:close/>
                <a:moveTo>
                  <a:pt x="5167132" y="5131634"/>
                </a:moveTo>
                <a:lnTo>
                  <a:pt x="5168644" y="5132655"/>
                </a:lnTo>
                <a:lnTo>
                  <a:pt x="5168644" y="5132622"/>
                </a:lnTo>
                <a:close/>
                <a:moveTo>
                  <a:pt x="5196650" y="5074506"/>
                </a:moveTo>
                <a:cubicBezTo>
                  <a:pt x="5188852" y="5081960"/>
                  <a:pt x="5181216" y="5090170"/>
                  <a:pt x="5175848" y="5099660"/>
                </a:cubicBezTo>
                <a:lnTo>
                  <a:pt x="5169808" y="5127182"/>
                </a:lnTo>
                <a:lnTo>
                  <a:pt x="5168644" y="5132457"/>
                </a:lnTo>
                <a:lnTo>
                  <a:pt x="5168644" y="5132490"/>
                </a:lnTo>
                <a:lnTo>
                  <a:pt x="5169808" y="5127182"/>
                </a:lnTo>
                <a:lnTo>
                  <a:pt x="5175884" y="5099668"/>
                </a:lnTo>
                <a:cubicBezTo>
                  <a:pt x="5181248" y="5090170"/>
                  <a:pt x="5188868" y="5081943"/>
                  <a:pt x="5196650" y="5074506"/>
                </a:cubicBezTo>
                <a:close/>
                <a:moveTo>
                  <a:pt x="5662724" y="5032614"/>
                </a:moveTo>
                <a:cubicBezTo>
                  <a:pt x="5656536" y="5063843"/>
                  <a:pt x="5656044" y="5091683"/>
                  <a:pt x="5637780" y="5114719"/>
                </a:cubicBezTo>
                <a:cubicBezTo>
                  <a:pt x="5633336" y="5120412"/>
                  <a:pt x="5627316" y="5130942"/>
                  <a:pt x="5620174" y="5126204"/>
                </a:cubicBezTo>
                <a:cubicBezTo>
                  <a:pt x="5602996" y="5114818"/>
                  <a:pt x="5599212" y="5128178"/>
                  <a:pt x="5593848" y="5138084"/>
                </a:cubicBezTo>
                <a:cubicBezTo>
                  <a:pt x="5588484" y="5147989"/>
                  <a:pt x="5579336" y="5157631"/>
                  <a:pt x="5594210" y="5169149"/>
                </a:cubicBezTo>
                <a:cubicBezTo>
                  <a:pt x="5604312" y="5176981"/>
                  <a:pt x="5592828" y="5185010"/>
                  <a:pt x="5588418" y="5191263"/>
                </a:cubicBezTo>
                <a:cubicBezTo>
                  <a:pt x="5556300" y="5237005"/>
                  <a:pt x="5520792" y="5280213"/>
                  <a:pt x="5484396" y="5322565"/>
                </a:cubicBezTo>
                <a:cubicBezTo>
                  <a:pt x="5449448" y="5363272"/>
                  <a:pt x="5412952" y="5402762"/>
                  <a:pt x="5376754" y="5442251"/>
                </a:cubicBezTo>
                <a:cubicBezTo>
                  <a:pt x="5368824" y="5450873"/>
                  <a:pt x="5362340" y="5461732"/>
                  <a:pt x="5349572" y="5465023"/>
                </a:cubicBezTo>
                <a:cubicBezTo>
                  <a:pt x="5349536" y="5468577"/>
                  <a:pt x="5346680" y="5471473"/>
                  <a:pt x="5343122" y="5471539"/>
                </a:cubicBezTo>
                <a:cubicBezTo>
                  <a:pt x="5343120" y="5467985"/>
                  <a:pt x="5345948" y="5465056"/>
                  <a:pt x="5349508" y="5464957"/>
                </a:cubicBezTo>
                <a:cubicBezTo>
                  <a:pt x="5368528" y="5433267"/>
                  <a:pt x="5387152" y="5401347"/>
                  <a:pt x="5406898" y="5370051"/>
                </a:cubicBezTo>
                <a:cubicBezTo>
                  <a:pt x="5411706" y="5362660"/>
                  <a:pt x="5418260" y="5356569"/>
                  <a:pt x="5425984" y="5352314"/>
                </a:cubicBezTo>
                <a:cubicBezTo>
                  <a:pt x="5479328" y="5323519"/>
                  <a:pt x="5506312" y="5272512"/>
                  <a:pt x="5530696" y="5221505"/>
                </a:cubicBezTo>
                <a:cubicBezTo>
                  <a:pt x="5554392" y="5172012"/>
                  <a:pt x="5574628" y="5121037"/>
                  <a:pt x="5611914" y="5079705"/>
                </a:cubicBezTo>
                <a:cubicBezTo>
                  <a:pt x="5622312" y="5068187"/>
                  <a:pt x="5615304" y="5051207"/>
                  <a:pt x="5626854" y="5040742"/>
                </a:cubicBezTo>
                <a:cubicBezTo>
                  <a:pt x="5637384" y="5057854"/>
                  <a:pt x="5637384" y="5057854"/>
                  <a:pt x="5662724" y="5032614"/>
                </a:cubicBezTo>
                <a:close/>
                <a:moveTo>
                  <a:pt x="1130159" y="4846487"/>
                </a:moveTo>
                <a:cubicBezTo>
                  <a:pt x="1138879" y="4843065"/>
                  <a:pt x="1141874" y="4850765"/>
                  <a:pt x="1145165" y="4855702"/>
                </a:cubicBezTo>
                <a:cubicBezTo>
                  <a:pt x="1153260" y="4867384"/>
                  <a:pt x="1160171" y="4879889"/>
                  <a:pt x="1168463" y="4891374"/>
                </a:cubicBezTo>
                <a:cubicBezTo>
                  <a:pt x="1174288" y="4899403"/>
                  <a:pt x="1176723" y="4912303"/>
                  <a:pt x="1192585" y="4907828"/>
                </a:cubicBezTo>
                <a:cubicBezTo>
                  <a:pt x="1200417" y="4905623"/>
                  <a:pt x="1202358" y="4915100"/>
                  <a:pt x="1205090" y="4920596"/>
                </a:cubicBezTo>
                <a:cubicBezTo>
                  <a:pt x="1213449" y="4937280"/>
                  <a:pt x="1222037" y="4953668"/>
                  <a:pt x="1235200" y="4967226"/>
                </a:cubicBezTo>
                <a:cubicBezTo>
                  <a:pt x="1241947" y="4974203"/>
                  <a:pt x="1247739" y="4983746"/>
                  <a:pt x="1258236" y="4984602"/>
                </a:cubicBezTo>
                <a:cubicBezTo>
                  <a:pt x="1270281" y="4985589"/>
                  <a:pt x="1274690" y="4993750"/>
                  <a:pt x="1279626" y="5002339"/>
                </a:cubicBezTo>
                <a:cubicBezTo>
                  <a:pt x="1313917" y="5062231"/>
                  <a:pt x="1357058" y="5116233"/>
                  <a:pt x="1393882" y="5174447"/>
                </a:cubicBezTo>
                <a:cubicBezTo>
                  <a:pt x="1399937" y="5184023"/>
                  <a:pt x="1409152" y="5189322"/>
                  <a:pt x="1417412" y="5196265"/>
                </a:cubicBezTo>
                <a:cubicBezTo>
                  <a:pt x="1434688" y="5210810"/>
                  <a:pt x="1460389" y="5222098"/>
                  <a:pt x="1447621" y="5253591"/>
                </a:cubicBezTo>
                <a:cubicBezTo>
                  <a:pt x="1444594" y="5260962"/>
                  <a:pt x="1453906" y="5266458"/>
                  <a:pt x="1455519" y="5273763"/>
                </a:cubicBezTo>
                <a:cubicBezTo>
                  <a:pt x="1452459" y="5273862"/>
                  <a:pt x="1448806" y="5275014"/>
                  <a:pt x="1446667" y="5273467"/>
                </a:cubicBezTo>
                <a:cubicBezTo>
                  <a:pt x="1400201" y="5242698"/>
                  <a:pt x="1352419" y="5213673"/>
                  <a:pt x="1315266" y="5170893"/>
                </a:cubicBezTo>
                <a:cubicBezTo>
                  <a:pt x="1305196" y="5159342"/>
                  <a:pt x="1298318" y="5147989"/>
                  <a:pt x="1296607" y="5130943"/>
                </a:cubicBezTo>
                <a:cubicBezTo>
                  <a:pt x="1294336" y="5108467"/>
                  <a:pt x="1282818" y="5087175"/>
                  <a:pt x="1269096" y="5068648"/>
                </a:cubicBezTo>
                <a:cubicBezTo>
                  <a:pt x="1249582" y="5042322"/>
                  <a:pt x="1228784" y="5016917"/>
                  <a:pt x="1208117" y="4991447"/>
                </a:cubicBezTo>
                <a:cubicBezTo>
                  <a:pt x="1201964" y="4983911"/>
                  <a:pt x="1196863" y="4970155"/>
                  <a:pt x="1183535" y="4984865"/>
                </a:cubicBezTo>
                <a:cubicBezTo>
                  <a:pt x="1180244" y="4988485"/>
                  <a:pt x="1175440" y="4983582"/>
                  <a:pt x="1172906" y="4980060"/>
                </a:cubicBezTo>
                <a:cubicBezTo>
                  <a:pt x="1147534" y="4945013"/>
                  <a:pt x="1133943" y="4904537"/>
                  <a:pt x="1119924" y="4864258"/>
                </a:cubicBezTo>
                <a:cubicBezTo>
                  <a:pt x="1116798" y="4855241"/>
                  <a:pt x="1122228" y="4849778"/>
                  <a:pt x="1130159" y="4846487"/>
                </a:cubicBezTo>
                <a:close/>
                <a:moveTo>
                  <a:pt x="1165468" y="4838984"/>
                </a:moveTo>
                <a:lnTo>
                  <a:pt x="1166390" y="4839543"/>
                </a:lnTo>
                <a:lnTo>
                  <a:pt x="1166233" y="4839661"/>
                </a:lnTo>
                <a:lnTo>
                  <a:pt x="1169813" y="4849055"/>
                </a:lnTo>
                <a:lnTo>
                  <a:pt x="1171524" y="4848100"/>
                </a:lnTo>
                <a:lnTo>
                  <a:pt x="1170109" y="4849548"/>
                </a:lnTo>
                <a:lnTo>
                  <a:pt x="1169451" y="4849285"/>
                </a:lnTo>
                <a:lnTo>
                  <a:pt x="1165699" y="4840005"/>
                </a:lnTo>
                <a:lnTo>
                  <a:pt x="1165849" y="4839902"/>
                </a:lnTo>
                <a:close/>
                <a:moveTo>
                  <a:pt x="5776784" y="4808084"/>
                </a:moveTo>
                <a:cubicBezTo>
                  <a:pt x="5767420" y="4839277"/>
                  <a:pt x="5754570" y="4869312"/>
                  <a:pt x="5738478" y="4897626"/>
                </a:cubicBezTo>
                <a:cubicBezTo>
                  <a:pt x="5743876" y="4870905"/>
                  <a:pt x="5757368" y="4847211"/>
                  <a:pt x="5768524" y="4822728"/>
                </a:cubicBezTo>
                <a:cubicBezTo>
                  <a:pt x="5770794" y="4817660"/>
                  <a:pt x="5774052" y="4812987"/>
                  <a:pt x="5776784" y="4808084"/>
                </a:cubicBezTo>
                <a:close/>
                <a:moveTo>
                  <a:pt x="5782148" y="4789557"/>
                </a:moveTo>
                <a:cubicBezTo>
                  <a:pt x="5782084" y="4789814"/>
                  <a:pt x="5782008" y="4790067"/>
                  <a:pt x="5781916" y="4790314"/>
                </a:cubicBezTo>
                <a:cubicBezTo>
                  <a:pt x="5781916" y="4790215"/>
                  <a:pt x="5781982" y="4790149"/>
                  <a:pt x="5781948" y="4790018"/>
                </a:cubicBezTo>
                <a:cubicBezTo>
                  <a:pt x="5781916" y="4789886"/>
                  <a:pt x="5782148" y="4789557"/>
                  <a:pt x="5782148" y="4789557"/>
                </a:cubicBezTo>
                <a:close/>
                <a:moveTo>
                  <a:pt x="6312786" y="4683923"/>
                </a:moveTo>
                <a:cubicBezTo>
                  <a:pt x="6312372" y="4686677"/>
                  <a:pt x="6310156" y="4688809"/>
                  <a:pt x="6307388" y="4689122"/>
                </a:cubicBezTo>
                <a:lnTo>
                  <a:pt x="6307620" y="4688990"/>
                </a:lnTo>
                <a:cubicBezTo>
                  <a:pt x="6310260" y="4688599"/>
                  <a:pt x="6312344" y="4686552"/>
                  <a:pt x="6312786" y="4683923"/>
                </a:cubicBezTo>
                <a:close/>
                <a:moveTo>
                  <a:pt x="1005865" y="4640583"/>
                </a:moveTo>
                <a:cubicBezTo>
                  <a:pt x="1029296" y="4686391"/>
                  <a:pt x="1047955" y="4734996"/>
                  <a:pt x="1071912" y="4781823"/>
                </a:cubicBezTo>
                <a:cubicBezTo>
                  <a:pt x="1044631" y="4769878"/>
                  <a:pt x="1019127" y="4712059"/>
                  <a:pt x="1005865" y="4640583"/>
                </a:cubicBezTo>
                <a:close/>
                <a:moveTo>
                  <a:pt x="351624" y="4604911"/>
                </a:moveTo>
                <a:cubicBezTo>
                  <a:pt x="351624" y="4605075"/>
                  <a:pt x="351624" y="4605372"/>
                  <a:pt x="351624" y="4605372"/>
                </a:cubicBezTo>
                <a:lnTo>
                  <a:pt x="350834" y="4605701"/>
                </a:lnTo>
                <a:close/>
                <a:moveTo>
                  <a:pt x="350407" y="4603759"/>
                </a:moveTo>
                <a:lnTo>
                  <a:pt x="351559" y="4604911"/>
                </a:lnTo>
                <a:cubicBezTo>
                  <a:pt x="351329" y="4605167"/>
                  <a:pt x="351098" y="4605411"/>
                  <a:pt x="350835" y="4605635"/>
                </a:cubicBezTo>
                <a:cubicBezTo>
                  <a:pt x="350671" y="4605009"/>
                  <a:pt x="350539" y="4604384"/>
                  <a:pt x="350407" y="4603759"/>
                </a:cubicBezTo>
                <a:close/>
                <a:moveTo>
                  <a:pt x="346696" y="4592286"/>
                </a:moveTo>
                <a:cubicBezTo>
                  <a:pt x="347543" y="4593195"/>
                  <a:pt x="347971" y="4594775"/>
                  <a:pt x="348366" y="4596124"/>
                </a:cubicBezTo>
                <a:cubicBezTo>
                  <a:pt x="349123" y="4598612"/>
                  <a:pt x="349782" y="4601139"/>
                  <a:pt x="350275" y="4603693"/>
                </a:cubicBezTo>
                <a:cubicBezTo>
                  <a:pt x="348333" y="4601899"/>
                  <a:pt x="346524" y="4599974"/>
                  <a:pt x="344846" y="4597934"/>
                </a:cubicBezTo>
                <a:cubicBezTo>
                  <a:pt x="343628" y="4596328"/>
                  <a:pt x="342838" y="4594456"/>
                  <a:pt x="342508" y="4592471"/>
                </a:cubicBezTo>
                <a:cubicBezTo>
                  <a:pt x="344582" y="4591138"/>
                  <a:pt x="345849" y="4591377"/>
                  <a:pt x="346696" y="4592286"/>
                </a:cubicBezTo>
                <a:close/>
                <a:moveTo>
                  <a:pt x="727071" y="4589707"/>
                </a:moveTo>
                <a:cubicBezTo>
                  <a:pt x="741188" y="4589378"/>
                  <a:pt x="738786" y="4600599"/>
                  <a:pt x="740629" y="4608761"/>
                </a:cubicBezTo>
                <a:cubicBezTo>
                  <a:pt x="743294" y="4610406"/>
                  <a:pt x="744743" y="4613170"/>
                  <a:pt x="742209" y="4615342"/>
                </a:cubicBezTo>
                <a:cubicBezTo>
                  <a:pt x="739675" y="4617514"/>
                  <a:pt x="737305" y="4615309"/>
                  <a:pt x="735791" y="4612743"/>
                </a:cubicBezTo>
                <a:cubicBezTo>
                  <a:pt x="730361" y="4606161"/>
                  <a:pt x="725030" y="4599579"/>
                  <a:pt x="727071" y="4589707"/>
                </a:cubicBezTo>
                <a:close/>
                <a:moveTo>
                  <a:pt x="460715" y="4469232"/>
                </a:moveTo>
                <a:cubicBezTo>
                  <a:pt x="472265" y="4477755"/>
                  <a:pt x="475161" y="4485949"/>
                  <a:pt x="477169" y="4499408"/>
                </a:cubicBezTo>
                <a:cubicBezTo>
                  <a:pt x="464499" y="4491807"/>
                  <a:pt x="459826" y="4484633"/>
                  <a:pt x="460715" y="4469232"/>
                </a:cubicBezTo>
                <a:close/>
                <a:moveTo>
                  <a:pt x="6595760" y="4464657"/>
                </a:moveTo>
                <a:cubicBezTo>
                  <a:pt x="6596616" y="4466203"/>
                  <a:pt x="6597504" y="4467750"/>
                  <a:pt x="6598392" y="4469297"/>
                </a:cubicBezTo>
                <a:lnTo>
                  <a:pt x="6594544" y="4472193"/>
                </a:lnTo>
                <a:cubicBezTo>
                  <a:pt x="6594108" y="4470399"/>
                  <a:pt x="6593832" y="4468573"/>
                  <a:pt x="6593720" y="4466730"/>
                </a:cubicBezTo>
                <a:cubicBezTo>
                  <a:pt x="6593720" y="4466039"/>
                  <a:pt x="6595036" y="4465480"/>
                  <a:pt x="6595760" y="4464657"/>
                </a:cubicBezTo>
                <a:close/>
                <a:moveTo>
                  <a:pt x="6659536" y="4412827"/>
                </a:moveTo>
                <a:cubicBezTo>
                  <a:pt x="6665856" y="4415394"/>
                  <a:pt x="6665032" y="4421844"/>
                  <a:pt x="6663354" y="4426944"/>
                </a:cubicBezTo>
                <a:cubicBezTo>
                  <a:pt x="6655522" y="4450704"/>
                  <a:pt x="6643346" y="4472061"/>
                  <a:pt x="6624128" y="4488713"/>
                </a:cubicBezTo>
                <a:cubicBezTo>
                  <a:pt x="6632224" y="4466269"/>
                  <a:pt x="6640252" y="4443760"/>
                  <a:pt x="6648676" y="4421449"/>
                </a:cubicBezTo>
                <a:cubicBezTo>
                  <a:pt x="6650420" y="4416842"/>
                  <a:pt x="6652164" y="4409832"/>
                  <a:pt x="6659536" y="4412827"/>
                </a:cubicBezTo>
                <a:close/>
                <a:moveTo>
                  <a:pt x="6616328" y="4336416"/>
                </a:moveTo>
                <a:cubicBezTo>
                  <a:pt x="6621708" y="4371255"/>
                  <a:pt x="6617004" y="4406905"/>
                  <a:pt x="6602770" y="4439154"/>
                </a:cubicBezTo>
                <a:cubicBezTo>
                  <a:pt x="6588292" y="4403877"/>
                  <a:pt x="6607640" y="4373898"/>
                  <a:pt x="6616328" y="4336416"/>
                </a:cubicBezTo>
                <a:close/>
                <a:moveTo>
                  <a:pt x="798231" y="4053390"/>
                </a:moveTo>
                <a:lnTo>
                  <a:pt x="799942" y="4053620"/>
                </a:lnTo>
                <a:lnTo>
                  <a:pt x="798823" y="4055233"/>
                </a:lnTo>
                <a:close/>
                <a:moveTo>
                  <a:pt x="6723444" y="4013030"/>
                </a:moveTo>
                <a:cubicBezTo>
                  <a:pt x="6729796" y="4046399"/>
                  <a:pt x="6737232" y="4076674"/>
                  <a:pt x="6740654" y="4107377"/>
                </a:cubicBezTo>
                <a:cubicBezTo>
                  <a:pt x="6742892" y="4126463"/>
                  <a:pt x="6738450" y="4143312"/>
                  <a:pt x="6720482" y="4158680"/>
                </a:cubicBezTo>
                <a:cubicBezTo>
                  <a:pt x="6690634" y="4184184"/>
                  <a:pt x="6693828" y="4223509"/>
                  <a:pt x="6690864" y="4259181"/>
                </a:cubicBezTo>
                <a:cubicBezTo>
                  <a:pt x="6690700" y="4261188"/>
                  <a:pt x="6691490" y="4264578"/>
                  <a:pt x="6692840" y="4265203"/>
                </a:cubicBezTo>
                <a:cubicBezTo>
                  <a:pt x="6721600" y="4278366"/>
                  <a:pt x="6702284" y="4295676"/>
                  <a:pt x="6696130" y="4310649"/>
                </a:cubicBezTo>
                <a:cubicBezTo>
                  <a:pt x="6691228" y="4322627"/>
                  <a:pt x="6683362" y="4333520"/>
                  <a:pt x="6676088" y="4344379"/>
                </a:cubicBezTo>
                <a:cubicBezTo>
                  <a:pt x="6671680" y="4350928"/>
                  <a:pt x="6666414" y="4355370"/>
                  <a:pt x="6656936" y="4350138"/>
                </a:cubicBezTo>
                <a:cubicBezTo>
                  <a:pt x="6649138" y="4345663"/>
                  <a:pt x="6645188" y="4341747"/>
                  <a:pt x="6647360" y="4332500"/>
                </a:cubicBezTo>
                <a:cubicBezTo>
                  <a:pt x="6650288" y="4320027"/>
                  <a:pt x="6654336" y="4307621"/>
                  <a:pt x="6651736" y="4294458"/>
                </a:cubicBezTo>
                <a:cubicBezTo>
                  <a:pt x="6639560" y="4291101"/>
                  <a:pt x="6642030" y="4283269"/>
                  <a:pt x="6645484" y="4274384"/>
                </a:cubicBezTo>
                <a:cubicBezTo>
                  <a:pt x="6652296" y="4256811"/>
                  <a:pt x="6657364" y="4239107"/>
                  <a:pt x="6644498" y="4221732"/>
                </a:cubicBezTo>
                <a:cubicBezTo>
                  <a:pt x="6639792" y="4215347"/>
                  <a:pt x="6644136" y="4209062"/>
                  <a:pt x="6646012" y="4203106"/>
                </a:cubicBezTo>
                <a:cubicBezTo>
                  <a:pt x="6656904" y="4168783"/>
                  <a:pt x="6667828" y="4134427"/>
                  <a:pt x="6679446" y="4100302"/>
                </a:cubicBezTo>
                <a:cubicBezTo>
                  <a:pt x="6683396" y="4088488"/>
                  <a:pt x="6687244" y="4077529"/>
                  <a:pt x="6682112" y="4065452"/>
                </a:cubicBezTo>
                <a:cubicBezTo>
                  <a:pt x="6674840" y="4048340"/>
                  <a:pt x="6682440" y="4037448"/>
                  <a:pt x="6698104" y="4032775"/>
                </a:cubicBezTo>
                <a:cubicBezTo>
                  <a:pt x="6708208" y="4029780"/>
                  <a:pt x="6714788" y="4023857"/>
                  <a:pt x="6723444" y="4013030"/>
                </a:cubicBezTo>
                <a:close/>
                <a:moveTo>
                  <a:pt x="436954" y="3938066"/>
                </a:moveTo>
                <a:cubicBezTo>
                  <a:pt x="446991" y="3939349"/>
                  <a:pt x="449953" y="3948662"/>
                  <a:pt x="455251" y="3954948"/>
                </a:cubicBezTo>
                <a:cubicBezTo>
                  <a:pt x="464959" y="3966465"/>
                  <a:pt x="470849" y="3980682"/>
                  <a:pt x="485296" y="3988810"/>
                </a:cubicBezTo>
                <a:cubicBezTo>
                  <a:pt x="491285" y="3992199"/>
                  <a:pt x="501519" y="4000525"/>
                  <a:pt x="487238" y="4011648"/>
                </a:cubicBezTo>
                <a:cubicBezTo>
                  <a:pt x="478616" y="4018361"/>
                  <a:pt x="488915" y="4047814"/>
                  <a:pt x="499545" y="4054231"/>
                </a:cubicBezTo>
                <a:cubicBezTo>
                  <a:pt x="503823" y="4056798"/>
                  <a:pt x="506587" y="4054658"/>
                  <a:pt x="510602" y="4051828"/>
                </a:cubicBezTo>
                <a:cubicBezTo>
                  <a:pt x="531499" y="4037250"/>
                  <a:pt x="540087" y="4039126"/>
                  <a:pt x="548512" y="4060286"/>
                </a:cubicBezTo>
                <a:cubicBezTo>
                  <a:pt x="554896" y="4076575"/>
                  <a:pt x="559470" y="4093513"/>
                  <a:pt x="562168" y="4110799"/>
                </a:cubicBezTo>
                <a:cubicBezTo>
                  <a:pt x="564603" y="4126200"/>
                  <a:pt x="558714" y="4134690"/>
                  <a:pt x="544431" y="4141272"/>
                </a:cubicBezTo>
                <a:cubicBezTo>
                  <a:pt x="503428" y="4159733"/>
                  <a:pt x="469665" y="4142062"/>
                  <a:pt x="459364" y="4092272"/>
                </a:cubicBezTo>
                <a:cubicBezTo>
                  <a:pt x="449097" y="4043174"/>
                  <a:pt x="442252" y="3993252"/>
                  <a:pt x="434091" y="3943891"/>
                </a:cubicBezTo>
                <a:cubicBezTo>
                  <a:pt x="433664" y="3942278"/>
                  <a:pt x="435802" y="3940271"/>
                  <a:pt x="436954" y="3938066"/>
                </a:cubicBezTo>
                <a:close/>
                <a:moveTo>
                  <a:pt x="6714888" y="3894364"/>
                </a:moveTo>
                <a:lnTo>
                  <a:pt x="6714656" y="3894496"/>
                </a:lnTo>
                <a:cubicBezTo>
                  <a:pt x="6712984" y="3903565"/>
                  <a:pt x="6709852" y="3912299"/>
                  <a:pt x="6705376" y="3920361"/>
                </a:cubicBezTo>
                <a:cubicBezTo>
                  <a:pt x="6709944" y="3912273"/>
                  <a:pt x="6713160" y="3903493"/>
                  <a:pt x="6714888" y="3894364"/>
                </a:cubicBezTo>
                <a:close/>
                <a:moveTo>
                  <a:pt x="6663056" y="3885117"/>
                </a:moveTo>
                <a:cubicBezTo>
                  <a:pt x="6662664" y="3886565"/>
                  <a:pt x="6662300" y="3888013"/>
                  <a:pt x="6662004" y="3889461"/>
                </a:cubicBezTo>
                <a:lnTo>
                  <a:pt x="6662236" y="3889329"/>
                </a:lnTo>
                <a:cubicBezTo>
                  <a:pt x="6662532" y="3887881"/>
                  <a:pt x="6662892" y="3886302"/>
                  <a:pt x="6663056" y="3885117"/>
                </a:cubicBezTo>
                <a:close/>
                <a:moveTo>
                  <a:pt x="6091612" y="3711199"/>
                </a:moveTo>
                <a:cubicBezTo>
                  <a:pt x="6091612" y="3721433"/>
                  <a:pt x="6092568" y="3731766"/>
                  <a:pt x="6091612" y="3741902"/>
                </a:cubicBezTo>
                <a:cubicBezTo>
                  <a:pt x="6087762" y="3782839"/>
                  <a:pt x="6083384" y="3823744"/>
                  <a:pt x="6079206" y="3864648"/>
                </a:cubicBezTo>
                <a:cubicBezTo>
                  <a:pt x="6064464" y="3828910"/>
                  <a:pt x="6058968" y="3793436"/>
                  <a:pt x="6075980" y="3758027"/>
                </a:cubicBezTo>
                <a:cubicBezTo>
                  <a:pt x="6083156" y="3743185"/>
                  <a:pt x="6085032" y="3727093"/>
                  <a:pt x="6091612" y="3711199"/>
                </a:cubicBezTo>
                <a:close/>
                <a:moveTo>
                  <a:pt x="440772" y="3684708"/>
                </a:moveTo>
                <a:cubicBezTo>
                  <a:pt x="451335" y="3692343"/>
                  <a:pt x="453442" y="3700142"/>
                  <a:pt x="451960" y="3712548"/>
                </a:cubicBezTo>
                <a:cubicBezTo>
                  <a:pt x="440180" y="3705703"/>
                  <a:pt x="439126" y="3697443"/>
                  <a:pt x="440772" y="3684708"/>
                </a:cubicBezTo>
                <a:close/>
                <a:moveTo>
                  <a:pt x="6736704" y="3656506"/>
                </a:moveTo>
                <a:cubicBezTo>
                  <a:pt x="6735028" y="3658030"/>
                  <a:pt x="6733616" y="3659820"/>
                  <a:pt x="6732526" y="3661804"/>
                </a:cubicBezTo>
                <a:lnTo>
                  <a:pt x="6732692" y="3661738"/>
                </a:lnTo>
                <a:cubicBezTo>
                  <a:pt x="6733736" y="3659790"/>
                  <a:pt x="6735092" y="3658023"/>
                  <a:pt x="6736704" y="3656506"/>
                </a:cubicBezTo>
                <a:close/>
                <a:moveTo>
                  <a:pt x="6103690" y="3505952"/>
                </a:moveTo>
                <a:cubicBezTo>
                  <a:pt x="6106492" y="3507225"/>
                  <a:pt x="6108642" y="3509611"/>
                  <a:pt x="6109612" y="3512534"/>
                </a:cubicBezTo>
                <a:cubicBezTo>
                  <a:pt x="6110720" y="3516357"/>
                  <a:pt x="6111432" y="3520283"/>
                  <a:pt x="6111752" y="3524249"/>
                </a:cubicBezTo>
                <a:cubicBezTo>
                  <a:pt x="6109908" y="3532706"/>
                  <a:pt x="6112740" y="3544915"/>
                  <a:pt x="6101156" y="3544454"/>
                </a:cubicBezTo>
                <a:cubicBezTo>
                  <a:pt x="6092270" y="3544059"/>
                  <a:pt x="6094146" y="3532969"/>
                  <a:pt x="6093784" y="3525795"/>
                </a:cubicBezTo>
                <a:cubicBezTo>
                  <a:pt x="6093682" y="3521563"/>
                  <a:pt x="6094192" y="3517341"/>
                  <a:pt x="6095298" y="3513258"/>
                </a:cubicBezTo>
                <a:cubicBezTo>
                  <a:pt x="6096352" y="3509243"/>
                  <a:pt x="6098622" y="3504800"/>
                  <a:pt x="6103690" y="3505952"/>
                </a:cubicBezTo>
                <a:close/>
                <a:moveTo>
                  <a:pt x="6723542" y="3446652"/>
                </a:moveTo>
                <a:lnTo>
                  <a:pt x="6725316" y="3456507"/>
                </a:lnTo>
                <a:lnTo>
                  <a:pt x="6725286" y="3456525"/>
                </a:lnTo>
                <a:cubicBezTo>
                  <a:pt x="6729038" y="3477717"/>
                  <a:pt x="6732296" y="3498976"/>
                  <a:pt x="6736804" y="3520004"/>
                </a:cubicBezTo>
                <a:cubicBezTo>
                  <a:pt x="6732328" y="3498976"/>
                  <a:pt x="6729072" y="3477717"/>
                  <a:pt x="6725320" y="3456525"/>
                </a:cubicBezTo>
                <a:lnTo>
                  <a:pt x="6725316" y="3456507"/>
                </a:lnTo>
                <a:lnTo>
                  <a:pt x="6725516" y="3456393"/>
                </a:lnTo>
                <a:cubicBezTo>
                  <a:pt x="6724858" y="3453145"/>
                  <a:pt x="6724200" y="3449900"/>
                  <a:pt x="6723542" y="3446652"/>
                </a:cubicBezTo>
                <a:close/>
                <a:moveTo>
                  <a:pt x="6697776" y="3439511"/>
                </a:moveTo>
                <a:lnTo>
                  <a:pt x="6697544" y="3439643"/>
                </a:lnTo>
                <a:cubicBezTo>
                  <a:pt x="6690272" y="3457545"/>
                  <a:pt x="6689876" y="3478573"/>
                  <a:pt x="6677176" y="3494040"/>
                </a:cubicBezTo>
                <a:cubicBezTo>
                  <a:pt x="6690108" y="3478441"/>
                  <a:pt x="6690504" y="3457413"/>
                  <a:pt x="6697776" y="3439511"/>
                </a:cubicBezTo>
                <a:close/>
                <a:moveTo>
                  <a:pt x="6696756" y="3428125"/>
                </a:moveTo>
                <a:lnTo>
                  <a:pt x="6696524" y="3428257"/>
                </a:lnTo>
                <a:cubicBezTo>
                  <a:pt x="6695946" y="3429823"/>
                  <a:pt x="6695676" y="3431488"/>
                  <a:pt x="6695736" y="3433160"/>
                </a:cubicBezTo>
                <a:cubicBezTo>
                  <a:pt x="6695732" y="3431429"/>
                  <a:pt x="6696080" y="3429718"/>
                  <a:pt x="6696756" y="3428125"/>
                </a:cubicBezTo>
                <a:close/>
                <a:moveTo>
                  <a:pt x="6722390" y="3361922"/>
                </a:moveTo>
                <a:cubicBezTo>
                  <a:pt x="6722456" y="3362918"/>
                  <a:pt x="6722456" y="3363918"/>
                  <a:pt x="6722390" y="3364915"/>
                </a:cubicBezTo>
                <a:lnTo>
                  <a:pt x="6722620" y="3364784"/>
                </a:lnTo>
                <a:cubicBezTo>
                  <a:pt x="6722604" y="3363827"/>
                  <a:pt x="6722524" y="3362869"/>
                  <a:pt x="6722390" y="3361922"/>
                </a:cubicBezTo>
                <a:close/>
                <a:moveTo>
                  <a:pt x="6349840" y="3275244"/>
                </a:moveTo>
                <a:cubicBezTo>
                  <a:pt x="6361786" y="3283832"/>
                  <a:pt x="6371132" y="3293703"/>
                  <a:pt x="6366820" y="3313448"/>
                </a:cubicBezTo>
                <a:cubicBezTo>
                  <a:pt x="6353856" y="3302523"/>
                  <a:pt x="6354512" y="3287550"/>
                  <a:pt x="6349840" y="3275244"/>
                </a:cubicBezTo>
                <a:close/>
                <a:moveTo>
                  <a:pt x="6348984" y="3273205"/>
                </a:moveTo>
                <a:lnTo>
                  <a:pt x="6348592" y="3273630"/>
                </a:lnTo>
                <a:lnTo>
                  <a:pt x="6349018" y="3273236"/>
                </a:lnTo>
                <a:cubicBezTo>
                  <a:pt x="6349380" y="3273895"/>
                  <a:pt x="6349576" y="3274586"/>
                  <a:pt x="6349840" y="3275244"/>
                </a:cubicBezTo>
                <a:lnTo>
                  <a:pt x="6348128" y="3274059"/>
                </a:lnTo>
                <a:lnTo>
                  <a:pt x="6348196" y="3273996"/>
                </a:lnTo>
                <a:lnTo>
                  <a:pt x="6348196" y="3273468"/>
                </a:lnTo>
                <a:lnTo>
                  <a:pt x="6348196" y="3273435"/>
                </a:lnTo>
                <a:close/>
                <a:moveTo>
                  <a:pt x="352151" y="3271195"/>
                </a:moveTo>
                <a:cubicBezTo>
                  <a:pt x="365939" y="3273005"/>
                  <a:pt x="367979" y="3280343"/>
                  <a:pt x="367979" y="3288306"/>
                </a:cubicBezTo>
                <a:cubicBezTo>
                  <a:pt x="367519" y="3333162"/>
                  <a:pt x="373311" y="3377863"/>
                  <a:pt x="385191" y="3421117"/>
                </a:cubicBezTo>
                <a:cubicBezTo>
                  <a:pt x="391015" y="3443263"/>
                  <a:pt x="392463" y="3466299"/>
                  <a:pt x="377161" y="3487261"/>
                </a:cubicBezTo>
                <a:cubicBezTo>
                  <a:pt x="371468" y="3495462"/>
                  <a:pt x="368539" y="3505255"/>
                  <a:pt x="368770" y="3515233"/>
                </a:cubicBezTo>
                <a:cubicBezTo>
                  <a:pt x="369263" y="3567820"/>
                  <a:pt x="369625" y="3620472"/>
                  <a:pt x="380682" y="3672138"/>
                </a:cubicBezTo>
                <a:cubicBezTo>
                  <a:pt x="384993" y="3692113"/>
                  <a:pt x="389402" y="3712680"/>
                  <a:pt x="405528" y="3728311"/>
                </a:cubicBezTo>
                <a:cubicBezTo>
                  <a:pt x="414709" y="3737163"/>
                  <a:pt x="416453" y="3748155"/>
                  <a:pt x="401546" y="3754144"/>
                </a:cubicBezTo>
                <a:cubicBezTo>
                  <a:pt x="388251" y="3759508"/>
                  <a:pt x="391805" y="3768952"/>
                  <a:pt x="393878" y="3778693"/>
                </a:cubicBezTo>
                <a:cubicBezTo>
                  <a:pt x="397992" y="3798734"/>
                  <a:pt x="404837" y="3818413"/>
                  <a:pt x="404573" y="3839606"/>
                </a:cubicBezTo>
                <a:cubicBezTo>
                  <a:pt x="391212" y="3841481"/>
                  <a:pt x="390028" y="3832432"/>
                  <a:pt x="387922" y="3825850"/>
                </a:cubicBezTo>
                <a:cubicBezTo>
                  <a:pt x="380189" y="3801630"/>
                  <a:pt x="379168" y="3776357"/>
                  <a:pt x="377852" y="3751215"/>
                </a:cubicBezTo>
                <a:cubicBezTo>
                  <a:pt x="375713" y="3710771"/>
                  <a:pt x="374693" y="3670163"/>
                  <a:pt x="360608" y="3631398"/>
                </a:cubicBezTo>
                <a:cubicBezTo>
                  <a:pt x="359127" y="3627350"/>
                  <a:pt x="356560" y="3622118"/>
                  <a:pt x="357844" y="3618827"/>
                </a:cubicBezTo>
                <a:cubicBezTo>
                  <a:pt x="369066" y="3589407"/>
                  <a:pt x="355475" y="3565384"/>
                  <a:pt x="346195" y="3538235"/>
                </a:cubicBezTo>
                <a:cubicBezTo>
                  <a:pt x="333097" y="3499799"/>
                  <a:pt x="338955" y="3458006"/>
                  <a:pt x="339383" y="3417529"/>
                </a:cubicBezTo>
                <a:cubicBezTo>
                  <a:pt x="360016" y="3395055"/>
                  <a:pt x="347083" y="3370607"/>
                  <a:pt x="343200" y="3346882"/>
                </a:cubicBezTo>
                <a:cubicBezTo>
                  <a:pt x="338988" y="3321114"/>
                  <a:pt x="347708" y="3297521"/>
                  <a:pt x="352151" y="3271195"/>
                </a:cubicBezTo>
                <a:close/>
                <a:moveTo>
                  <a:pt x="18203" y="3195409"/>
                </a:moveTo>
                <a:cubicBezTo>
                  <a:pt x="33044" y="3220091"/>
                  <a:pt x="52756" y="3241644"/>
                  <a:pt x="43936" y="3273795"/>
                </a:cubicBezTo>
                <a:cubicBezTo>
                  <a:pt x="40546" y="3286102"/>
                  <a:pt x="41797" y="3299889"/>
                  <a:pt x="42455" y="3313052"/>
                </a:cubicBezTo>
                <a:cubicBezTo>
                  <a:pt x="43476" y="3331942"/>
                  <a:pt x="45779" y="3332830"/>
                  <a:pt x="67268" y="3325031"/>
                </a:cubicBezTo>
                <a:cubicBezTo>
                  <a:pt x="72435" y="3363072"/>
                  <a:pt x="80596" y="3400551"/>
                  <a:pt x="77140" y="3440038"/>
                </a:cubicBezTo>
                <a:cubicBezTo>
                  <a:pt x="73487" y="3430011"/>
                  <a:pt x="69802" y="3419988"/>
                  <a:pt x="66149" y="3409962"/>
                </a:cubicBezTo>
                <a:lnTo>
                  <a:pt x="57396" y="3416543"/>
                </a:lnTo>
                <a:cubicBezTo>
                  <a:pt x="49267" y="3420393"/>
                  <a:pt x="41863" y="3424538"/>
                  <a:pt x="40942" y="3435069"/>
                </a:cubicBezTo>
                <a:cubicBezTo>
                  <a:pt x="39724" y="3449252"/>
                  <a:pt x="37387" y="3463403"/>
                  <a:pt x="40152" y="3477619"/>
                </a:cubicBezTo>
                <a:cubicBezTo>
                  <a:pt x="40350" y="3479495"/>
                  <a:pt x="42686" y="3482588"/>
                  <a:pt x="43443" y="3482588"/>
                </a:cubicBezTo>
                <a:cubicBezTo>
                  <a:pt x="75758" y="3474789"/>
                  <a:pt x="63681" y="3503057"/>
                  <a:pt x="67860" y="3515101"/>
                </a:cubicBezTo>
                <a:cubicBezTo>
                  <a:pt x="76087" y="3538762"/>
                  <a:pt x="80431" y="3563838"/>
                  <a:pt x="85301" y="3588551"/>
                </a:cubicBezTo>
                <a:cubicBezTo>
                  <a:pt x="88132" y="3602932"/>
                  <a:pt x="94582" y="3617214"/>
                  <a:pt x="83755" y="3632549"/>
                </a:cubicBezTo>
                <a:cubicBezTo>
                  <a:pt x="76976" y="3642092"/>
                  <a:pt x="85926" y="3653479"/>
                  <a:pt x="89217" y="3663713"/>
                </a:cubicBezTo>
                <a:cubicBezTo>
                  <a:pt x="93858" y="3677995"/>
                  <a:pt x="94022" y="3677765"/>
                  <a:pt x="82636" y="3697509"/>
                </a:cubicBezTo>
                <a:cubicBezTo>
                  <a:pt x="79148" y="3703630"/>
                  <a:pt x="81188" y="3710212"/>
                  <a:pt x="81714" y="3716793"/>
                </a:cubicBezTo>
                <a:cubicBezTo>
                  <a:pt x="89184" y="3805480"/>
                  <a:pt x="110574" y="3891633"/>
                  <a:pt x="129333" y="3978246"/>
                </a:cubicBezTo>
                <a:cubicBezTo>
                  <a:pt x="136605" y="4011812"/>
                  <a:pt x="146049" y="4045049"/>
                  <a:pt x="144931" y="4079899"/>
                </a:cubicBezTo>
                <a:cubicBezTo>
                  <a:pt x="144503" y="4093193"/>
                  <a:pt x="148287" y="4106324"/>
                  <a:pt x="150756" y="4118796"/>
                </a:cubicBezTo>
                <a:cubicBezTo>
                  <a:pt x="153224" y="4131268"/>
                  <a:pt x="157830" y="4144398"/>
                  <a:pt x="144931" y="4155192"/>
                </a:cubicBezTo>
                <a:cubicBezTo>
                  <a:pt x="136671" y="4162103"/>
                  <a:pt x="140981" y="4171383"/>
                  <a:pt x="143548" y="4179675"/>
                </a:cubicBezTo>
                <a:cubicBezTo>
                  <a:pt x="149472" y="4198729"/>
                  <a:pt x="159870" y="4215446"/>
                  <a:pt x="170928" y="4231900"/>
                </a:cubicBezTo>
                <a:cubicBezTo>
                  <a:pt x="183631" y="4249782"/>
                  <a:pt x="193503" y="4269517"/>
                  <a:pt x="200215" y="4290410"/>
                </a:cubicBezTo>
                <a:cubicBezTo>
                  <a:pt x="205777" y="4308970"/>
                  <a:pt x="204428" y="4324865"/>
                  <a:pt x="188665" y="4338028"/>
                </a:cubicBezTo>
                <a:cubicBezTo>
                  <a:pt x="173099" y="4333487"/>
                  <a:pt x="184979" y="4312130"/>
                  <a:pt x="168920" y="4306700"/>
                </a:cubicBezTo>
                <a:cubicBezTo>
                  <a:pt x="159443" y="4322660"/>
                  <a:pt x="152730" y="4338851"/>
                  <a:pt x="158554" y="4358069"/>
                </a:cubicBezTo>
                <a:cubicBezTo>
                  <a:pt x="160101" y="4363203"/>
                  <a:pt x="159113" y="4370574"/>
                  <a:pt x="164872" y="4372285"/>
                </a:cubicBezTo>
                <a:cubicBezTo>
                  <a:pt x="185934" y="4378636"/>
                  <a:pt x="189817" y="4398282"/>
                  <a:pt x="198899" y="4413979"/>
                </a:cubicBezTo>
                <a:cubicBezTo>
                  <a:pt x="201598" y="4418685"/>
                  <a:pt x="205217" y="4427142"/>
                  <a:pt x="207850" y="4426912"/>
                </a:cubicBezTo>
                <a:cubicBezTo>
                  <a:pt x="233650" y="4424806"/>
                  <a:pt x="232959" y="4446887"/>
                  <a:pt x="238948" y="4461005"/>
                </a:cubicBezTo>
                <a:cubicBezTo>
                  <a:pt x="278043" y="4552752"/>
                  <a:pt x="308417" y="4647987"/>
                  <a:pt x="349585" y="4738912"/>
                </a:cubicBezTo>
                <a:cubicBezTo>
                  <a:pt x="350967" y="4741890"/>
                  <a:pt x="352119" y="4744970"/>
                  <a:pt x="353040" y="4748126"/>
                </a:cubicBezTo>
                <a:cubicBezTo>
                  <a:pt x="354554" y="4753654"/>
                  <a:pt x="355376" y="4759742"/>
                  <a:pt x="348334" y="4761585"/>
                </a:cubicBezTo>
                <a:cubicBezTo>
                  <a:pt x="343463" y="4762836"/>
                  <a:pt x="340766" y="4758229"/>
                  <a:pt x="339153" y="4754181"/>
                </a:cubicBezTo>
                <a:cubicBezTo>
                  <a:pt x="335467" y="4745033"/>
                  <a:pt x="332637" y="4735522"/>
                  <a:pt x="328458" y="4726637"/>
                </a:cubicBezTo>
                <a:cubicBezTo>
                  <a:pt x="323850" y="4716729"/>
                  <a:pt x="318553" y="4707149"/>
                  <a:pt x="312596" y="4697974"/>
                </a:cubicBezTo>
                <a:cubicBezTo>
                  <a:pt x="308384" y="4691524"/>
                  <a:pt x="301934" y="4684285"/>
                  <a:pt x="293740" y="4688694"/>
                </a:cubicBezTo>
                <a:cubicBezTo>
                  <a:pt x="285546" y="4693104"/>
                  <a:pt x="289429" y="4702516"/>
                  <a:pt x="291765" y="4709558"/>
                </a:cubicBezTo>
                <a:cubicBezTo>
                  <a:pt x="301539" y="4739817"/>
                  <a:pt x="314570" y="4768924"/>
                  <a:pt x="330630" y="4796369"/>
                </a:cubicBezTo>
                <a:cubicBezTo>
                  <a:pt x="334282" y="4802556"/>
                  <a:pt x="336882" y="4810947"/>
                  <a:pt x="347445" y="4808512"/>
                </a:cubicBezTo>
                <a:cubicBezTo>
                  <a:pt x="365973" y="4804267"/>
                  <a:pt x="373278" y="4819174"/>
                  <a:pt x="379629" y="4830758"/>
                </a:cubicBezTo>
                <a:cubicBezTo>
                  <a:pt x="404277" y="4875710"/>
                  <a:pt x="428004" y="4921320"/>
                  <a:pt x="448308" y="4968740"/>
                </a:cubicBezTo>
                <a:cubicBezTo>
                  <a:pt x="461340" y="4998884"/>
                  <a:pt x="461899" y="4998621"/>
                  <a:pt x="445840" y="5032713"/>
                </a:cubicBezTo>
                <a:cubicBezTo>
                  <a:pt x="432052" y="5027514"/>
                  <a:pt x="428102" y="5014416"/>
                  <a:pt x="422180" y="5003425"/>
                </a:cubicBezTo>
                <a:cubicBezTo>
                  <a:pt x="375352" y="4916680"/>
                  <a:pt x="332900" y="4827829"/>
                  <a:pt x="292852" y="4737727"/>
                </a:cubicBezTo>
                <a:cubicBezTo>
                  <a:pt x="272909" y="4692808"/>
                  <a:pt x="254777" y="4647428"/>
                  <a:pt x="237599" y="4601357"/>
                </a:cubicBezTo>
                <a:cubicBezTo>
                  <a:pt x="229405" y="4579473"/>
                  <a:pt x="223877" y="4557622"/>
                  <a:pt x="230458" y="4534060"/>
                </a:cubicBezTo>
                <a:cubicBezTo>
                  <a:pt x="234440" y="4519877"/>
                  <a:pt x="231347" y="4505694"/>
                  <a:pt x="226805" y="4492037"/>
                </a:cubicBezTo>
                <a:cubicBezTo>
                  <a:pt x="224304" y="4484534"/>
                  <a:pt x="221869" y="4476801"/>
                  <a:pt x="211141" y="4485455"/>
                </a:cubicBezTo>
                <a:cubicBezTo>
                  <a:pt x="204527" y="4490786"/>
                  <a:pt x="200742" y="4483514"/>
                  <a:pt x="199953" y="4478610"/>
                </a:cubicBezTo>
                <a:cubicBezTo>
                  <a:pt x="191199" y="4424905"/>
                  <a:pt x="156482" y="4381203"/>
                  <a:pt x="142331" y="4330032"/>
                </a:cubicBezTo>
                <a:cubicBezTo>
                  <a:pt x="118374" y="4243451"/>
                  <a:pt x="97576" y="4156047"/>
                  <a:pt x="80497" y="4067756"/>
                </a:cubicBezTo>
                <a:cubicBezTo>
                  <a:pt x="61641" y="3969799"/>
                  <a:pt x="46602" y="3871286"/>
                  <a:pt x="35380" y="3772210"/>
                </a:cubicBezTo>
                <a:cubicBezTo>
                  <a:pt x="28469" y="3711298"/>
                  <a:pt x="22382" y="3650286"/>
                  <a:pt x="20704" y="3588979"/>
                </a:cubicBezTo>
                <a:cubicBezTo>
                  <a:pt x="20045" y="3578087"/>
                  <a:pt x="18104" y="3567313"/>
                  <a:pt x="14846" y="3556894"/>
                </a:cubicBezTo>
                <a:cubicBezTo>
                  <a:pt x="9416" y="3536853"/>
                  <a:pt x="5269" y="3516977"/>
                  <a:pt x="12904" y="3495685"/>
                </a:cubicBezTo>
                <a:cubicBezTo>
                  <a:pt x="16688" y="3485023"/>
                  <a:pt x="15011" y="3471695"/>
                  <a:pt x="13397" y="3459882"/>
                </a:cubicBezTo>
                <a:cubicBezTo>
                  <a:pt x="8791" y="3425987"/>
                  <a:pt x="10601" y="3392127"/>
                  <a:pt x="11785" y="3358169"/>
                </a:cubicBezTo>
                <a:cubicBezTo>
                  <a:pt x="12608" y="3337700"/>
                  <a:pt x="16392" y="3316408"/>
                  <a:pt x="1913" y="3298047"/>
                </a:cubicBezTo>
                <a:cubicBezTo>
                  <a:pt x="-358" y="3295315"/>
                  <a:pt x="-292" y="3289492"/>
                  <a:pt x="498" y="3285444"/>
                </a:cubicBezTo>
                <a:cubicBezTo>
                  <a:pt x="6191" y="3255662"/>
                  <a:pt x="13201" y="3226112"/>
                  <a:pt x="18203" y="3195409"/>
                </a:cubicBezTo>
                <a:close/>
                <a:moveTo>
                  <a:pt x="6411740" y="3169545"/>
                </a:moveTo>
                <a:cubicBezTo>
                  <a:pt x="6425528" y="3171060"/>
                  <a:pt x="6426482" y="3180306"/>
                  <a:pt x="6428358" y="3188664"/>
                </a:cubicBezTo>
                <a:cubicBezTo>
                  <a:pt x="6432196" y="3208004"/>
                  <a:pt x="6433948" y="3227693"/>
                  <a:pt x="6433592" y="3247406"/>
                </a:cubicBezTo>
                <a:cubicBezTo>
                  <a:pt x="6433888" y="3287749"/>
                  <a:pt x="6430464" y="3328519"/>
                  <a:pt x="6445208" y="3367481"/>
                </a:cubicBezTo>
                <a:cubicBezTo>
                  <a:pt x="6432472" y="3425196"/>
                  <a:pt x="6472456" y="3478474"/>
                  <a:pt x="6459292" y="3536458"/>
                </a:cubicBezTo>
                <a:cubicBezTo>
                  <a:pt x="6456000" y="3551102"/>
                  <a:pt x="6458700" y="3566733"/>
                  <a:pt x="6449124" y="3580423"/>
                </a:cubicBezTo>
                <a:cubicBezTo>
                  <a:pt x="6440830" y="3592467"/>
                  <a:pt x="6446984" y="3606025"/>
                  <a:pt x="6448300" y="3618793"/>
                </a:cubicBezTo>
                <a:cubicBezTo>
                  <a:pt x="6451854" y="3653083"/>
                  <a:pt x="6450636" y="3662890"/>
                  <a:pt x="6435960" y="3698167"/>
                </a:cubicBezTo>
                <a:cubicBezTo>
                  <a:pt x="6425528" y="3697772"/>
                  <a:pt x="6424212" y="3690335"/>
                  <a:pt x="6424212" y="3682371"/>
                </a:cubicBezTo>
                <a:cubicBezTo>
                  <a:pt x="6424696" y="3641983"/>
                  <a:pt x="6420490" y="3601674"/>
                  <a:pt x="6411674" y="3562257"/>
                </a:cubicBezTo>
                <a:cubicBezTo>
                  <a:pt x="6406080" y="3538498"/>
                  <a:pt x="6406048" y="3514771"/>
                  <a:pt x="6422830" y="3493875"/>
                </a:cubicBezTo>
                <a:cubicBezTo>
                  <a:pt x="6428296" y="3486905"/>
                  <a:pt x="6431406" y="3478375"/>
                  <a:pt x="6431716" y="3469523"/>
                </a:cubicBezTo>
                <a:cubicBezTo>
                  <a:pt x="6433952" y="3421380"/>
                  <a:pt x="6434348" y="3373207"/>
                  <a:pt x="6426284" y="3325591"/>
                </a:cubicBezTo>
                <a:cubicBezTo>
                  <a:pt x="6423258" y="3307689"/>
                  <a:pt x="6419506" y="3289263"/>
                  <a:pt x="6405520" y="3274784"/>
                </a:cubicBezTo>
                <a:cubicBezTo>
                  <a:pt x="6396010" y="3264913"/>
                  <a:pt x="6392028" y="3253724"/>
                  <a:pt x="6411312" y="3248459"/>
                </a:cubicBezTo>
                <a:cubicBezTo>
                  <a:pt x="6423554" y="3245101"/>
                  <a:pt x="6420328" y="3235326"/>
                  <a:pt x="6418748" y="3226772"/>
                </a:cubicBezTo>
                <a:cubicBezTo>
                  <a:pt x="6415032" y="3208083"/>
                  <a:pt x="6409600" y="3189587"/>
                  <a:pt x="6411740" y="3169545"/>
                </a:cubicBezTo>
                <a:close/>
                <a:moveTo>
                  <a:pt x="6300186" y="3035303"/>
                </a:moveTo>
                <a:cubicBezTo>
                  <a:pt x="6303284" y="3034930"/>
                  <a:pt x="6306994" y="3036831"/>
                  <a:pt x="6310416" y="3040812"/>
                </a:cubicBezTo>
                <a:cubicBezTo>
                  <a:pt x="6328120" y="3061280"/>
                  <a:pt x="6342108" y="3082670"/>
                  <a:pt x="6333090" y="3112090"/>
                </a:cubicBezTo>
                <a:cubicBezTo>
                  <a:pt x="6324996" y="3138482"/>
                  <a:pt x="6333222" y="3164248"/>
                  <a:pt x="6339046" y="3189750"/>
                </a:cubicBezTo>
                <a:cubicBezTo>
                  <a:pt x="6345332" y="3217523"/>
                  <a:pt x="6352112" y="3244805"/>
                  <a:pt x="6348196" y="3273468"/>
                </a:cubicBezTo>
                <a:cubicBezTo>
                  <a:pt x="6345266" y="3274422"/>
                  <a:pt x="6341480" y="3274784"/>
                  <a:pt x="6340132" y="3276759"/>
                </a:cubicBezTo>
                <a:cubicBezTo>
                  <a:pt x="6328088" y="3294594"/>
                  <a:pt x="6334472" y="3314798"/>
                  <a:pt x="6334308" y="3334081"/>
                </a:cubicBezTo>
                <a:cubicBezTo>
                  <a:pt x="6334208" y="3345994"/>
                  <a:pt x="6334012" y="3358433"/>
                  <a:pt x="6347768" y="3365014"/>
                </a:cubicBezTo>
                <a:cubicBezTo>
                  <a:pt x="6358462" y="3361098"/>
                  <a:pt x="6354842" y="3342275"/>
                  <a:pt x="6368894" y="3343327"/>
                </a:cubicBezTo>
                <a:cubicBezTo>
                  <a:pt x="6382944" y="3344282"/>
                  <a:pt x="6385808" y="3332502"/>
                  <a:pt x="6393508" y="3323518"/>
                </a:cubicBezTo>
                <a:cubicBezTo>
                  <a:pt x="6402228" y="3339018"/>
                  <a:pt x="6407528" y="3353826"/>
                  <a:pt x="6406672" y="3370279"/>
                </a:cubicBezTo>
                <a:cubicBezTo>
                  <a:pt x="6403710" y="3371628"/>
                  <a:pt x="6401868" y="3373272"/>
                  <a:pt x="6400090" y="3373272"/>
                </a:cubicBezTo>
                <a:cubicBezTo>
                  <a:pt x="6392752" y="3373109"/>
                  <a:pt x="6388012" y="3355569"/>
                  <a:pt x="6379588" y="3367875"/>
                </a:cubicBezTo>
                <a:cubicBezTo>
                  <a:pt x="6373336" y="3377024"/>
                  <a:pt x="6373600" y="3392390"/>
                  <a:pt x="6384722" y="3396996"/>
                </a:cubicBezTo>
                <a:cubicBezTo>
                  <a:pt x="6418124" y="3410816"/>
                  <a:pt x="6406014" y="3437536"/>
                  <a:pt x="6407758" y="3463468"/>
                </a:cubicBezTo>
                <a:cubicBezTo>
                  <a:pt x="6395154" y="3453168"/>
                  <a:pt x="6399828" y="3436944"/>
                  <a:pt x="6389198" y="3428718"/>
                </a:cubicBezTo>
                <a:cubicBezTo>
                  <a:pt x="6378766" y="3429770"/>
                  <a:pt x="6381826" y="3438129"/>
                  <a:pt x="6381596" y="3443624"/>
                </a:cubicBezTo>
                <a:cubicBezTo>
                  <a:pt x="6379984" y="3482884"/>
                  <a:pt x="6383208" y="3522505"/>
                  <a:pt x="6369782" y="3560711"/>
                </a:cubicBezTo>
                <a:cubicBezTo>
                  <a:pt x="6366392" y="3570287"/>
                  <a:pt x="6371196" y="3580126"/>
                  <a:pt x="6373664" y="3589604"/>
                </a:cubicBezTo>
                <a:cubicBezTo>
                  <a:pt x="6390480" y="3654235"/>
                  <a:pt x="6407462" y="3718800"/>
                  <a:pt x="6424146" y="3783431"/>
                </a:cubicBezTo>
                <a:cubicBezTo>
                  <a:pt x="6433228" y="3818577"/>
                  <a:pt x="6436256" y="3854512"/>
                  <a:pt x="6438232" y="3890711"/>
                </a:cubicBezTo>
                <a:cubicBezTo>
                  <a:pt x="6439444" y="3902739"/>
                  <a:pt x="6438248" y="3914888"/>
                  <a:pt x="6434708" y="3926449"/>
                </a:cubicBezTo>
                <a:cubicBezTo>
                  <a:pt x="6432572" y="3932570"/>
                  <a:pt x="6428918" y="3938131"/>
                  <a:pt x="6426482" y="3944153"/>
                </a:cubicBezTo>
                <a:cubicBezTo>
                  <a:pt x="6421744" y="3955770"/>
                  <a:pt x="6405026" y="3944087"/>
                  <a:pt x="6402196" y="3955770"/>
                </a:cubicBezTo>
                <a:cubicBezTo>
                  <a:pt x="6399992" y="3965050"/>
                  <a:pt x="6404138" y="3975745"/>
                  <a:pt x="6401704" y="3984794"/>
                </a:cubicBezTo>
                <a:cubicBezTo>
                  <a:pt x="6398708" y="3995588"/>
                  <a:pt x="6386764" y="3999734"/>
                  <a:pt x="6378964" y="4006941"/>
                </a:cubicBezTo>
                <a:cubicBezTo>
                  <a:pt x="6369156" y="4001808"/>
                  <a:pt x="6370012" y="3992133"/>
                  <a:pt x="6367480" y="3984103"/>
                </a:cubicBezTo>
                <a:cubicBezTo>
                  <a:pt x="6349708" y="3927699"/>
                  <a:pt x="6334340" y="3870439"/>
                  <a:pt x="6313510" y="3815220"/>
                </a:cubicBezTo>
                <a:cubicBezTo>
                  <a:pt x="6299320" y="3778294"/>
                  <a:pt x="6296132" y="3738051"/>
                  <a:pt x="6304328" y="3699351"/>
                </a:cubicBezTo>
                <a:cubicBezTo>
                  <a:pt x="6309572" y="3673604"/>
                  <a:pt x="6312872" y="3647502"/>
                  <a:pt x="6314200" y="3621261"/>
                </a:cubicBezTo>
                <a:cubicBezTo>
                  <a:pt x="6314332" y="3618003"/>
                  <a:pt x="6313248" y="3613429"/>
                  <a:pt x="6314958" y="3611652"/>
                </a:cubicBezTo>
                <a:cubicBezTo>
                  <a:pt x="6344212" y="3581048"/>
                  <a:pt x="6325588" y="3542875"/>
                  <a:pt x="6331412" y="3508650"/>
                </a:cubicBezTo>
                <a:cubicBezTo>
                  <a:pt x="6337532" y="3472912"/>
                  <a:pt x="6335854" y="3436878"/>
                  <a:pt x="6331904" y="3400684"/>
                </a:cubicBezTo>
                <a:cubicBezTo>
                  <a:pt x="6329470" y="3378504"/>
                  <a:pt x="6339046" y="3355865"/>
                  <a:pt x="6330490" y="3333094"/>
                </a:cubicBezTo>
                <a:cubicBezTo>
                  <a:pt x="6322396" y="3311671"/>
                  <a:pt x="6316668" y="3289921"/>
                  <a:pt x="6322692" y="3266129"/>
                </a:cubicBezTo>
                <a:cubicBezTo>
                  <a:pt x="6324896" y="3257409"/>
                  <a:pt x="6320618" y="3246780"/>
                  <a:pt x="6318314" y="3237268"/>
                </a:cubicBezTo>
                <a:cubicBezTo>
                  <a:pt x="6315388" y="3226755"/>
                  <a:pt x="6315264" y="3215662"/>
                  <a:pt x="6317952" y="3205087"/>
                </a:cubicBezTo>
                <a:cubicBezTo>
                  <a:pt x="6324072" y="3182676"/>
                  <a:pt x="6318248" y="3161187"/>
                  <a:pt x="6305250" y="3142857"/>
                </a:cubicBezTo>
                <a:cubicBezTo>
                  <a:pt x="6283004" y="3111465"/>
                  <a:pt x="6287248" y="3077536"/>
                  <a:pt x="6293632" y="3043441"/>
                </a:cubicBezTo>
                <a:cubicBezTo>
                  <a:pt x="6294604" y="3038328"/>
                  <a:pt x="6297088" y="3035678"/>
                  <a:pt x="6300186" y="3035303"/>
                </a:cubicBezTo>
                <a:close/>
                <a:moveTo>
                  <a:pt x="6308508" y="2879761"/>
                </a:moveTo>
                <a:cubicBezTo>
                  <a:pt x="6329898" y="2873179"/>
                  <a:pt x="6343884" y="2880057"/>
                  <a:pt x="6354940" y="2899506"/>
                </a:cubicBezTo>
                <a:cubicBezTo>
                  <a:pt x="6357112" y="2903343"/>
                  <a:pt x="6358920" y="2907374"/>
                  <a:pt x="6360338" y="2911550"/>
                </a:cubicBezTo>
                <a:cubicBezTo>
                  <a:pt x="6378536" y="2964533"/>
                  <a:pt x="6381234" y="3019915"/>
                  <a:pt x="6388836" y="3081848"/>
                </a:cubicBezTo>
                <a:cubicBezTo>
                  <a:pt x="6361916" y="3062465"/>
                  <a:pt x="6356356" y="3035942"/>
                  <a:pt x="6334834" y="3023503"/>
                </a:cubicBezTo>
                <a:cubicBezTo>
                  <a:pt x="6331116" y="3021363"/>
                  <a:pt x="6328220" y="3013005"/>
                  <a:pt x="6333912" y="3009385"/>
                </a:cubicBezTo>
                <a:cubicBezTo>
                  <a:pt x="6353560" y="2996748"/>
                  <a:pt x="6338684" y="2984571"/>
                  <a:pt x="6333552" y="2973188"/>
                </a:cubicBezTo>
                <a:cubicBezTo>
                  <a:pt x="6330096" y="2965487"/>
                  <a:pt x="6325292" y="2964072"/>
                  <a:pt x="6316240" y="2971641"/>
                </a:cubicBezTo>
                <a:cubicBezTo>
                  <a:pt x="6301004" y="2984342"/>
                  <a:pt x="6288368" y="2979964"/>
                  <a:pt x="6281788" y="2962787"/>
                </a:cubicBezTo>
                <a:cubicBezTo>
                  <a:pt x="6278746" y="2953460"/>
                  <a:pt x="6276336" y="2943941"/>
                  <a:pt x="6274580" y="2934290"/>
                </a:cubicBezTo>
                <a:cubicBezTo>
                  <a:pt x="6265200" y="2893286"/>
                  <a:pt x="6268756" y="2892003"/>
                  <a:pt x="6308508" y="2879761"/>
                </a:cubicBezTo>
                <a:close/>
                <a:moveTo>
                  <a:pt x="5727948" y="2740298"/>
                </a:moveTo>
                <a:cubicBezTo>
                  <a:pt x="5727628" y="2740774"/>
                  <a:pt x="5727200" y="2741170"/>
                  <a:pt x="5726696" y="2741450"/>
                </a:cubicBezTo>
                <a:cubicBezTo>
                  <a:pt x="5727196" y="2741180"/>
                  <a:pt x="5727624" y="2740798"/>
                  <a:pt x="5727948" y="2740331"/>
                </a:cubicBezTo>
                <a:close/>
                <a:moveTo>
                  <a:pt x="427477" y="2605733"/>
                </a:moveTo>
                <a:cubicBezTo>
                  <a:pt x="411319" y="2664734"/>
                  <a:pt x="403783" y="2718870"/>
                  <a:pt x="385750" y="2770338"/>
                </a:cubicBezTo>
                <a:cubicBezTo>
                  <a:pt x="380353" y="2786001"/>
                  <a:pt x="390225" y="2800021"/>
                  <a:pt x="386934" y="2820523"/>
                </a:cubicBezTo>
                <a:cubicBezTo>
                  <a:pt x="375022" y="2804102"/>
                  <a:pt x="375845" y="2788634"/>
                  <a:pt x="371468" y="2775176"/>
                </a:cubicBezTo>
                <a:cubicBezTo>
                  <a:pt x="366334" y="2759447"/>
                  <a:pt x="370415" y="2740359"/>
                  <a:pt x="352809" y="2728908"/>
                </a:cubicBezTo>
                <a:cubicBezTo>
                  <a:pt x="350110" y="2727164"/>
                  <a:pt x="343661" y="2709821"/>
                  <a:pt x="361859" y="2714296"/>
                </a:cubicBezTo>
                <a:cubicBezTo>
                  <a:pt x="377029" y="2718015"/>
                  <a:pt x="381604" y="2706726"/>
                  <a:pt x="384565" y="2696689"/>
                </a:cubicBezTo>
                <a:cubicBezTo>
                  <a:pt x="389435" y="2681080"/>
                  <a:pt x="392660" y="2665013"/>
                  <a:pt x="394208" y="2648741"/>
                </a:cubicBezTo>
                <a:cubicBezTo>
                  <a:pt x="395721" y="2629261"/>
                  <a:pt x="404639" y="2616757"/>
                  <a:pt x="427477" y="2605733"/>
                </a:cubicBezTo>
                <a:close/>
                <a:moveTo>
                  <a:pt x="5648606" y="2574415"/>
                </a:moveTo>
                <a:cubicBezTo>
                  <a:pt x="5650580" y="2578857"/>
                  <a:pt x="5652522" y="2583332"/>
                  <a:pt x="5654464" y="2587773"/>
                </a:cubicBezTo>
                <a:lnTo>
                  <a:pt x="5656044" y="2605674"/>
                </a:lnTo>
                <a:cubicBezTo>
                  <a:pt x="5655584" y="2600443"/>
                  <a:pt x="5655024" y="2594124"/>
                  <a:pt x="5654564" y="2587773"/>
                </a:cubicBezTo>
                <a:cubicBezTo>
                  <a:pt x="5656012" y="2586786"/>
                  <a:pt x="5657426" y="2585767"/>
                  <a:pt x="5658776" y="2584681"/>
                </a:cubicBezTo>
                <a:cubicBezTo>
                  <a:pt x="5657426" y="2585767"/>
                  <a:pt x="5656012" y="2586786"/>
                  <a:pt x="5654530" y="2587773"/>
                </a:cubicBezTo>
                <a:cubicBezTo>
                  <a:pt x="5652522" y="2583332"/>
                  <a:pt x="5650580" y="2578857"/>
                  <a:pt x="5648606" y="2574415"/>
                </a:cubicBezTo>
                <a:close/>
                <a:moveTo>
                  <a:pt x="5892454" y="2564608"/>
                </a:moveTo>
                <a:cubicBezTo>
                  <a:pt x="5895810" y="2574216"/>
                  <a:pt x="5899266" y="2583791"/>
                  <a:pt x="5902556" y="2593400"/>
                </a:cubicBezTo>
                <a:lnTo>
                  <a:pt x="5902556" y="2593367"/>
                </a:lnTo>
                <a:cubicBezTo>
                  <a:pt x="5899200" y="2583760"/>
                  <a:pt x="5895810" y="2574184"/>
                  <a:pt x="5892454" y="2564608"/>
                </a:cubicBezTo>
                <a:close/>
                <a:moveTo>
                  <a:pt x="6524056" y="2472527"/>
                </a:moveTo>
                <a:cubicBezTo>
                  <a:pt x="6524516" y="2473284"/>
                  <a:pt x="6525304" y="2474074"/>
                  <a:pt x="6525304" y="2474830"/>
                </a:cubicBezTo>
                <a:cubicBezTo>
                  <a:pt x="6525174" y="2477365"/>
                  <a:pt x="6523792" y="2477858"/>
                  <a:pt x="6522146" y="2476377"/>
                </a:cubicBezTo>
                <a:cubicBezTo>
                  <a:pt x="6521718" y="2475949"/>
                  <a:pt x="6521884" y="2474403"/>
                  <a:pt x="6522146" y="2473810"/>
                </a:cubicBezTo>
                <a:cubicBezTo>
                  <a:pt x="6522408" y="2473218"/>
                  <a:pt x="6523396" y="2472955"/>
                  <a:pt x="6524056" y="2472527"/>
                </a:cubicBezTo>
                <a:close/>
                <a:moveTo>
                  <a:pt x="166650" y="2401702"/>
                </a:moveTo>
                <a:cubicBezTo>
                  <a:pt x="149340" y="2445800"/>
                  <a:pt x="135420" y="2485588"/>
                  <a:pt x="120579" y="2525014"/>
                </a:cubicBezTo>
                <a:cubicBezTo>
                  <a:pt x="108008" y="2475387"/>
                  <a:pt x="141837" y="2443004"/>
                  <a:pt x="166650" y="2401702"/>
                </a:cubicBezTo>
                <a:close/>
                <a:moveTo>
                  <a:pt x="650823" y="2364579"/>
                </a:moveTo>
                <a:cubicBezTo>
                  <a:pt x="649671" y="2366720"/>
                  <a:pt x="648058" y="2368576"/>
                  <a:pt x="646117" y="2370009"/>
                </a:cubicBezTo>
                <a:lnTo>
                  <a:pt x="645959" y="2369819"/>
                </a:lnTo>
                <a:lnTo>
                  <a:pt x="645228" y="2369819"/>
                </a:lnTo>
                <a:lnTo>
                  <a:pt x="645492" y="2369257"/>
                </a:lnTo>
                <a:lnTo>
                  <a:pt x="645526" y="2369288"/>
                </a:lnTo>
                <a:lnTo>
                  <a:pt x="645524" y="2369285"/>
                </a:lnTo>
                <a:cubicBezTo>
                  <a:pt x="647005" y="2367409"/>
                  <a:pt x="648782" y="2365815"/>
                  <a:pt x="650823" y="2364579"/>
                </a:cubicBezTo>
                <a:close/>
                <a:moveTo>
                  <a:pt x="668495" y="2337365"/>
                </a:moveTo>
                <a:cubicBezTo>
                  <a:pt x="674385" y="2355562"/>
                  <a:pt x="660268" y="2358459"/>
                  <a:pt x="650823" y="2364579"/>
                </a:cubicBezTo>
                <a:cubicBezTo>
                  <a:pt x="655924" y="2355398"/>
                  <a:pt x="654838" y="2341742"/>
                  <a:pt x="668495" y="2337365"/>
                </a:cubicBezTo>
                <a:close/>
                <a:moveTo>
                  <a:pt x="741879" y="1965871"/>
                </a:moveTo>
                <a:cubicBezTo>
                  <a:pt x="732796" y="1996409"/>
                  <a:pt x="721278" y="2013127"/>
                  <a:pt x="703179" y="2021814"/>
                </a:cubicBezTo>
                <a:cubicBezTo>
                  <a:pt x="702389" y="1994468"/>
                  <a:pt x="714697" y="1976895"/>
                  <a:pt x="741879" y="1965871"/>
                </a:cubicBezTo>
                <a:close/>
                <a:moveTo>
                  <a:pt x="6396076" y="1958606"/>
                </a:moveTo>
                <a:lnTo>
                  <a:pt x="6396996" y="1959001"/>
                </a:lnTo>
                <a:cubicBezTo>
                  <a:pt x="6404104" y="1961502"/>
                  <a:pt x="6402986" y="1968380"/>
                  <a:pt x="6406704" y="1974764"/>
                </a:cubicBezTo>
                <a:cubicBezTo>
                  <a:pt x="6402432" y="1969893"/>
                  <a:pt x="6398860" y="1964455"/>
                  <a:pt x="6396076" y="1958606"/>
                </a:cubicBezTo>
                <a:close/>
                <a:moveTo>
                  <a:pt x="772724" y="1903146"/>
                </a:moveTo>
                <a:lnTo>
                  <a:pt x="772714" y="1903784"/>
                </a:lnTo>
                <a:lnTo>
                  <a:pt x="772714" y="1903653"/>
                </a:lnTo>
                <a:cubicBezTo>
                  <a:pt x="772714" y="1903784"/>
                  <a:pt x="772714" y="1903192"/>
                  <a:pt x="772714" y="1903192"/>
                </a:cubicBezTo>
                <a:lnTo>
                  <a:pt x="772714" y="1903159"/>
                </a:lnTo>
                <a:close/>
                <a:moveTo>
                  <a:pt x="6376496" y="1878738"/>
                </a:moveTo>
                <a:cubicBezTo>
                  <a:pt x="6384656" y="1875645"/>
                  <a:pt x="6387684" y="1882752"/>
                  <a:pt x="6390580" y="1888808"/>
                </a:cubicBezTo>
                <a:cubicBezTo>
                  <a:pt x="6395918" y="1899694"/>
                  <a:pt x="6396998" y="1912181"/>
                  <a:pt x="6393608" y="1923822"/>
                </a:cubicBezTo>
                <a:cubicBezTo>
                  <a:pt x="6390090" y="1935321"/>
                  <a:pt x="6390968" y="1947717"/>
                  <a:pt x="6396076" y="1958605"/>
                </a:cubicBezTo>
                <a:cubicBezTo>
                  <a:pt x="6385940" y="1954524"/>
                  <a:pt x="6384098" y="1945573"/>
                  <a:pt x="6384262" y="1935207"/>
                </a:cubicBezTo>
                <a:cubicBezTo>
                  <a:pt x="6384526" y="1920564"/>
                  <a:pt x="6375148" y="1908783"/>
                  <a:pt x="6370868" y="1895193"/>
                </a:cubicBezTo>
                <a:cubicBezTo>
                  <a:pt x="6368764" y="1888611"/>
                  <a:pt x="6368992" y="1881437"/>
                  <a:pt x="6376496" y="1878738"/>
                </a:cubicBezTo>
                <a:close/>
                <a:moveTo>
                  <a:pt x="1245789" y="1835302"/>
                </a:moveTo>
                <a:cubicBezTo>
                  <a:pt x="1247065" y="1834961"/>
                  <a:pt x="1248332" y="1835454"/>
                  <a:pt x="1249516" y="1837626"/>
                </a:cubicBezTo>
                <a:cubicBezTo>
                  <a:pt x="1249943" y="1838416"/>
                  <a:pt x="1247410" y="1840786"/>
                  <a:pt x="1246159" y="1842431"/>
                </a:cubicBezTo>
                <a:cubicBezTo>
                  <a:pt x="1244744" y="1843484"/>
                  <a:pt x="1242408" y="1845656"/>
                  <a:pt x="1242013" y="1845360"/>
                </a:cubicBezTo>
                <a:cubicBezTo>
                  <a:pt x="1239281" y="1843155"/>
                  <a:pt x="1240269" y="1840489"/>
                  <a:pt x="1242013" y="1837988"/>
                </a:cubicBezTo>
                <a:cubicBezTo>
                  <a:pt x="1243231" y="1836820"/>
                  <a:pt x="1244514" y="1835643"/>
                  <a:pt x="1245789" y="1835302"/>
                </a:cubicBezTo>
                <a:close/>
                <a:moveTo>
                  <a:pt x="1374796" y="1730839"/>
                </a:moveTo>
                <a:cubicBezTo>
                  <a:pt x="1375026" y="1731053"/>
                  <a:pt x="1375256" y="1731283"/>
                  <a:pt x="1375454" y="1731530"/>
                </a:cubicBezTo>
                <a:lnTo>
                  <a:pt x="1373907" y="1731826"/>
                </a:lnTo>
                <a:close/>
                <a:moveTo>
                  <a:pt x="1385557" y="1720445"/>
                </a:moveTo>
                <a:cubicBezTo>
                  <a:pt x="1385195" y="1720971"/>
                  <a:pt x="1384832" y="1721465"/>
                  <a:pt x="1384504" y="1722025"/>
                </a:cubicBezTo>
                <a:lnTo>
                  <a:pt x="1384068" y="1721453"/>
                </a:lnTo>
                <a:lnTo>
                  <a:pt x="1384504" y="1722053"/>
                </a:lnTo>
                <a:lnTo>
                  <a:pt x="1375454" y="1731465"/>
                </a:lnTo>
                <a:cubicBezTo>
                  <a:pt x="1375487" y="1731432"/>
                  <a:pt x="1374829" y="1730741"/>
                  <a:pt x="1374829" y="1730741"/>
                </a:cubicBezTo>
                <a:lnTo>
                  <a:pt x="1383978" y="1721329"/>
                </a:lnTo>
                <a:lnTo>
                  <a:pt x="1383980" y="1721332"/>
                </a:lnTo>
                <a:close/>
                <a:moveTo>
                  <a:pt x="1012678" y="1703073"/>
                </a:moveTo>
                <a:cubicBezTo>
                  <a:pt x="1014915" y="1714854"/>
                  <a:pt x="1006294" y="1722357"/>
                  <a:pt x="1000732" y="1730979"/>
                </a:cubicBezTo>
                <a:cubicBezTo>
                  <a:pt x="988919" y="1749276"/>
                  <a:pt x="973484" y="1765269"/>
                  <a:pt x="965257" y="1785902"/>
                </a:cubicBezTo>
                <a:lnTo>
                  <a:pt x="972465" y="1793010"/>
                </a:lnTo>
                <a:cubicBezTo>
                  <a:pt x="964533" y="1816934"/>
                  <a:pt x="965751" y="1844215"/>
                  <a:pt x="944789" y="1863006"/>
                </a:cubicBezTo>
                <a:cubicBezTo>
                  <a:pt x="940774" y="1866638"/>
                  <a:pt x="937417" y="1870963"/>
                  <a:pt x="934916" y="1875774"/>
                </a:cubicBezTo>
                <a:cubicBezTo>
                  <a:pt x="898290" y="1947052"/>
                  <a:pt x="848928" y="2010334"/>
                  <a:pt x="809439" y="2079802"/>
                </a:cubicBezTo>
                <a:cubicBezTo>
                  <a:pt x="795058" y="2105207"/>
                  <a:pt x="776795" y="2120540"/>
                  <a:pt x="746650" y="2124553"/>
                </a:cubicBezTo>
                <a:cubicBezTo>
                  <a:pt x="744906" y="2107808"/>
                  <a:pt x="755372" y="2095696"/>
                  <a:pt x="762413" y="2082960"/>
                </a:cubicBezTo>
                <a:cubicBezTo>
                  <a:pt x="835535" y="1949839"/>
                  <a:pt x="919219" y="1822802"/>
                  <a:pt x="1012678" y="1703073"/>
                </a:cubicBezTo>
                <a:close/>
                <a:moveTo>
                  <a:pt x="1012546" y="1701691"/>
                </a:moveTo>
                <a:lnTo>
                  <a:pt x="1012625" y="1701754"/>
                </a:lnTo>
                <a:lnTo>
                  <a:pt x="1013731" y="1701981"/>
                </a:lnTo>
                <a:lnTo>
                  <a:pt x="1013732" y="1701981"/>
                </a:lnTo>
                <a:lnTo>
                  <a:pt x="1013369" y="1702343"/>
                </a:lnTo>
                <a:lnTo>
                  <a:pt x="1013036" y="1702083"/>
                </a:lnTo>
                <a:lnTo>
                  <a:pt x="1013369" y="1702349"/>
                </a:lnTo>
                <a:lnTo>
                  <a:pt x="1012810" y="1703040"/>
                </a:lnTo>
                <a:cubicBezTo>
                  <a:pt x="1012744" y="1702586"/>
                  <a:pt x="1012678" y="1702135"/>
                  <a:pt x="1012546" y="1701691"/>
                </a:cubicBezTo>
                <a:close/>
                <a:moveTo>
                  <a:pt x="1024590" y="1692503"/>
                </a:moveTo>
                <a:cubicBezTo>
                  <a:pt x="1026006" y="1691582"/>
                  <a:pt x="1027322" y="1694379"/>
                  <a:pt x="1025710" y="1696715"/>
                </a:cubicBezTo>
                <a:lnTo>
                  <a:pt x="1013731" y="1701981"/>
                </a:lnTo>
                <a:close/>
                <a:moveTo>
                  <a:pt x="1051049" y="1657983"/>
                </a:moveTo>
                <a:cubicBezTo>
                  <a:pt x="1053122" y="1657128"/>
                  <a:pt x="1054339" y="1659596"/>
                  <a:pt x="1053385" y="1662261"/>
                </a:cubicBezTo>
                <a:cubicBezTo>
                  <a:pt x="1051213" y="1665783"/>
                  <a:pt x="1049337" y="1669830"/>
                  <a:pt x="1044204" y="1670028"/>
                </a:cubicBezTo>
                <a:cubicBezTo>
                  <a:pt x="1044204" y="1668053"/>
                  <a:pt x="1043316" y="1665552"/>
                  <a:pt x="1044204" y="1664236"/>
                </a:cubicBezTo>
                <a:cubicBezTo>
                  <a:pt x="1045850" y="1661554"/>
                  <a:pt x="1048219" y="1659385"/>
                  <a:pt x="1051049" y="1657983"/>
                </a:cubicBezTo>
                <a:close/>
                <a:moveTo>
                  <a:pt x="938438" y="1642481"/>
                </a:moveTo>
                <a:cubicBezTo>
                  <a:pt x="943506" y="1643863"/>
                  <a:pt x="942782" y="1648766"/>
                  <a:pt x="940873" y="1652353"/>
                </a:cubicBezTo>
                <a:cubicBezTo>
                  <a:pt x="938602" y="1655819"/>
                  <a:pt x="936002" y="1659057"/>
                  <a:pt x="933107" y="1662028"/>
                </a:cubicBezTo>
                <a:cubicBezTo>
                  <a:pt x="930441" y="1663509"/>
                  <a:pt x="927644" y="1663937"/>
                  <a:pt x="926163" y="1660877"/>
                </a:cubicBezTo>
                <a:cubicBezTo>
                  <a:pt x="925736" y="1659922"/>
                  <a:pt x="927545" y="1657882"/>
                  <a:pt x="928171" y="1656434"/>
                </a:cubicBezTo>
                <a:cubicBezTo>
                  <a:pt x="928862" y="1653377"/>
                  <a:pt x="929980" y="1650432"/>
                  <a:pt x="931462" y="1647681"/>
                </a:cubicBezTo>
                <a:cubicBezTo>
                  <a:pt x="933140" y="1645311"/>
                  <a:pt x="936726" y="1641955"/>
                  <a:pt x="938438" y="1642481"/>
                </a:cubicBezTo>
                <a:close/>
                <a:moveTo>
                  <a:pt x="1424224" y="1636726"/>
                </a:moveTo>
                <a:cubicBezTo>
                  <a:pt x="1421558" y="1651140"/>
                  <a:pt x="1411389" y="1660058"/>
                  <a:pt x="1400036" y="1670884"/>
                </a:cubicBezTo>
                <a:cubicBezTo>
                  <a:pt x="1405302" y="1649626"/>
                  <a:pt x="1405302" y="1649626"/>
                  <a:pt x="1424224" y="1636726"/>
                </a:cubicBezTo>
                <a:close/>
                <a:moveTo>
                  <a:pt x="1465457" y="1631067"/>
                </a:moveTo>
                <a:cubicBezTo>
                  <a:pt x="1465457" y="1665028"/>
                  <a:pt x="1446799" y="1685398"/>
                  <a:pt x="1385557" y="1720445"/>
                </a:cubicBezTo>
                <a:cubicBezTo>
                  <a:pt x="1407309" y="1687010"/>
                  <a:pt x="1437387" y="1661079"/>
                  <a:pt x="1465457" y="1631067"/>
                </a:cubicBezTo>
                <a:close/>
                <a:moveTo>
                  <a:pt x="6187934" y="1615342"/>
                </a:moveTo>
                <a:cubicBezTo>
                  <a:pt x="6199516" y="1620640"/>
                  <a:pt x="6202578" y="1637259"/>
                  <a:pt x="6220842" y="1628999"/>
                </a:cubicBezTo>
                <a:cubicBezTo>
                  <a:pt x="6229004" y="1625247"/>
                  <a:pt x="6238712" y="1634922"/>
                  <a:pt x="6240586" y="1646012"/>
                </a:cubicBezTo>
                <a:cubicBezTo>
                  <a:pt x="6241772" y="1652233"/>
                  <a:pt x="6237000" y="1655491"/>
                  <a:pt x="6231900" y="1658189"/>
                </a:cubicBezTo>
                <a:cubicBezTo>
                  <a:pt x="6221500" y="1663750"/>
                  <a:pt x="6212616" y="1661908"/>
                  <a:pt x="6206790" y="1651871"/>
                </a:cubicBezTo>
                <a:cubicBezTo>
                  <a:pt x="6200012" y="1640154"/>
                  <a:pt x="6187472" y="1631598"/>
                  <a:pt x="6187934" y="1615342"/>
                </a:cubicBezTo>
                <a:close/>
                <a:moveTo>
                  <a:pt x="1498925" y="1559651"/>
                </a:moveTo>
                <a:cubicBezTo>
                  <a:pt x="1499517" y="1559750"/>
                  <a:pt x="1499945" y="1560901"/>
                  <a:pt x="1500438" y="1561559"/>
                </a:cubicBezTo>
                <a:cubicBezTo>
                  <a:pt x="1499780" y="1562053"/>
                  <a:pt x="1499023" y="1562975"/>
                  <a:pt x="1498431" y="1562909"/>
                </a:cubicBezTo>
                <a:cubicBezTo>
                  <a:pt x="1497838" y="1562843"/>
                  <a:pt x="1497411" y="1561691"/>
                  <a:pt x="1496884" y="1561033"/>
                </a:cubicBezTo>
                <a:cubicBezTo>
                  <a:pt x="1497575" y="1560539"/>
                  <a:pt x="1498332" y="1559552"/>
                  <a:pt x="1498925" y="1559651"/>
                </a:cubicBezTo>
                <a:close/>
                <a:moveTo>
                  <a:pt x="906649" y="1533568"/>
                </a:moveTo>
                <a:cubicBezTo>
                  <a:pt x="906122" y="1533403"/>
                  <a:pt x="905234" y="1533930"/>
                  <a:pt x="905761" y="1534654"/>
                </a:cubicBezTo>
                <a:lnTo>
                  <a:pt x="905794" y="1534654"/>
                </a:lnTo>
                <a:cubicBezTo>
                  <a:pt x="905267" y="1533897"/>
                  <a:pt x="906221" y="1533470"/>
                  <a:pt x="906649" y="1533568"/>
                </a:cubicBezTo>
                <a:close/>
                <a:moveTo>
                  <a:pt x="6142752" y="1523858"/>
                </a:moveTo>
                <a:cubicBezTo>
                  <a:pt x="6165788" y="1538140"/>
                  <a:pt x="6177240" y="1560879"/>
                  <a:pt x="6194252" y="1586383"/>
                </a:cubicBezTo>
                <a:cubicBezTo>
                  <a:pt x="6158052" y="1575490"/>
                  <a:pt x="6162596" y="1539983"/>
                  <a:pt x="6142752" y="1523858"/>
                </a:cubicBezTo>
                <a:close/>
                <a:moveTo>
                  <a:pt x="5240844" y="1483085"/>
                </a:moveTo>
                <a:cubicBezTo>
                  <a:pt x="5262498" y="1497169"/>
                  <a:pt x="5284250" y="1511056"/>
                  <a:pt x="5299322" y="1536658"/>
                </a:cubicBezTo>
                <a:cubicBezTo>
                  <a:pt x="5278820" y="1538666"/>
                  <a:pt x="5264572" y="1533993"/>
                  <a:pt x="5254896" y="1518526"/>
                </a:cubicBezTo>
                <a:cubicBezTo>
                  <a:pt x="5248544" y="1508390"/>
                  <a:pt x="5239692" y="1499801"/>
                  <a:pt x="5236600" y="1487857"/>
                </a:cubicBezTo>
                <a:cubicBezTo>
                  <a:pt x="5235744" y="1486441"/>
                  <a:pt x="5233868" y="1484400"/>
                  <a:pt x="5234264" y="1483709"/>
                </a:cubicBezTo>
                <a:cubicBezTo>
                  <a:pt x="5235810" y="1480782"/>
                  <a:pt x="5238410" y="1481505"/>
                  <a:pt x="5240844" y="1483085"/>
                </a:cubicBezTo>
                <a:close/>
                <a:moveTo>
                  <a:pt x="2027260" y="1424182"/>
                </a:moveTo>
                <a:cubicBezTo>
                  <a:pt x="2026207" y="1428196"/>
                  <a:pt x="2024430" y="1431981"/>
                  <a:pt x="2023278" y="1435963"/>
                </a:cubicBezTo>
                <a:lnTo>
                  <a:pt x="2023278" y="1435996"/>
                </a:lnTo>
                <a:cubicBezTo>
                  <a:pt x="2024463" y="1431981"/>
                  <a:pt x="2026207" y="1428196"/>
                  <a:pt x="2027260" y="1424182"/>
                </a:cubicBezTo>
                <a:close/>
                <a:moveTo>
                  <a:pt x="1420439" y="1333313"/>
                </a:moveTo>
                <a:lnTo>
                  <a:pt x="1420012" y="1335748"/>
                </a:lnTo>
                <a:lnTo>
                  <a:pt x="1417167" y="1334866"/>
                </a:lnTo>
                <a:lnTo>
                  <a:pt x="1416260" y="1335254"/>
                </a:lnTo>
                <a:lnTo>
                  <a:pt x="1415898" y="1335057"/>
                </a:lnTo>
                <a:cubicBezTo>
                  <a:pt x="1415898" y="1334849"/>
                  <a:pt x="1415898" y="1334639"/>
                  <a:pt x="1415898" y="1334431"/>
                </a:cubicBezTo>
                <a:lnTo>
                  <a:pt x="1417162" y="1334853"/>
                </a:lnTo>
                <a:close/>
                <a:moveTo>
                  <a:pt x="5051788" y="1277967"/>
                </a:moveTo>
                <a:cubicBezTo>
                  <a:pt x="5052414" y="1278132"/>
                  <a:pt x="5052776" y="1279252"/>
                  <a:pt x="5053270" y="1279910"/>
                </a:cubicBezTo>
                <a:lnTo>
                  <a:pt x="5051164" y="1281291"/>
                </a:lnTo>
                <a:cubicBezTo>
                  <a:pt x="5050472" y="1280930"/>
                  <a:pt x="5049288" y="1280699"/>
                  <a:pt x="5049124" y="1280172"/>
                </a:cubicBezTo>
                <a:cubicBezTo>
                  <a:pt x="5048498" y="1278264"/>
                  <a:pt x="5049584" y="1277342"/>
                  <a:pt x="5051788" y="1277967"/>
                </a:cubicBezTo>
                <a:close/>
                <a:moveTo>
                  <a:pt x="1475264" y="1243516"/>
                </a:moveTo>
                <a:cubicBezTo>
                  <a:pt x="1477699" y="1257106"/>
                  <a:pt x="1469143" y="1263260"/>
                  <a:pt x="1463088" y="1269841"/>
                </a:cubicBezTo>
                <a:cubicBezTo>
                  <a:pt x="1447621" y="1286758"/>
                  <a:pt x="1431529" y="1303211"/>
                  <a:pt x="1415700" y="1319665"/>
                </a:cubicBezTo>
                <a:cubicBezTo>
                  <a:pt x="1410567" y="1325030"/>
                  <a:pt x="1407868" y="1330295"/>
                  <a:pt x="1415931" y="1335165"/>
                </a:cubicBezTo>
                <a:cubicBezTo>
                  <a:pt x="1417576" y="1349580"/>
                  <a:pt x="1404906" y="1355109"/>
                  <a:pt x="1397173" y="1363039"/>
                </a:cubicBezTo>
                <a:cubicBezTo>
                  <a:pt x="1338400" y="1423325"/>
                  <a:pt x="1278672" y="1482724"/>
                  <a:pt x="1220162" y="1543275"/>
                </a:cubicBezTo>
                <a:cubicBezTo>
                  <a:pt x="1159842" y="1605102"/>
                  <a:pt x="1103306" y="1670501"/>
                  <a:pt x="1050850" y="1739110"/>
                </a:cubicBezTo>
                <a:cubicBezTo>
                  <a:pt x="1044664" y="1747273"/>
                  <a:pt x="1038346" y="1766524"/>
                  <a:pt x="1025183" y="1754445"/>
                </a:cubicBezTo>
                <a:cubicBezTo>
                  <a:pt x="1016067" y="1746054"/>
                  <a:pt x="1032916" y="1736774"/>
                  <a:pt x="1039530" y="1729863"/>
                </a:cubicBezTo>
                <a:cubicBezTo>
                  <a:pt x="1074906" y="1690571"/>
                  <a:pt x="1101694" y="1645422"/>
                  <a:pt x="1127559" y="1599712"/>
                </a:cubicBezTo>
                <a:cubicBezTo>
                  <a:pt x="1128974" y="1597211"/>
                  <a:pt x="1128777" y="1593657"/>
                  <a:pt x="1129994" y="1587075"/>
                </a:cubicBezTo>
                <a:cubicBezTo>
                  <a:pt x="1102253" y="1598395"/>
                  <a:pt x="1095145" y="1629460"/>
                  <a:pt x="1065067" y="1641802"/>
                </a:cubicBezTo>
                <a:cubicBezTo>
                  <a:pt x="1088958" y="1608728"/>
                  <a:pt x="1108769" y="1579375"/>
                  <a:pt x="1134700" y="1554562"/>
                </a:cubicBezTo>
                <a:cubicBezTo>
                  <a:pt x="1152042" y="1537944"/>
                  <a:pt x="1169286" y="1521194"/>
                  <a:pt x="1183272" y="1501448"/>
                </a:cubicBezTo>
                <a:cubicBezTo>
                  <a:pt x="1201700" y="1491017"/>
                  <a:pt x="1209927" y="1470614"/>
                  <a:pt x="1227072" y="1458108"/>
                </a:cubicBezTo>
                <a:cubicBezTo>
                  <a:pt x="1243691" y="1446453"/>
                  <a:pt x="1261428" y="1436433"/>
                  <a:pt x="1279988" y="1428196"/>
                </a:cubicBezTo>
                <a:cubicBezTo>
                  <a:pt x="1302629" y="1417336"/>
                  <a:pt x="1327738" y="1406972"/>
                  <a:pt x="1340604" y="1382125"/>
                </a:cubicBezTo>
                <a:cubicBezTo>
                  <a:pt x="1339979" y="1381922"/>
                  <a:pt x="1339354" y="1381756"/>
                  <a:pt x="1338729" y="1381631"/>
                </a:cubicBezTo>
                <a:lnTo>
                  <a:pt x="1337215" y="1381467"/>
                </a:lnTo>
                <a:lnTo>
                  <a:pt x="1337412" y="1381302"/>
                </a:lnTo>
                <a:cubicBezTo>
                  <a:pt x="1331456" y="1380051"/>
                  <a:pt x="1324940" y="1379393"/>
                  <a:pt x="1326684" y="1369522"/>
                </a:cubicBezTo>
                <a:cubicBezTo>
                  <a:pt x="1338367" y="1348361"/>
                  <a:pt x="1359329" y="1336844"/>
                  <a:pt x="1376605" y="1321475"/>
                </a:cubicBezTo>
                <a:cubicBezTo>
                  <a:pt x="1385623" y="1284914"/>
                  <a:pt x="1393059" y="1279254"/>
                  <a:pt x="1428403" y="1282216"/>
                </a:cubicBezTo>
                <a:lnTo>
                  <a:pt x="1435774" y="1274909"/>
                </a:lnTo>
                <a:cubicBezTo>
                  <a:pt x="1450122" y="1267406"/>
                  <a:pt x="1457954" y="1251249"/>
                  <a:pt x="1475264" y="1243516"/>
                </a:cubicBezTo>
                <a:close/>
                <a:moveTo>
                  <a:pt x="1076519" y="1219860"/>
                </a:moveTo>
                <a:cubicBezTo>
                  <a:pt x="1077408" y="1221261"/>
                  <a:pt x="1078132" y="1222764"/>
                  <a:pt x="1078659" y="1224334"/>
                </a:cubicBezTo>
                <a:cubicBezTo>
                  <a:pt x="1078132" y="1222764"/>
                  <a:pt x="1077441" y="1221265"/>
                  <a:pt x="1076552" y="1219860"/>
                </a:cubicBezTo>
                <a:close/>
                <a:moveTo>
                  <a:pt x="1217530" y="1213411"/>
                </a:moveTo>
                <a:cubicBezTo>
                  <a:pt x="1214503" y="1219366"/>
                  <a:pt x="1211441" y="1225453"/>
                  <a:pt x="1211936" y="1232264"/>
                </a:cubicBezTo>
                <a:cubicBezTo>
                  <a:pt x="1211441" y="1225487"/>
                  <a:pt x="1214503" y="1219399"/>
                  <a:pt x="1217530" y="1213443"/>
                </a:cubicBezTo>
                <a:close/>
                <a:moveTo>
                  <a:pt x="4779736" y="1131825"/>
                </a:moveTo>
                <a:cubicBezTo>
                  <a:pt x="4781986" y="1132582"/>
                  <a:pt x="4784216" y="1134458"/>
                  <a:pt x="4786256" y="1136103"/>
                </a:cubicBezTo>
                <a:cubicBezTo>
                  <a:pt x="4787836" y="1137525"/>
                  <a:pt x="4789284" y="1139075"/>
                  <a:pt x="4790600" y="1140743"/>
                </a:cubicBezTo>
                <a:cubicBezTo>
                  <a:pt x="4794812" y="1145811"/>
                  <a:pt x="4794450" y="1149628"/>
                  <a:pt x="4787638" y="1151703"/>
                </a:cubicBezTo>
                <a:cubicBezTo>
                  <a:pt x="4784018" y="1149632"/>
                  <a:pt x="4780496" y="1147336"/>
                  <a:pt x="4777174" y="1144824"/>
                </a:cubicBezTo>
                <a:cubicBezTo>
                  <a:pt x="4773948" y="1142191"/>
                  <a:pt x="4770132" y="1138111"/>
                  <a:pt x="4773092" y="1134260"/>
                </a:cubicBezTo>
                <a:cubicBezTo>
                  <a:pt x="4775214" y="1131430"/>
                  <a:pt x="4777486" y="1131068"/>
                  <a:pt x="4779736" y="1131825"/>
                </a:cubicBezTo>
                <a:close/>
                <a:moveTo>
                  <a:pt x="4825318" y="1123006"/>
                </a:moveTo>
                <a:lnTo>
                  <a:pt x="4832294" y="1124520"/>
                </a:lnTo>
                <a:cubicBezTo>
                  <a:pt x="4836342" y="1125705"/>
                  <a:pt x="4840488" y="1126528"/>
                  <a:pt x="4844404" y="1128107"/>
                </a:cubicBezTo>
                <a:cubicBezTo>
                  <a:pt x="4848320" y="1129686"/>
                  <a:pt x="4853288" y="1132352"/>
                  <a:pt x="4851612" y="1136893"/>
                </a:cubicBezTo>
                <a:cubicBezTo>
                  <a:pt x="4849012" y="1143838"/>
                  <a:pt x="4842956" y="1140776"/>
                  <a:pt x="4838250" y="1138900"/>
                </a:cubicBezTo>
                <a:cubicBezTo>
                  <a:pt x="4835420" y="1137477"/>
                  <a:pt x="4832756" y="1135777"/>
                  <a:pt x="4830254" y="1133833"/>
                </a:cubicBezTo>
                <a:lnTo>
                  <a:pt x="4821500" y="1126955"/>
                </a:lnTo>
                <a:close/>
                <a:moveTo>
                  <a:pt x="1240894" y="1081480"/>
                </a:moveTo>
                <a:cubicBezTo>
                  <a:pt x="1239743" y="1082829"/>
                  <a:pt x="1238558" y="1084146"/>
                  <a:pt x="1237373" y="1085396"/>
                </a:cubicBezTo>
                <a:cubicBezTo>
                  <a:pt x="1238590" y="1084146"/>
                  <a:pt x="1239776" y="1082829"/>
                  <a:pt x="1240927" y="1081480"/>
                </a:cubicBezTo>
                <a:close/>
                <a:moveTo>
                  <a:pt x="1214601" y="1078156"/>
                </a:moveTo>
                <a:lnTo>
                  <a:pt x="1214601" y="1078189"/>
                </a:lnTo>
                <a:cubicBezTo>
                  <a:pt x="1215390" y="1078644"/>
                  <a:pt x="1216148" y="1079140"/>
                  <a:pt x="1216872" y="1079670"/>
                </a:cubicBezTo>
                <a:cubicBezTo>
                  <a:pt x="1216148" y="1079127"/>
                  <a:pt x="1215390" y="1078624"/>
                  <a:pt x="1214601" y="1078156"/>
                </a:cubicBezTo>
                <a:close/>
                <a:moveTo>
                  <a:pt x="1209402" y="1075162"/>
                </a:moveTo>
                <a:lnTo>
                  <a:pt x="1209402" y="1075195"/>
                </a:lnTo>
                <a:cubicBezTo>
                  <a:pt x="1210849" y="1076083"/>
                  <a:pt x="1212363" y="1076906"/>
                  <a:pt x="1213811" y="1077729"/>
                </a:cubicBezTo>
                <a:cubicBezTo>
                  <a:pt x="1212462" y="1076873"/>
                  <a:pt x="1210849" y="1075985"/>
                  <a:pt x="1209402" y="1075162"/>
                </a:cubicBezTo>
                <a:close/>
                <a:moveTo>
                  <a:pt x="5206160" y="895217"/>
                </a:moveTo>
                <a:cubicBezTo>
                  <a:pt x="5233804" y="896994"/>
                  <a:pt x="5247164" y="913810"/>
                  <a:pt x="5260756" y="930297"/>
                </a:cubicBezTo>
                <a:cubicBezTo>
                  <a:pt x="5230578" y="923847"/>
                  <a:pt x="5223636" y="918976"/>
                  <a:pt x="5206160" y="895217"/>
                </a:cubicBezTo>
                <a:close/>
                <a:moveTo>
                  <a:pt x="5259306" y="810448"/>
                </a:moveTo>
                <a:cubicBezTo>
                  <a:pt x="5274248" y="810349"/>
                  <a:pt x="5285896" y="818839"/>
                  <a:pt x="5297908" y="825882"/>
                </a:cubicBezTo>
                <a:cubicBezTo>
                  <a:pt x="5348640" y="855782"/>
                  <a:pt x="5397420" y="888876"/>
                  <a:pt x="5443952" y="924966"/>
                </a:cubicBezTo>
                <a:cubicBezTo>
                  <a:pt x="5449908" y="929573"/>
                  <a:pt x="5457312" y="933127"/>
                  <a:pt x="5459780" y="940894"/>
                </a:cubicBezTo>
                <a:cubicBezTo>
                  <a:pt x="5466164" y="960770"/>
                  <a:pt x="5481796" y="972683"/>
                  <a:pt x="5496900" y="985155"/>
                </a:cubicBezTo>
                <a:lnTo>
                  <a:pt x="5501936" y="979560"/>
                </a:lnTo>
                <a:cubicBezTo>
                  <a:pt x="5507892" y="965344"/>
                  <a:pt x="5517832" y="971926"/>
                  <a:pt x="5522044" y="978507"/>
                </a:cubicBezTo>
                <a:cubicBezTo>
                  <a:pt x="5549652" y="1021090"/>
                  <a:pt x="5592926" y="1050348"/>
                  <a:pt x="5619252" y="1093687"/>
                </a:cubicBezTo>
                <a:cubicBezTo>
                  <a:pt x="5626992" y="1106904"/>
                  <a:pt x="5637664" y="1118161"/>
                  <a:pt x="5650448" y="1126596"/>
                </a:cubicBezTo>
                <a:cubicBezTo>
                  <a:pt x="5657130" y="1130972"/>
                  <a:pt x="5664632" y="1134987"/>
                  <a:pt x="5671214" y="1128044"/>
                </a:cubicBezTo>
                <a:cubicBezTo>
                  <a:pt x="5681448" y="1117349"/>
                  <a:pt x="5688688" y="1123963"/>
                  <a:pt x="5696060" y="1131038"/>
                </a:cubicBezTo>
                <a:cubicBezTo>
                  <a:pt x="5706328" y="1140911"/>
                  <a:pt x="5717188" y="1150553"/>
                  <a:pt x="5720180" y="1165427"/>
                </a:cubicBezTo>
                <a:cubicBezTo>
                  <a:pt x="5723932" y="1183889"/>
                  <a:pt x="5735748" y="1195835"/>
                  <a:pt x="5750260" y="1206727"/>
                </a:cubicBezTo>
                <a:cubicBezTo>
                  <a:pt x="5791724" y="1237341"/>
                  <a:pt x="5829814" y="1272277"/>
                  <a:pt x="5863890" y="1310944"/>
                </a:cubicBezTo>
                <a:cubicBezTo>
                  <a:pt x="5873204" y="1321673"/>
                  <a:pt x="5882352" y="1331742"/>
                  <a:pt x="5881200" y="1348197"/>
                </a:cubicBezTo>
                <a:cubicBezTo>
                  <a:pt x="5880442" y="1359320"/>
                  <a:pt x="5888668" y="1368304"/>
                  <a:pt x="5895252" y="1377189"/>
                </a:cubicBezTo>
                <a:cubicBezTo>
                  <a:pt x="5920722" y="1411250"/>
                  <a:pt x="5955110" y="1438430"/>
                  <a:pt x="5972716" y="1478676"/>
                </a:cubicBezTo>
                <a:cubicBezTo>
                  <a:pt x="5975118" y="1484107"/>
                  <a:pt x="5982358" y="1487364"/>
                  <a:pt x="5987164" y="1491839"/>
                </a:cubicBezTo>
                <a:cubicBezTo>
                  <a:pt x="6039124" y="1540309"/>
                  <a:pt x="6087516" y="1592476"/>
                  <a:pt x="6131956" y="1647922"/>
                </a:cubicBezTo>
                <a:cubicBezTo>
                  <a:pt x="6135116" y="1651838"/>
                  <a:pt x="6140086" y="1655491"/>
                  <a:pt x="6137420" y="1662632"/>
                </a:cubicBezTo>
                <a:cubicBezTo>
                  <a:pt x="6123994" y="1664705"/>
                  <a:pt x="6119024" y="1653319"/>
                  <a:pt x="6112016" y="1645816"/>
                </a:cubicBezTo>
                <a:cubicBezTo>
                  <a:pt x="6103064" y="1636240"/>
                  <a:pt x="6095068" y="1625808"/>
                  <a:pt x="6086314" y="1615936"/>
                </a:cubicBezTo>
                <a:cubicBezTo>
                  <a:pt x="6081048" y="1609979"/>
                  <a:pt x="6074104" y="1604648"/>
                  <a:pt x="6066568" y="1610802"/>
                </a:cubicBezTo>
                <a:cubicBezTo>
                  <a:pt x="6057816" y="1617877"/>
                  <a:pt x="6064792" y="1624426"/>
                  <a:pt x="6069860" y="1629922"/>
                </a:cubicBezTo>
                <a:cubicBezTo>
                  <a:pt x="6075816" y="1636339"/>
                  <a:pt x="6082432" y="1642163"/>
                  <a:pt x="6088618" y="1648350"/>
                </a:cubicBezTo>
                <a:cubicBezTo>
                  <a:pt x="6097898" y="1657630"/>
                  <a:pt x="6107540" y="1666515"/>
                  <a:pt x="6108956" y="1681028"/>
                </a:cubicBezTo>
                <a:cubicBezTo>
                  <a:pt x="6109448" y="1686194"/>
                  <a:pt x="6111752" y="1694322"/>
                  <a:pt x="6115240" y="1695606"/>
                </a:cubicBezTo>
                <a:cubicBezTo>
                  <a:pt x="6139296" y="1704260"/>
                  <a:pt x="6145580" y="1731805"/>
                  <a:pt x="6167498" y="1744968"/>
                </a:cubicBezTo>
                <a:cubicBezTo>
                  <a:pt x="6175988" y="1731838"/>
                  <a:pt x="6160850" y="1718609"/>
                  <a:pt x="6171348" y="1706005"/>
                </a:cubicBezTo>
                <a:cubicBezTo>
                  <a:pt x="6182700" y="1713475"/>
                  <a:pt x="6186848" y="1726343"/>
                  <a:pt x="6193692" y="1736873"/>
                </a:cubicBezTo>
                <a:cubicBezTo>
                  <a:pt x="6204452" y="1753393"/>
                  <a:pt x="6214524" y="1770373"/>
                  <a:pt x="6225054" y="1787025"/>
                </a:cubicBezTo>
                <a:cubicBezTo>
                  <a:pt x="6234334" y="1801669"/>
                  <a:pt x="6244372" y="1815029"/>
                  <a:pt x="6242792" y="1834775"/>
                </a:cubicBezTo>
                <a:cubicBezTo>
                  <a:pt x="6241672" y="1848728"/>
                  <a:pt x="6252532" y="1861167"/>
                  <a:pt x="6259442" y="1873508"/>
                </a:cubicBezTo>
                <a:cubicBezTo>
                  <a:pt x="6299624" y="1945148"/>
                  <a:pt x="6323680" y="2023402"/>
                  <a:pt x="6354644" y="2099090"/>
                </a:cubicBezTo>
                <a:cubicBezTo>
                  <a:pt x="6357968" y="2107155"/>
                  <a:pt x="6360042" y="2115608"/>
                  <a:pt x="6365440" y="2122780"/>
                </a:cubicBezTo>
                <a:cubicBezTo>
                  <a:pt x="6395714" y="2163064"/>
                  <a:pt x="6425496" y="2203701"/>
                  <a:pt x="6456330" y="2243553"/>
                </a:cubicBezTo>
                <a:cubicBezTo>
                  <a:pt x="6466466" y="2256716"/>
                  <a:pt x="6475450" y="2270076"/>
                  <a:pt x="6479628" y="2286321"/>
                </a:cubicBezTo>
                <a:cubicBezTo>
                  <a:pt x="6490324" y="2327663"/>
                  <a:pt x="6502204" y="2368765"/>
                  <a:pt x="6511220" y="2410460"/>
                </a:cubicBezTo>
                <a:cubicBezTo>
                  <a:pt x="6515004" y="2427772"/>
                  <a:pt x="6520106" y="2447320"/>
                  <a:pt x="6507404" y="2463974"/>
                </a:cubicBezTo>
                <a:cubicBezTo>
                  <a:pt x="6494700" y="2480626"/>
                  <a:pt x="6506548" y="2494712"/>
                  <a:pt x="6511582" y="2510049"/>
                </a:cubicBezTo>
                <a:cubicBezTo>
                  <a:pt x="6516616" y="2525383"/>
                  <a:pt x="6520106" y="2542759"/>
                  <a:pt x="6543470" y="2539667"/>
                </a:cubicBezTo>
                <a:cubicBezTo>
                  <a:pt x="6553704" y="2538316"/>
                  <a:pt x="6558148" y="2547761"/>
                  <a:pt x="6561800" y="2555888"/>
                </a:cubicBezTo>
                <a:cubicBezTo>
                  <a:pt x="6580588" y="2597956"/>
                  <a:pt x="6594192" y="2642154"/>
                  <a:pt x="6602308" y="2687511"/>
                </a:cubicBezTo>
                <a:cubicBezTo>
                  <a:pt x="6605140" y="2702945"/>
                  <a:pt x="6596156" y="2717097"/>
                  <a:pt x="6595464" y="2732564"/>
                </a:cubicBezTo>
                <a:cubicBezTo>
                  <a:pt x="6594872" y="2745924"/>
                  <a:pt x="6594608" y="2758365"/>
                  <a:pt x="6599676" y="2771066"/>
                </a:cubicBezTo>
                <a:cubicBezTo>
                  <a:pt x="6618532" y="2818387"/>
                  <a:pt x="6622054" y="2869164"/>
                  <a:pt x="6631170" y="2918527"/>
                </a:cubicBezTo>
                <a:cubicBezTo>
                  <a:pt x="6633078" y="2928959"/>
                  <a:pt x="6632320" y="2940213"/>
                  <a:pt x="6622448" y="2944558"/>
                </a:cubicBezTo>
                <a:cubicBezTo>
                  <a:pt x="6608232" y="2950809"/>
                  <a:pt x="6609384" y="2960813"/>
                  <a:pt x="6612182" y="2971641"/>
                </a:cubicBezTo>
                <a:cubicBezTo>
                  <a:pt x="6630676" y="3043145"/>
                  <a:pt x="6633472" y="3116729"/>
                  <a:pt x="6640910" y="3189653"/>
                </a:cubicBezTo>
                <a:cubicBezTo>
                  <a:pt x="6646768" y="3247109"/>
                  <a:pt x="6671088" y="3299201"/>
                  <a:pt x="6685928" y="3354024"/>
                </a:cubicBezTo>
                <a:lnTo>
                  <a:pt x="6714986" y="3346192"/>
                </a:lnTo>
                <a:cubicBezTo>
                  <a:pt x="6715544" y="3333818"/>
                  <a:pt x="6699026" y="3317266"/>
                  <a:pt x="6723872" y="3310421"/>
                </a:cubicBezTo>
                <a:cubicBezTo>
                  <a:pt x="6725714" y="3309895"/>
                  <a:pt x="6726536" y="3302425"/>
                  <a:pt x="6726306" y="3298280"/>
                </a:cubicBezTo>
                <a:cubicBezTo>
                  <a:pt x="6724660" y="3269881"/>
                  <a:pt x="6726996" y="3241086"/>
                  <a:pt x="6720416" y="3213184"/>
                </a:cubicBezTo>
                <a:cubicBezTo>
                  <a:pt x="6706726" y="3154639"/>
                  <a:pt x="6704060" y="3094254"/>
                  <a:pt x="6689876" y="3035482"/>
                </a:cubicBezTo>
                <a:cubicBezTo>
                  <a:pt x="6680104" y="2994873"/>
                  <a:pt x="6686324" y="2951697"/>
                  <a:pt x="6678952" y="2910136"/>
                </a:cubicBezTo>
                <a:cubicBezTo>
                  <a:pt x="6677800" y="2903817"/>
                  <a:pt x="6677404" y="2895952"/>
                  <a:pt x="6683692" y="2892036"/>
                </a:cubicBezTo>
                <a:cubicBezTo>
                  <a:pt x="6699256" y="2882295"/>
                  <a:pt x="6693268" y="2869394"/>
                  <a:pt x="6689548" y="2857087"/>
                </a:cubicBezTo>
                <a:cubicBezTo>
                  <a:pt x="6684744" y="2841225"/>
                  <a:pt x="6675562" y="2827470"/>
                  <a:pt x="6666842" y="2813517"/>
                </a:cubicBezTo>
                <a:cubicBezTo>
                  <a:pt x="6655910" y="2797086"/>
                  <a:pt x="6647772" y="2778964"/>
                  <a:pt x="6642752" y="2759879"/>
                </a:cubicBezTo>
                <a:cubicBezTo>
                  <a:pt x="6638408" y="2741878"/>
                  <a:pt x="6642260" y="2728155"/>
                  <a:pt x="6658154" y="2716078"/>
                </a:cubicBezTo>
                <a:cubicBezTo>
                  <a:pt x="6670100" y="2727695"/>
                  <a:pt x="6660852" y="2747932"/>
                  <a:pt x="6678590" y="2757543"/>
                </a:cubicBezTo>
                <a:cubicBezTo>
                  <a:pt x="6682472" y="2742666"/>
                  <a:pt x="6687508" y="2728550"/>
                  <a:pt x="6689580" y="2714036"/>
                </a:cubicBezTo>
                <a:cubicBezTo>
                  <a:pt x="6691456" y="2701070"/>
                  <a:pt x="6690996" y="2687544"/>
                  <a:pt x="6675364" y="2680798"/>
                </a:cubicBezTo>
                <a:cubicBezTo>
                  <a:pt x="6666808" y="2677145"/>
                  <a:pt x="6664504" y="2667568"/>
                  <a:pt x="6659272" y="2660689"/>
                </a:cubicBezTo>
                <a:cubicBezTo>
                  <a:pt x="6651736" y="2650818"/>
                  <a:pt x="6655948" y="2628772"/>
                  <a:pt x="6631532" y="2634726"/>
                </a:cubicBezTo>
                <a:cubicBezTo>
                  <a:pt x="6626136" y="2636076"/>
                  <a:pt x="6623964" y="2622618"/>
                  <a:pt x="6621660" y="2615544"/>
                </a:cubicBezTo>
                <a:cubicBezTo>
                  <a:pt x="6604612" y="2563555"/>
                  <a:pt x="6588092" y="2511364"/>
                  <a:pt x="6571180" y="2459300"/>
                </a:cubicBezTo>
                <a:cubicBezTo>
                  <a:pt x="6558312" y="2419807"/>
                  <a:pt x="6545148" y="2380314"/>
                  <a:pt x="6531984" y="2340826"/>
                </a:cubicBezTo>
                <a:cubicBezTo>
                  <a:pt x="6529024" y="2331711"/>
                  <a:pt x="6522112" y="2322298"/>
                  <a:pt x="6538172" y="2315256"/>
                </a:cubicBezTo>
                <a:cubicBezTo>
                  <a:pt x="6544754" y="2332436"/>
                  <a:pt x="6550348" y="2349746"/>
                  <a:pt x="6557916" y="2366196"/>
                </a:cubicBezTo>
                <a:cubicBezTo>
                  <a:pt x="6562688" y="2376595"/>
                  <a:pt x="6568908" y="2393412"/>
                  <a:pt x="6581808" y="2388377"/>
                </a:cubicBezTo>
                <a:cubicBezTo>
                  <a:pt x="6595860" y="2382914"/>
                  <a:pt x="6585692" y="2367183"/>
                  <a:pt x="6583024" y="2356588"/>
                </a:cubicBezTo>
                <a:cubicBezTo>
                  <a:pt x="6576732" y="2333329"/>
                  <a:pt x="6568088" y="2310767"/>
                  <a:pt x="6557226" y="2289254"/>
                </a:cubicBezTo>
                <a:cubicBezTo>
                  <a:pt x="6552256" y="2278926"/>
                  <a:pt x="6549262" y="2267840"/>
                  <a:pt x="6531820" y="2271132"/>
                </a:cubicBezTo>
                <a:cubicBezTo>
                  <a:pt x="6521256" y="2273074"/>
                  <a:pt x="6513590" y="2260237"/>
                  <a:pt x="6509212" y="2250034"/>
                </a:cubicBezTo>
                <a:cubicBezTo>
                  <a:pt x="6490884" y="2206861"/>
                  <a:pt x="6471140" y="2164249"/>
                  <a:pt x="6455178" y="2120018"/>
                </a:cubicBezTo>
                <a:cubicBezTo>
                  <a:pt x="6446886" y="2097180"/>
                  <a:pt x="6446492" y="2078522"/>
                  <a:pt x="6463570" y="2060093"/>
                </a:cubicBezTo>
                <a:cubicBezTo>
                  <a:pt x="6474396" y="2060455"/>
                  <a:pt x="6476732" y="2069933"/>
                  <a:pt x="6480024" y="2077337"/>
                </a:cubicBezTo>
                <a:cubicBezTo>
                  <a:pt x="6527432" y="2182077"/>
                  <a:pt x="6569550" y="2289119"/>
                  <a:pt x="6606224" y="2398086"/>
                </a:cubicBezTo>
                <a:cubicBezTo>
                  <a:pt x="6614484" y="2422571"/>
                  <a:pt x="6621956" y="2447583"/>
                  <a:pt x="6630248" y="2472201"/>
                </a:cubicBezTo>
                <a:cubicBezTo>
                  <a:pt x="6637028" y="2492375"/>
                  <a:pt x="6641008" y="2512384"/>
                  <a:pt x="6631630" y="2532952"/>
                </a:cubicBezTo>
                <a:cubicBezTo>
                  <a:pt x="6625806" y="2545721"/>
                  <a:pt x="6629294" y="2558783"/>
                  <a:pt x="6631368" y="2571715"/>
                </a:cubicBezTo>
                <a:cubicBezTo>
                  <a:pt x="6632058" y="2576025"/>
                  <a:pt x="6633604" y="2582771"/>
                  <a:pt x="6637554" y="2581817"/>
                </a:cubicBezTo>
                <a:cubicBezTo>
                  <a:pt x="6666184" y="2575072"/>
                  <a:pt x="6661148" y="2599816"/>
                  <a:pt x="6663320" y="2612155"/>
                </a:cubicBezTo>
                <a:cubicBezTo>
                  <a:pt x="6668192" y="2639565"/>
                  <a:pt x="6673984" y="2665658"/>
                  <a:pt x="6692938" y="2687149"/>
                </a:cubicBezTo>
                <a:cubicBezTo>
                  <a:pt x="6699124" y="2694158"/>
                  <a:pt x="6698664" y="2703538"/>
                  <a:pt x="6700474" y="2711930"/>
                </a:cubicBezTo>
                <a:cubicBezTo>
                  <a:pt x="6739752" y="2890565"/>
                  <a:pt x="6765060" y="3071985"/>
                  <a:pt x="6776162" y="3254546"/>
                </a:cubicBezTo>
                <a:cubicBezTo>
                  <a:pt x="6779288" y="3308052"/>
                  <a:pt x="6782380" y="3361493"/>
                  <a:pt x="6782380" y="3415096"/>
                </a:cubicBezTo>
                <a:cubicBezTo>
                  <a:pt x="6782414" y="3439347"/>
                  <a:pt x="6790544" y="3462350"/>
                  <a:pt x="6793176" y="3486175"/>
                </a:cubicBezTo>
                <a:cubicBezTo>
                  <a:pt x="6784468" y="3497577"/>
                  <a:pt x="6780838" y="3512063"/>
                  <a:pt x="6783138" y="3526224"/>
                </a:cubicBezTo>
                <a:cubicBezTo>
                  <a:pt x="6787744" y="3562192"/>
                  <a:pt x="6783764" y="3598062"/>
                  <a:pt x="6781690" y="3633997"/>
                </a:cubicBezTo>
                <a:cubicBezTo>
                  <a:pt x="6780636" y="3652228"/>
                  <a:pt x="6776424" y="3670985"/>
                  <a:pt x="6789096" y="3687571"/>
                </a:cubicBezTo>
                <a:cubicBezTo>
                  <a:pt x="6791160" y="3691434"/>
                  <a:pt x="6791688" y="3695936"/>
                  <a:pt x="6790576" y="3700175"/>
                </a:cubicBezTo>
                <a:cubicBezTo>
                  <a:pt x="6784564" y="3727774"/>
                  <a:pt x="6778268" y="3755295"/>
                  <a:pt x="6771686" y="3782740"/>
                </a:cubicBezTo>
                <a:cubicBezTo>
                  <a:pt x="6771128" y="3785011"/>
                  <a:pt x="6766552" y="3786360"/>
                  <a:pt x="6763820" y="3788137"/>
                </a:cubicBezTo>
                <a:lnTo>
                  <a:pt x="6759084" y="3767438"/>
                </a:lnTo>
                <a:lnTo>
                  <a:pt x="6744274" y="3754670"/>
                </a:lnTo>
                <a:lnTo>
                  <a:pt x="6758096" y="3767899"/>
                </a:lnTo>
                <a:lnTo>
                  <a:pt x="6762834" y="3788598"/>
                </a:lnTo>
                <a:cubicBezTo>
                  <a:pt x="6760268" y="3795041"/>
                  <a:pt x="6760532" y="3802268"/>
                  <a:pt x="6763558" y="3808507"/>
                </a:cubicBezTo>
                <a:cubicBezTo>
                  <a:pt x="6773892" y="3819729"/>
                  <a:pt x="6779816" y="3830819"/>
                  <a:pt x="6763096" y="3841053"/>
                </a:cubicBezTo>
                <a:cubicBezTo>
                  <a:pt x="6757864" y="3866952"/>
                  <a:pt x="6758952" y="3894035"/>
                  <a:pt x="6749934" y="3920690"/>
                </a:cubicBezTo>
                <a:cubicBezTo>
                  <a:pt x="6736080" y="3914076"/>
                  <a:pt x="6736442" y="3903611"/>
                  <a:pt x="6737528" y="3892883"/>
                </a:cubicBezTo>
                <a:cubicBezTo>
                  <a:pt x="6738778" y="3880049"/>
                  <a:pt x="6743056" y="3867445"/>
                  <a:pt x="6740358" y="3854282"/>
                </a:cubicBezTo>
                <a:cubicBezTo>
                  <a:pt x="6726076" y="3844509"/>
                  <a:pt x="6724858" y="3829371"/>
                  <a:pt x="6723904" y="3813970"/>
                </a:cubicBezTo>
                <a:cubicBezTo>
                  <a:pt x="6722916" y="3797746"/>
                  <a:pt x="6721864" y="3781391"/>
                  <a:pt x="6714492" y="3766484"/>
                </a:cubicBezTo>
                <a:cubicBezTo>
                  <a:pt x="6712988" y="3763690"/>
                  <a:pt x="6710368" y="3761666"/>
                  <a:pt x="6707286" y="3760923"/>
                </a:cubicBezTo>
                <a:cubicBezTo>
                  <a:pt x="6702152" y="3760297"/>
                  <a:pt x="6699520" y="3764674"/>
                  <a:pt x="6699190" y="3769051"/>
                </a:cubicBezTo>
                <a:cubicBezTo>
                  <a:pt x="6698204" y="3776544"/>
                  <a:pt x="6698204" y="3784133"/>
                  <a:pt x="6699190" y="3791626"/>
                </a:cubicBezTo>
                <a:cubicBezTo>
                  <a:pt x="6704192" y="3817031"/>
                  <a:pt x="6707712" y="3842896"/>
                  <a:pt x="6717192" y="3867314"/>
                </a:cubicBezTo>
                <a:cubicBezTo>
                  <a:pt x="6725352" y="3866162"/>
                  <a:pt x="6730288" y="3869782"/>
                  <a:pt x="6729532" y="3877943"/>
                </a:cubicBezTo>
                <a:cubicBezTo>
                  <a:pt x="6726768" y="3909173"/>
                  <a:pt x="6729300" y="3941455"/>
                  <a:pt x="6710312" y="3969427"/>
                </a:cubicBezTo>
                <a:cubicBezTo>
                  <a:pt x="6701100" y="3982952"/>
                  <a:pt x="6705180" y="4001578"/>
                  <a:pt x="6694288" y="4016617"/>
                </a:cubicBezTo>
                <a:cubicBezTo>
                  <a:pt x="6685632" y="3984466"/>
                  <a:pt x="6664538" y="3956527"/>
                  <a:pt x="6678424" y="3922665"/>
                </a:cubicBezTo>
                <a:lnTo>
                  <a:pt x="6664044" y="3913451"/>
                </a:lnTo>
                <a:cubicBezTo>
                  <a:pt x="6663762" y="3920039"/>
                  <a:pt x="6663982" y="3926640"/>
                  <a:pt x="6664704" y="3933195"/>
                </a:cubicBezTo>
                <a:cubicBezTo>
                  <a:pt x="6671284" y="3969295"/>
                  <a:pt x="6666348" y="4004046"/>
                  <a:pt x="6645288" y="4033663"/>
                </a:cubicBezTo>
                <a:cubicBezTo>
                  <a:pt x="6622976" y="4065386"/>
                  <a:pt x="6620408" y="4100663"/>
                  <a:pt x="6619684" y="4136862"/>
                </a:cubicBezTo>
                <a:cubicBezTo>
                  <a:pt x="6619192" y="4162037"/>
                  <a:pt x="6622778" y="4187376"/>
                  <a:pt x="6618600" y="4212353"/>
                </a:cubicBezTo>
                <a:cubicBezTo>
                  <a:pt x="6614584" y="4236310"/>
                  <a:pt x="6617710" y="4263821"/>
                  <a:pt x="6589640" y="4277642"/>
                </a:cubicBezTo>
                <a:cubicBezTo>
                  <a:pt x="6586712" y="4279090"/>
                  <a:pt x="6585460" y="4285145"/>
                  <a:pt x="6584638" y="4289291"/>
                </a:cubicBezTo>
                <a:cubicBezTo>
                  <a:pt x="6578088" y="4321377"/>
                  <a:pt x="6567920" y="4352935"/>
                  <a:pt x="6571804" y="4386501"/>
                </a:cubicBezTo>
                <a:cubicBezTo>
                  <a:pt x="6575226" y="4415756"/>
                  <a:pt x="6577496" y="4445373"/>
                  <a:pt x="6573580" y="4474990"/>
                </a:cubicBezTo>
                <a:cubicBezTo>
                  <a:pt x="6572924" y="4479861"/>
                  <a:pt x="6571112" y="4489075"/>
                  <a:pt x="6577694" y="4488581"/>
                </a:cubicBezTo>
                <a:cubicBezTo>
                  <a:pt x="6600434" y="4486837"/>
                  <a:pt x="6591780" y="4502107"/>
                  <a:pt x="6590856" y="4511979"/>
                </a:cubicBezTo>
                <a:cubicBezTo>
                  <a:pt x="6589344" y="4528235"/>
                  <a:pt x="6588488" y="4545117"/>
                  <a:pt x="6583156" y="4560288"/>
                </a:cubicBezTo>
                <a:cubicBezTo>
                  <a:pt x="6578384" y="4573846"/>
                  <a:pt x="6591484" y="4579736"/>
                  <a:pt x="6591088" y="4590530"/>
                </a:cubicBezTo>
                <a:cubicBezTo>
                  <a:pt x="6590856" y="4597210"/>
                  <a:pt x="6592240" y="4605898"/>
                  <a:pt x="6582004" y="4601982"/>
                </a:cubicBezTo>
                <a:cubicBezTo>
                  <a:pt x="6570520" y="4597473"/>
                  <a:pt x="6567526" y="4604417"/>
                  <a:pt x="6566308" y="4611854"/>
                </a:cubicBezTo>
                <a:cubicBezTo>
                  <a:pt x="6563644" y="4628341"/>
                  <a:pt x="6555612" y="4643841"/>
                  <a:pt x="6567756" y="4661907"/>
                </a:cubicBezTo>
                <a:cubicBezTo>
                  <a:pt x="6577036" y="4675663"/>
                  <a:pt x="6565584" y="4693301"/>
                  <a:pt x="6565188" y="4711861"/>
                </a:cubicBezTo>
                <a:cubicBezTo>
                  <a:pt x="6544392" y="4686818"/>
                  <a:pt x="6542516" y="4720615"/>
                  <a:pt x="6528564" y="4719726"/>
                </a:cubicBezTo>
                <a:cubicBezTo>
                  <a:pt x="6524712" y="4705477"/>
                  <a:pt x="6529484" y="4691755"/>
                  <a:pt x="6530208" y="4677933"/>
                </a:cubicBezTo>
                <a:cubicBezTo>
                  <a:pt x="6531130" y="4660492"/>
                  <a:pt x="6531096" y="4642985"/>
                  <a:pt x="6531392" y="4625511"/>
                </a:cubicBezTo>
                <a:cubicBezTo>
                  <a:pt x="6531460" y="4621167"/>
                  <a:pt x="6532348" y="4615178"/>
                  <a:pt x="6527872" y="4613697"/>
                </a:cubicBezTo>
                <a:cubicBezTo>
                  <a:pt x="6509378" y="4607412"/>
                  <a:pt x="6518264" y="4595236"/>
                  <a:pt x="6520532" y="4584376"/>
                </a:cubicBezTo>
                <a:cubicBezTo>
                  <a:pt x="6521884" y="4577762"/>
                  <a:pt x="6523034" y="4570357"/>
                  <a:pt x="6515960" y="4567067"/>
                </a:cubicBezTo>
                <a:cubicBezTo>
                  <a:pt x="6508060" y="4563578"/>
                  <a:pt x="6504474" y="4570950"/>
                  <a:pt x="6501184" y="4576511"/>
                </a:cubicBezTo>
                <a:cubicBezTo>
                  <a:pt x="6484532" y="4605404"/>
                  <a:pt x="6472356" y="4635416"/>
                  <a:pt x="6475876" y="4669970"/>
                </a:cubicBezTo>
                <a:cubicBezTo>
                  <a:pt x="6477654" y="4687082"/>
                  <a:pt x="6477786" y="4704654"/>
                  <a:pt x="6478708" y="4723280"/>
                </a:cubicBezTo>
                <a:cubicBezTo>
                  <a:pt x="6493252" y="4718838"/>
                  <a:pt x="6489008" y="4702450"/>
                  <a:pt x="6503124" y="4697316"/>
                </a:cubicBezTo>
                <a:cubicBezTo>
                  <a:pt x="6505198" y="4724498"/>
                  <a:pt x="6510432" y="4750462"/>
                  <a:pt x="6522014" y="4774682"/>
                </a:cubicBezTo>
                <a:cubicBezTo>
                  <a:pt x="6523890" y="4778882"/>
                  <a:pt x="6522794" y="4783814"/>
                  <a:pt x="6519316" y="4786825"/>
                </a:cubicBezTo>
                <a:cubicBezTo>
                  <a:pt x="6499768" y="4803049"/>
                  <a:pt x="6498946" y="4827138"/>
                  <a:pt x="6493188" y="4849120"/>
                </a:cubicBezTo>
                <a:cubicBezTo>
                  <a:pt x="6491872" y="4854287"/>
                  <a:pt x="6491576" y="4860013"/>
                  <a:pt x="6483316" y="4864323"/>
                </a:cubicBezTo>
                <a:cubicBezTo>
                  <a:pt x="6474298" y="4848067"/>
                  <a:pt x="6484006" y="4828520"/>
                  <a:pt x="6475022" y="4808775"/>
                </a:cubicBezTo>
                <a:cubicBezTo>
                  <a:pt x="6460134" y="4833821"/>
                  <a:pt x="6443508" y="4857795"/>
                  <a:pt x="6425264" y="4880514"/>
                </a:cubicBezTo>
                <a:cubicBezTo>
                  <a:pt x="6421764" y="4884792"/>
                  <a:pt x="6419918" y="4890189"/>
                  <a:pt x="6420066" y="4895718"/>
                </a:cubicBezTo>
                <a:cubicBezTo>
                  <a:pt x="6420790" y="4932015"/>
                  <a:pt x="6404796" y="4956433"/>
                  <a:pt x="6371264" y="4972130"/>
                </a:cubicBezTo>
                <a:cubicBezTo>
                  <a:pt x="6363004" y="4976013"/>
                  <a:pt x="6362544" y="4976605"/>
                  <a:pt x="6355104" y="4971866"/>
                </a:cubicBezTo>
                <a:cubicBezTo>
                  <a:pt x="6342632" y="4963903"/>
                  <a:pt x="6313740" y="4974269"/>
                  <a:pt x="6307980" y="4987827"/>
                </a:cubicBezTo>
                <a:cubicBezTo>
                  <a:pt x="6300906" y="5004478"/>
                  <a:pt x="6289552" y="5020175"/>
                  <a:pt x="6295476" y="5040677"/>
                </a:cubicBezTo>
                <a:cubicBezTo>
                  <a:pt x="6298998" y="5052886"/>
                  <a:pt x="6293568" y="5064765"/>
                  <a:pt x="6285408" y="5074045"/>
                </a:cubicBezTo>
                <a:cubicBezTo>
                  <a:pt x="6272868" y="5088360"/>
                  <a:pt x="6265200" y="5105275"/>
                  <a:pt x="6257500" y="5122190"/>
                </a:cubicBezTo>
                <a:cubicBezTo>
                  <a:pt x="6250040" y="5139193"/>
                  <a:pt x="6240252" y="5155074"/>
                  <a:pt x="6228410" y="5169380"/>
                </a:cubicBezTo>
                <a:cubicBezTo>
                  <a:pt x="6209712" y="5192405"/>
                  <a:pt x="6194876" y="5218310"/>
                  <a:pt x="6184478" y="5246088"/>
                </a:cubicBezTo>
                <a:cubicBezTo>
                  <a:pt x="6175164" y="5269683"/>
                  <a:pt x="6180596" y="5295450"/>
                  <a:pt x="6180956" y="5321776"/>
                </a:cubicBezTo>
                <a:cubicBezTo>
                  <a:pt x="6192968" y="5322763"/>
                  <a:pt x="6207876" y="5307033"/>
                  <a:pt x="6213864" y="5328358"/>
                </a:cubicBezTo>
                <a:cubicBezTo>
                  <a:pt x="6214656" y="5331220"/>
                  <a:pt x="6220216" y="5329641"/>
                  <a:pt x="6221796" y="5326712"/>
                </a:cubicBezTo>
                <a:cubicBezTo>
                  <a:pt x="6244600" y="5284590"/>
                  <a:pt x="6271454" y="5244048"/>
                  <a:pt x="6274744" y="5194192"/>
                </a:cubicBezTo>
                <a:cubicBezTo>
                  <a:pt x="6274844" y="5192547"/>
                  <a:pt x="6273000" y="5190770"/>
                  <a:pt x="6271848" y="5189058"/>
                </a:cubicBezTo>
                <a:lnTo>
                  <a:pt x="6270302" y="5190112"/>
                </a:lnTo>
                <a:lnTo>
                  <a:pt x="6271584" y="5188664"/>
                </a:lnTo>
                <a:lnTo>
                  <a:pt x="6272308" y="5188664"/>
                </a:lnTo>
                <a:cubicBezTo>
                  <a:pt x="6272046" y="5157697"/>
                  <a:pt x="6291660" y="5136110"/>
                  <a:pt x="6309428" y="5114917"/>
                </a:cubicBezTo>
                <a:cubicBezTo>
                  <a:pt x="6318412" y="5104189"/>
                  <a:pt x="6329536" y="5095765"/>
                  <a:pt x="6334276" y="5081713"/>
                </a:cubicBezTo>
                <a:cubicBezTo>
                  <a:pt x="6337566" y="5072005"/>
                  <a:pt x="6342140" y="5067925"/>
                  <a:pt x="6348458" y="5080561"/>
                </a:cubicBezTo>
                <a:cubicBezTo>
                  <a:pt x="6351782" y="5087274"/>
                  <a:pt x="6356422" y="5082799"/>
                  <a:pt x="6357936" y="5078982"/>
                </a:cubicBezTo>
                <a:cubicBezTo>
                  <a:pt x="6364352" y="5063021"/>
                  <a:pt x="6376264" y="5048838"/>
                  <a:pt x="6374850" y="5030113"/>
                </a:cubicBezTo>
                <a:cubicBezTo>
                  <a:pt x="6373996" y="5016128"/>
                  <a:pt x="6381958" y="5008328"/>
                  <a:pt x="6394596" y="5001747"/>
                </a:cubicBezTo>
                <a:cubicBezTo>
                  <a:pt x="6403184" y="5011981"/>
                  <a:pt x="6396438" y="5020932"/>
                  <a:pt x="6394596" y="5029587"/>
                </a:cubicBezTo>
                <a:cubicBezTo>
                  <a:pt x="6389494" y="5053248"/>
                  <a:pt x="6371362" y="5074704"/>
                  <a:pt x="6382584" y="5101227"/>
                </a:cubicBezTo>
                <a:cubicBezTo>
                  <a:pt x="6383242" y="5102774"/>
                  <a:pt x="6381662" y="5105407"/>
                  <a:pt x="6380774" y="5107414"/>
                </a:cubicBezTo>
                <a:cubicBezTo>
                  <a:pt x="6366984" y="5138578"/>
                  <a:pt x="6349314" y="5169445"/>
                  <a:pt x="6322100" y="5188137"/>
                </a:cubicBezTo>
                <a:cubicBezTo>
                  <a:pt x="6291758" y="5208968"/>
                  <a:pt x="6277904" y="5236380"/>
                  <a:pt x="6271816" y="5268663"/>
                </a:cubicBezTo>
                <a:cubicBezTo>
                  <a:pt x="6265332" y="5303084"/>
                  <a:pt x="6250032" y="5332471"/>
                  <a:pt x="6231568" y="5361068"/>
                </a:cubicBezTo>
                <a:cubicBezTo>
                  <a:pt x="6224988" y="5370874"/>
                  <a:pt x="6219000" y="5378904"/>
                  <a:pt x="6205244" y="5372322"/>
                </a:cubicBezTo>
                <a:cubicBezTo>
                  <a:pt x="6193792" y="5366695"/>
                  <a:pt x="6187374" y="5374494"/>
                  <a:pt x="6181220" y="5383149"/>
                </a:cubicBezTo>
                <a:cubicBezTo>
                  <a:pt x="6168320" y="5401446"/>
                  <a:pt x="6164568" y="5423428"/>
                  <a:pt x="6155948" y="5443436"/>
                </a:cubicBezTo>
                <a:cubicBezTo>
                  <a:pt x="6153840" y="5448274"/>
                  <a:pt x="6150944" y="5453736"/>
                  <a:pt x="6145186" y="5449096"/>
                </a:cubicBezTo>
                <a:cubicBezTo>
                  <a:pt x="6140020" y="5444983"/>
                  <a:pt x="6144824" y="5440113"/>
                  <a:pt x="6147392" y="5435933"/>
                </a:cubicBezTo>
                <a:cubicBezTo>
                  <a:pt x="6145712" y="5431589"/>
                  <a:pt x="6143344" y="5426719"/>
                  <a:pt x="6138408" y="5431589"/>
                </a:cubicBezTo>
                <a:cubicBezTo>
                  <a:pt x="6090230" y="5478911"/>
                  <a:pt x="6052780" y="5532320"/>
                  <a:pt x="6039058" y="5600242"/>
                </a:cubicBezTo>
                <a:cubicBezTo>
                  <a:pt x="6029744" y="5646675"/>
                  <a:pt x="6007400" y="5687810"/>
                  <a:pt x="5970512" y="5717000"/>
                </a:cubicBezTo>
                <a:cubicBezTo>
                  <a:pt x="5896468" y="5775674"/>
                  <a:pt x="5843420" y="5854028"/>
                  <a:pt x="5776356" y="5919284"/>
                </a:cubicBezTo>
                <a:cubicBezTo>
                  <a:pt x="5742212" y="5952389"/>
                  <a:pt x="5702160" y="5978781"/>
                  <a:pt x="5658280" y="5997078"/>
                </a:cubicBezTo>
                <a:cubicBezTo>
                  <a:pt x="5616784" y="6015079"/>
                  <a:pt x="5573478" y="6038049"/>
                  <a:pt x="5542084" y="6074510"/>
                </a:cubicBezTo>
                <a:cubicBezTo>
                  <a:pt x="5535634" y="6082013"/>
                  <a:pt x="5524084" y="6091853"/>
                  <a:pt x="5532704" y="6102614"/>
                </a:cubicBezTo>
                <a:cubicBezTo>
                  <a:pt x="5541328" y="6113375"/>
                  <a:pt x="5552648" y="6104555"/>
                  <a:pt x="5562520" y="6100212"/>
                </a:cubicBezTo>
                <a:cubicBezTo>
                  <a:pt x="5568476" y="6097645"/>
                  <a:pt x="5574136" y="6094124"/>
                  <a:pt x="5579896" y="6091063"/>
                </a:cubicBezTo>
                <a:lnTo>
                  <a:pt x="5580620" y="6090471"/>
                </a:lnTo>
                <a:cubicBezTo>
                  <a:pt x="5557422" y="6114461"/>
                  <a:pt x="5531902" y="6136081"/>
                  <a:pt x="5504436" y="6155003"/>
                </a:cubicBezTo>
                <a:cubicBezTo>
                  <a:pt x="5496638" y="6141182"/>
                  <a:pt x="5513092" y="6131836"/>
                  <a:pt x="5506840" y="6118146"/>
                </a:cubicBezTo>
                <a:cubicBezTo>
                  <a:pt x="5487062" y="6121503"/>
                  <a:pt x="5476762" y="6137858"/>
                  <a:pt x="5468502" y="6152864"/>
                </a:cubicBezTo>
                <a:cubicBezTo>
                  <a:pt x="5454252" y="6178763"/>
                  <a:pt x="5433422" y="6196895"/>
                  <a:pt x="5409662" y="6212789"/>
                </a:cubicBezTo>
                <a:cubicBezTo>
                  <a:pt x="5406898" y="6214599"/>
                  <a:pt x="5403936" y="6215784"/>
                  <a:pt x="5398342" y="6212493"/>
                </a:cubicBezTo>
                <a:cubicBezTo>
                  <a:pt x="5412492" y="6193604"/>
                  <a:pt x="5435200" y="6180968"/>
                  <a:pt x="5442440" y="6156978"/>
                </a:cubicBezTo>
                <a:lnTo>
                  <a:pt x="5437732" y="6151910"/>
                </a:lnTo>
                <a:cubicBezTo>
                  <a:pt x="5405484" y="6176262"/>
                  <a:pt x="5372772" y="6200252"/>
                  <a:pt x="5349308" y="6234179"/>
                </a:cubicBezTo>
                <a:cubicBezTo>
                  <a:pt x="5339042" y="6248922"/>
                  <a:pt x="5319890" y="6246454"/>
                  <a:pt x="5306528" y="6256063"/>
                </a:cubicBezTo>
                <a:cubicBezTo>
                  <a:pt x="5299750" y="6260966"/>
                  <a:pt x="5295208" y="6251325"/>
                  <a:pt x="5297248" y="6244512"/>
                </a:cubicBezTo>
                <a:cubicBezTo>
                  <a:pt x="5301422" y="6229441"/>
                  <a:pt x="5311860" y="6216870"/>
                  <a:pt x="5325912" y="6210025"/>
                </a:cubicBezTo>
                <a:cubicBezTo>
                  <a:pt x="5341774" y="6202720"/>
                  <a:pt x="5352074" y="6191333"/>
                  <a:pt x="5361946" y="6178006"/>
                </a:cubicBezTo>
                <a:cubicBezTo>
                  <a:pt x="5372476" y="6163888"/>
                  <a:pt x="5386200" y="6154608"/>
                  <a:pt x="5402916" y="6146875"/>
                </a:cubicBezTo>
                <a:cubicBezTo>
                  <a:pt x="5430856" y="6133942"/>
                  <a:pt x="5452540" y="6111598"/>
                  <a:pt x="5470344" y="6086160"/>
                </a:cubicBezTo>
                <a:lnTo>
                  <a:pt x="5463764" y="6078459"/>
                </a:lnTo>
                <a:cubicBezTo>
                  <a:pt x="5401370" y="6117422"/>
                  <a:pt x="5345624" y="6165402"/>
                  <a:pt x="5285106" y="6206800"/>
                </a:cubicBezTo>
                <a:cubicBezTo>
                  <a:pt x="5276754" y="6212263"/>
                  <a:pt x="5271396" y="6221280"/>
                  <a:pt x="5270594" y="6231218"/>
                </a:cubicBezTo>
                <a:cubicBezTo>
                  <a:pt x="5268092" y="6252937"/>
                  <a:pt x="5261148" y="6274689"/>
                  <a:pt x="5262202" y="6296145"/>
                </a:cubicBezTo>
                <a:cubicBezTo>
                  <a:pt x="5263616" y="6324775"/>
                  <a:pt x="5249862" y="6341130"/>
                  <a:pt x="5228176" y="6354590"/>
                </a:cubicBezTo>
                <a:cubicBezTo>
                  <a:pt x="5223536" y="6357453"/>
                  <a:pt x="5218864" y="6360250"/>
                  <a:pt x="5214190" y="6363080"/>
                </a:cubicBezTo>
                <a:cubicBezTo>
                  <a:pt x="5176180" y="6390360"/>
                  <a:pt x="5139456" y="6419912"/>
                  <a:pt x="5090620" y="6427777"/>
                </a:cubicBezTo>
                <a:cubicBezTo>
                  <a:pt x="5077456" y="6429915"/>
                  <a:pt x="5065776" y="6441104"/>
                  <a:pt x="5053336" y="6447949"/>
                </a:cubicBezTo>
                <a:cubicBezTo>
                  <a:pt x="5048268" y="6450779"/>
                  <a:pt x="5042576" y="6452260"/>
                  <a:pt x="5039284" y="6446040"/>
                </a:cubicBezTo>
                <a:cubicBezTo>
                  <a:pt x="5036718" y="6441071"/>
                  <a:pt x="5036750" y="6434325"/>
                  <a:pt x="5042872" y="6431857"/>
                </a:cubicBezTo>
                <a:cubicBezTo>
                  <a:pt x="5074002" y="6419286"/>
                  <a:pt x="5096872" y="6394671"/>
                  <a:pt x="5124450" y="6376967"/>
                </a:cubicBezTo>
                <a:cubicBezTo>
                  <a:pt x="5129780" y="6373544"/>
                  <a:pt x="5138666" y="6368608"/>
                  <a:pt x="5142352" y="6370681"/>
                </a:cubicBezTo>
                <a:cubicBezTo>
                  <a:pt x="5168876" y="6385556"/>
                  <a:pt x="5187304" y="6363869"/>
                  <a:pt x="5208990" y="6357518"/>
                </a:cubicBezTo>
                <a:cubicBezTo>
                  <a:pt x="5210768" y="6354754"/>
                  <a:pt x="5212480" y="6351957"/>
                  <a:pt x="5214320" y="6349258"/>
                </a:cubicBezTo>
                <a:cubicBezTo>
                  <a:pt x="5218864" y="6342315"/>
                  <a:pt x="5228504" y="6335569"/>
                  <a:pt x="5220904" y="6326683"/>
                </a:cubicBezTo>
                <a:cubicBezTo>
                  <a:pt x="5215308" y="6320135"/>
                  <a:pt x="5206522" y="6325433"/>
                  <a:pt x="5199414" y="6327638"/>
                </a:cubicBezTo>
                <a:cubicBezTo>
                  <a:pt x="5195334" y="6328954"/>
                  <a:pt x="5191582" y="6331981"/>
                  <a:pt x="5186810" y="6327638"/>
                </a:cubicBezTo>
                <a:cubicBezTo>
                  <a:pt x="5182368" y="6317371"/>
                  <a:pt x="5193292" y="6313290"/>
                  <a:pt x="5197144" y="6306445"/>
                </a:cubicBezTo>
                <a:cubicBezTo>
                  <a:pt x="5202014" y="6297758"/>
                  <a:pt x="5207674" y="6289432"/>
                  <a:pt x="5207674" y="6279197"/>
                </a:cubicBezTo>
                <a:cubicBezTo>
                  <a:pt x="5208036" y="6263204"/>
                  <a:pt x="5193656" y="6253595"/>
                  <a:pt x="5181348" y="6262974"/>
                </a:cubicBezTo>
                <a:cubicBezTo>
                  <a:pt x="5167560" y="6273340"/>
                  <a:pt x="5156172" y="6287161"/>
                  <a:pt x="5143932" y="6299666"/>
                </a:cubicBezTo>
                <a:cubicBezTo>
                  <a:pt x="5142616" y="6301015"/>
                  <a:pt x="5141266" y="6304471"/>
                  <a:pt x="5141990" y="6305392"/>
                </a:cubicBezTo>
                <a:cubicBezTo>
                  <a:pt x="5158708" y="6327210"/>
                  <a:pt x="5136330" y="6333923"/>
                  <a:pt x="5125996" y="6342677"/>
                </a:cubicBezTo>
                <a:cubicBezTo>
                  <a:pt x="5095128" y="6368838"/>
                  <a:pt x="5066006" y="6399476"/>
                  <a:pt x="5028096" y="6413889"/>
                </a:cubicBezTo>
                <a:cubicBezTo>
                  <a:pt x="4988212" y="6429093"/>
                  <a:pt x="4958364" y="6461671"/>
                  <a:pt x="4916636" y="6472202"/>
                </a:cubicBezTo>
                <a:cubicBezTo>
                  <a:pt x="4908244" y="6474308"/>
                  <a:pt x="4900052" y="6481021"/>
                  <a:pt x="4891496" y="6478224"/>
                </a:cubicBezTo>
                <a:cubicBezTo>
                  <a:pt x="4866518" y="6469997"/>
                  <a:pt x="4846608" y="6482469"/>
                  <a:pt x="4826404" y="6493033"/>
                </a:cubicBezTo>
                <a:cubicBezTo>
                  <a:pt x="4805046" y="6504189"/>
                  <a:pt x="4784644" y="6517121"/>
                  <a:pt x="4763286" y="6528310"/>
                </a:cubicBezTo>
                <a:cubicBezTo>
                  <a:pt x="4748016" y="6536307"/>
                  <a:pt x="4732648" y="6542724"/>
                  <a:pt x="4713924" y="6543382"/>
                </a:cubicBezTo>
                <a:cubicBezTo>
                  <a:pt x="4689376" y="6544303"/>
                  <a:pt x="4669038" y="6559441"/>
                  <a:pt x="4649556" y="6573920"/>
                </a:cubicBezTo>
                <a:cubicBezTo>
                  <a:pt x="4646100" y="6576487"/>
                  <a:pt x="4641660" y="6582509"/>
                  <a:pt x="4645410" y="6584484"/>
                </a:cubicBezTo>
                <a:cubicBezTo>
                  <a:pt x="4660712" y="6592447"/>
                  <a:pt x="4643896" y="6603867"/>
                  <a:pt x="4649622" y="6614858"/>
                </a:cubicBezTo>
                <a:cubicBezTo>
                  <a:pt x="4671836" y="6601662"/>
                  <a:pt x="4694804" y="6596495"/>
                  <a:pt x="4720044" y="6594093"/>
                </a:cubicBezTo>
                <a:cubicBezTo>
                  <a:pt x="4747028" y="6591493"/>
                  <a:pt x="4770788" y="6574513"/>
                  <a:pt x="4790008" y="6553879"/>
                </a:cubicBezTo>
                <a:cubicBezTo>
                  <a:pt x="4802808" y="6540124"/>
                  <a:pt x="4816696" y="6527915"/>
                  <a:pt x="4834368" y="6520610"/>
                </a:cubicBezTo>
                <a:cubicBezTo>
                  <a:pt x="4855100" y="6512054"/>
                  <a:pt x="4875632" y="6502839"/>
                  <a:pt x="4898668" y="6516002"/>
                </a:cubicBezTo>
                <a:cubicBezTo>
                  <a:pt x="4898834" y="6526368"/>
                  <a:pt x="4889488" y="6531897"/>
                  <a:pt x="4884124" y="6539532"/>
                </a:cubicBezTo>
                <a:cubicBezTo>
                  <a:pt x="4875864" y="6551411"/>
                  <a:pt x="4865498" y="6557796"/>
                  <a:pt x="4851216" y="6546475"/>
                </a:cubicBezTo>
                <a:cubicBezTo>
                  <a:pt x="4838216" y="6536142"/>
                  <a:pt x="4828048" y="6543184"/>
                  <a:pt x="4829266" y="6556347"/>
                </a:cubicBezTo>
                <a:cubicBezTo>
                  <a:pt x="4831308" y="6578034"/>
                  <a:pt x="4815576" y="6579350"/>
                  <a:pt x="4803204" y="6583562"/>
                </a:cubicBezTo>
                <a:cubicBezTo>
                  <a:pt x="4746140" y="6602945"/>
                  <a:pt x="4688750" y="6621373"/>
                  <a:pt x="4631524" y="6640164"/>
                </a:cubicBezTo>
                <a:cubicBezTo>
                  <a:pt x="4621092" y="6643586"/>
                  <a:pt x="4610792" y="6647502"/>
                  <a:pt x="4600424" y="6650793"/>
                </a:cubicBezTo>
                <a:cubicBezTo>
                  <a:pt x="4580286" y="6657440"/>
                  <a:pt x="4582028" y="6656684"/>
                  <a:pt x="4572948" y="6635096"/>
                </a:cubicBezTo>
                <a:cubicBezTo>
                  <a:pt x="4567320" y="6621702"/>
                  <a:pt x="4570708" y="6617787"/>
                  <a:pt x="4582228" y="6613837"/>
                </a:cubicBezTo>
                <a:cubicBezTo>
                  <a:pt x="4590322" y="6610711"/>
                  <a:pt x="4598220" y="6607059"/>
                  <a:pt x="4605856" y="6602912"/>
                </a:cubicBezTo>
                <a:cubicBezTo>
                  <a:pt x="4606678" y="6602550"/>
                  <a:pt x="4607008" y="6601102"/>
                  <a:pt x="4608060" y="6599259"/>
                </a:cubicBezTo>
                <a:cubicBezTo>
                  <a:pt x="4596212" y="6584089"/>
                  <a:pt x="4581864" y="6583661"/>
                  <a:pt x="4564950" y="6590671"/>
                </a:cubicBezTo>
                <a:cubicBezTo>
                  <a:pt x="4541092" y="6600543"/>
                  <a:pt x="4519900" y="6618214"/>
                  <a:pt x="4491896" y="6616997"/>
                </a:cubicBezTo>
                <a:cubicBezTo>
                  <a:pt x="4488604" y="6617030"/>
                  <a:pt x="4485512" y="6618642"/>
                  <a:pt x="4483636" y="6621341"/>
                </a:cubicBezTo>
                <a:cubicBezTo>
                  <a:pt x="4477086" y="6639111"/>
                  <a:pt x="4461292" y="6640427"/>
                  <a:pt x="4446252" y="6643323"/>
                </a:cubicBezTo>
                <a:cubicBezTo>
                  <a:pt x="4444080" y="6643685"/>
                  <a:pt x="4441974" y="6644343"/>
                  <a:pt x="4439966" y="6645232"/>
                </a:cubicBezTo>
                <a:cubicBezTo>
                  <a:pt x="4432496" y="6648720"/>
                  <a:pt x="4420552" y="6650201"/>
                  <a:pt x="4424072" y="6661883"/>
                </a:cubicBezTo>
                <a:cubicBezTo>
                  <a:pt x="4426936" y="6671492"/>
                  <a:pt x="4436906" y="6667510"/>
                  <a:pt x="4444048" y="6666128"/>
                </a:cubicBezTo>
                <a:cubicBezTo>
                  <a:pt x="4455828" y="6663726"/>
                  <a:pt x="4467476" y="6660698"/>
                  <a:pt x="4482516" y="6657144"/>
                </a:cubicBezTo>
                <a:cubicBezTo>
                  <a:pt x="4479128" y="6670077"/>
                  <a:pt x="4476856" y="6678403"/>
                  <a:pt x="4461948" y="6677482"/>
                </a:cubicBezTo>
                <a:cubicBezTo>
                  <a:pt x="4428744" y="6675441"/>
                  <a:pt x="4397284" y="6684721"/>
                  <a:pt x="4365988" y="6694232"/>
                </a:cubicBezTo>
                <a:cubicBezTo>
                  <a:pt x="4360922" y="6695449"/>
                  <a:pt x="4357038" y="6699530"/>
                  <a:pt x="4356116" y="6704663"/>
                </a:cubicBezTo>
                <a:cubicBezTo>
                  <a:pt x="4365264" y="6714305"/>
                  <a:pt x="4377902" y="6706012"/>
                  <a:pt x="4388104" y="6709007"/>
                </a:cubicBezTo>
                <a:cubicBezTo>
                  <a:pt x="4346904" y="6740862"/>
                  <a:pt x="4299812" y="6757085"/>
                  <a:pt x="4252360" y="6755670"/>
                </a:cubicBezTo>
                <a:cubicBezTo>
                  <a:pt x="4252292" y="6720294"/>
                  <a:pt x="4252292" y="6720294"/>
                  <a:pt x="4297936" y="6697785"/>
                </a:cubicBezTo>
                <a:cubicBezTo>
                  <a:pt x="4287012" y="6667247"/>
                  <a:pt x="4286812" y="6666359"/>
                  <a:pt x="4258644" y="6672743"/>
                </a:cubicBezTo>
                <a:cubicBezTo>
                  <a:pt x="4241204" y="6676626"/>
                  <a:pt x="4223334" y="6672677"/>
                  <a:pt x="4206452" y="6676626"/>
                </a:cubicBezTo>
                <a:cubicBezTo>
                  <a:pt x="4189570" y="6680575"/>
                  <a:pt x="4188352" y="6684556"/>
                  <a:pt x="4198224" y="6705058"/>
                </a:cubicBezTo>
                <a:cubicBezTo>
                  <a:pt x="4138268" y="6714173"/>
                  <a:pt x="4091572" y="6761627"/>
                  <a:pt x="4023550" y="6761265"/>
                </a:cubicBezTo>
                <a:cubicBezTo>
                  <a:pt x="4051588" y="6749023"/>
                  <a:pt x="4075280" y="6738887"/>
                  <a:pt x="4098810" y="6728357"/>
                </a:cubicBezTo>
                <a:cubicBezTo>
                  <a:pt x="4104504" y="6725790"/>
                  <a:pt x="4112696" y="6723125"/>
                  <a:pt x="4110656" y="6715194"/>
                </a:cubicBezTo>
                <a:cubicBezTo>
                  <a:pt x="4108024" y="6705157"/>
                  <a:pt x="4098646" y="6706572"/>
                  <a:pt x="4091572" y="6708974"/>
                </a:cubicBezTo>
                <a:cubicBezTo>
                  <a:pt x="4062020" y="6719077"/>
                  <a:pt x="4029836" y="6720690"/>
                  <a:pt x="4003970" y="6743001"/>
                </a:cubicBezTo>
                <a:cubicBezTo>
                  <a:pt x="3992584" y="6752873"/>
                  <a:pt x="3972608" y="6752182"/>
                  <a:pt x="3958195" y="6759455"/>
                </a:cubicBezTo>
                <a:cubicBezTo>
                  <a:pt x="3949672" y="6763733"/>
                  <a:pt x="3923049" y="6758336"/>
                  <a:pt x="3939207" y="6783905"/>
                </a:cubicBezTo>
                <a:cubicBezTo>
                  <a:pt x="3941280" y="6787196"/>
                  <a:pt x="3934666" y="6790355"/>
                  <a:pt x="3930914" y="6792198"/>
                </a:cubicBezTo>
                <a:cubicBezTo>
                  <a:pt x="3918146" y="6798450"/>
                  <a:pt x="3904621" y="6803485"/>
                  <a:pt x="3892642" y="6810956"/>
                </a:cubicBezTo>
                <a:cubicBezTo>
                  <a:pt x="3877143" y="6820663"/>
                  <a:pt x="3863157" y="6835637"/>
                  <a:pt x="3844235" y="6816320"/>
                </a:cubicBezTo>
                <a:cubicBezTo>
                  <a:pt x="3842030" y="6814049"/>
                  <a:pt x="3835778" y="6815168"/>
                  <a:pt x="3831467" y="6815629"/>
                </a:cubicBezTo>
                <a:cubicBezTo>
                  <a:pt x="3763940" y="6822473"/>
                  <a:pt x="3695261" y="6824185"/>
                  <a:pt x="3629445" y="6840310"/>
                </a:cubicBezTo>
                <a:cubicBezTo>
                  <a:pt x="3584066" y="6851400"/>
                  <a:pt x="3541384" y="6853111"/>
                  <a:pt x="3497452" y="6838730"/>
                </a:cubicBezTo>
                <a:cubicBezTo>
                  <a:pt x="3483729" y="6834781"/>
                  <a:pt x="3469381" y="6833366"/>
                  <a:pt x="3455132" y="6834584"/>
                </a:cubicBezTo>
                <a:cubicBezTo>
                  <a:pt x="3438909" y="6835406"/>
                  <a:pt x="3422883" y="6834781"/>
                  <a:pt x="3410575" y="6850083"/>
                </a:cubicBezTo>
                <a:cubicBezTo>
                  <a:pt x="3404059" y="6858178"/>
                  <a:pt x="3391884" y="6864069"/>
                  <a:pt x="3386487" y="6846200"/>
                </a:cubicBezTo>
                <a:cubicBezTo>
                  <a:pt x="3383262" y="6835472"/>
                  <a:pt x="3374014" y="6837973"/>
                  <a:pt x="3367433" y="6839618"/>
                </a:cubicBezTo>
                <a:cubicBezTo>
                  <a:pt x="3335479" y="6847747"/>
                  <a:pt x="3304381" y="6842350"/>
                  <a:pt x="3272955" y="6836953"/>
                </a:cubicBezTo>
                <a:cubicBezTo>
                  <a:pt x="3252321" y="6833859"/>
                  <a:pt x="3231392" y="6833530"/>
                  <a:pt x="3210660" y="6835966"/>
                </a:cubicBezTo>
                <a:cubicBezTo>
                  <a:pt x="3181734" y="6838763"/>
                  <a:pt x="3155342" y="6828693"/>
                  <a:pt x="3126745" y="6824086"/>
                </a:cubicBezTo>
                <a:cubicBezTo>
                  <a:pt x="3131648" y="6809672"/>
                  <a:pt x="3140500" y="6814049"/>
                  <a:pt x="3146884" y="6814608"/>
                </a:cubicBezTo>
                <a:cubicBezTo>
                  <a:pt x="3177456" y="6817405"/>
                  <a:pt x="3207929" y="6821453"/>
                  <a:pt x="3238664" y="6817044"/>
                </a:cubicBezTo>
                <a:cubicBezTo>
                  <a:pt x="3247418" y="6815563"/>
                  <a:pt x="3256402" y="6818228"/>
                  <a:pt x="3262917" y="6824251"/>
                </a:cubicBezTo>
                <a:cubicBezTo>
                  <a:pt x="3286973" y="6845213"/>
                  <a:pt x="3312641" y="6830240"/>
                  <a:pt x="3337684" y="6826949"/>
                </a:cubicBezTo>
                <a:cubicBezTo>
                  <a:pt x="3341140" y="6826587"/>
                  <a:pt x="3342423" y="6823296"/>
                  <a:pt x="3339626" y="6820005"/>
                </a:cubicBezTo>
                <a:cubicBezTo>
                  <a:pt x="3329721" y="6808060"/>
                  <a:pt x="3340383" y="6808422"/>
                  <a:pt x="3347557" y="6807270"/>
                </a:cubicBezTo>
                <a:cubicBezTo>
                  <a:pt x="3360522" y="6805164"/>
                  <a:pt x="3373389" y="6803485"/>
                  <a:pt x="3386553" y="6801478"/>
                </a:cubicBezTo>
                <a:cubicBezTo>
                  <a:pt x="3391982" y="6801182"/>
                  <a:pt x="3396886" y="6798220"/>
                  <a:pt x="3399716" y="6793580"/>
                </a:cubicBezTo>
                <a:cubicBezTo>
                  <a:pt x="3393364" y="6782984"/>
                  <a:pt x="3384216" y="6785123"/>
                  <a:pt x="3375956" y="6785584"/>
                </a:cubicBezTo>
                <a:cubicBezTo>
                  <a:pt x="3354862" y="6786604"/>
                  <a:pt x="3334986" y="6793284"/>
                  <a:pt x="3315373" y="6799767"/>
                </a:cubicBezTo>
                <a:cubicBezTo>
                  <a:pt x="3295759" y="6806250"/>
                  <a:pt x="3275752" y="6812107"/>
                  <a:pt x="3251235" y="6801807"/>
                </a:cubicBezTo>
                <a:cubicBezTo>
                  <a:pt x="3272395" y="6786374"/>
                  <a:pt x="3299018" y="6799175"/>
                  <a:pt x="3318038" y="6781306"/>
                </a:cubicBezTo>
                <a:cubicBezTo>
                  <a:pt x="3303624" y="6770216"/>
                  <a:pt x="3288619" y="6767287"/>
                  <a:pt x="3272691" y="6773506"/>
                </a:cubicBezTo>
                <a:cubicBezTo>
                  <a:pt x="3257685" y="6779397"/>
                  <a:pt x="3243337" y="6778772"/>
                  <a:pt x="3227772" y="6775777"/>
                </a:cubicBezTo>
                <a:cubicBezTo>
                  <a:pt x="3201841" y="6770183"/>
                  <a:pt x="3174791" y="6772947"/>
                  <a:pt x="3150537" y="6783675"/>
                </a:cubicBezTo>
                <a:cubicBezTo>
                  <a:pt x="3139447" y="6788414"/>
                  <a:pt x="3128028" y="6792297"/>
                  <a:pt x="3116346" y="6795259"/>
                </a:cubicBezTo>
                <a:cubicBezTo>
                  <a:pt x="3102886" y="6798977"/>
                  <a:pt x="3095153" y="6803058"/>
                  <a:pt x="3094561" y="6821026"/>
                </a:cubicBezTo>
                <a:cubicBezTo>
                  <a:pt x="3093771" y="6844587"/>
                  <a:pt x="3083570" y="6849951"/>
                  <a:pt x="3058856" y="6846266"/>
                </a:cubicBezTo>
                <a:cubicBezTo>
                  <a:pt x="3041053" y="6843633"/>
                  <a:pt x="3021604" y="6842646"/>
                  <a:pt x="3010185" y="6825599"/>
                </a:cubicBezTo>
                <a:cubicBezTo>
                  <a:pt x="3014233" y="6814872"/>
                  <a:pt x="3022723" y="6815365"/>
                  <a:pt x="3029930" y="6814872"/>
                </a:cubicBezTo>
                <a:cubicBezTo>
                  <a:pt x="3043652" y="6813950"/>
                  <a:pt x="3055302" y="6810232"/>
                  <a:pt x="3064384" y="6798878"/>
                </a:cubicBezTo>
                <a:cubicBezTo>
                  <a:pt x="3070703" y="6790849"/>
                  <a:pt x="3081003" y="6788776"/>
                  <a:pt x="3090711" y="6786735"/>
                </a:cubicBezTo>
                <a:cubicBezTo>
                  <a:pt x="3102064" y="6784333"/>
                  <a:pt x="3108218" y="6777126"/>
                  <a:pt x="3107428" y="6765872"/>
                </a:cubicBezTo>
                <a:cubicBezTo>
                  <a:pt x="3106539" y="6753532"/>
                  <a:pt x="3096470" y="6750767"/>
                  <a:pt x="3086334" y="6748957"/>
                </a:cubicBezTo>
                <a:cubicBezTo>
                  <a:pt x="3076198" y="6747147"/>
                  <a:pt x="3065372" y="6748201"/>
                  <a:pt x="3059119" y="6756625"/>
                </a:cubicBezTo>
                <a:cubicBezTo>
                  <a:pt x="3050991" y="6767616"/>
                  <a:pt x="3042007" y="6767649"/>
                  <a:pt x="3030391" y="6764687"/>
                </a:cubicBezTo>
                <a:cubicBezTo>
                  <a:pt x="3002847" y="6757678"/>
                  <a:pt x="2974250" y="6754815"/>
                  <a:pt x="2946344" y="6751524"/>
                </a:cubicBezTo>
                <a:cubicBezTo>
                  <a:pt x="2917122" y="6748069"/>
                  <a:pt x="2885727" y="6747740"/>
                  <a:pt x="2851800" y="6762647"/>
                </a:cubicBezTo>
                <a:cubicBezTo>
                  <a:pt x="2880034" y="6786407"/>
                  <a:pt x="2914884" y="6800886"/>
                  <a:pt x="2951642" y="6804078"/>
                </a:cubicBezTo>
                <a:cubicBezTo>
                  <a:pt x="2961679" y="6805032"/>
                  <a:pt x="2966977" y="6797299"/>
                  <a:pt x="2972802" y="6790717"/>
                </a:cubicBezTo>
                <a:cubicBezTo>
                  <a:pt x="2982049" y="6780055"/>
                  <a:pt x="2982345" y="6780286"/>
                  <a:pt x="3004295" y="6786078"/>
                </a:cubicBezTo>
                <a:cubicBezTo>
                  <a:pt x="2983003" y="6800557"/>
                  <a:pt x="2967207" y="6820170"/>
                  <a:pt x="2937590" y="6813194"/>
                </a:cubicBezTo>
                <a:cubicBezTo>
                  <a:pt x="2914621" y="6807764"/>
                  <a:pt x="2891190" y="6809837"/>
                  <a:pt x="2870294" y="6792132"/>
                </a:cubicBezTo>
                <a:cubicBezTo>
                  <a:pt x="2847850" y="6773079"/>
                  <a:pt x="2817016" y="6767320"/>
                  <a:pt x="2789571" y="6756395"/>
                </a:cubicBezTo>
                <a:cubicBezTo>
                  <a:pt x="2777066" y="6751425"/>
                  <a:pt x="2760645" y="6751228"/>
                  <a:pt x="2759526" y="6731483"/>
                </a:cubicBezTo>
                <a:cubicBezTo>
                  <a:pt x="2759361" y="6728587"/>
                  <a:pt x="2753668" y="6724967"/>
                  <a:pt x="2749851" y="6723520"/>
                </a:cubicBezTo>
                <a:cubicBezTo>
                  <a:pt x="2719049" y="6712035"/>
                  <a:pt x="2688412" y="6700714"/>
                  <a:pt x="2654418" y="6706572"/>
                </a:cubicBezTo>
                <a:cubicBezTo>
                  <a:pt x="2640992" y="6708908"/>
                  <a:pt x="2627236" y="6716510"/>
                  <a:pt x="2613284" y="6707790"/>
                </a:cubicBezTo>
                <a:cubicBezTo>
                  <a:pt x="2620852" y="6684129"/>
                  <a:pt x="2620589" y="6682681"/>
                  <a:pt x="2603411" y="6666227"/>
                </a:cubicBezTo>
                <a:cubicBezTo>
                  <a:pt x="2581955" y="6645298"/>
                  <a:pt x="2553062" y="6633681"/>
                  <a:pt x="2523083" y="6633944"/>
                </a:cubicBezTo>
                <a:cubicBezTo>
                  <a:pt x="2503502" y="6633813"/>
                  <a:pt x="2486456" y="6628679"/>
                  <a:pt x="2471845" y="6611896"/>
                </a:cubicBezTo>
                <a:cubicBezTo>
                  <a:pt x="2484679" y="6604360"/>
                  <a:pt x="2495078" y="6611567"/>
                  <a:pt x="2505576" y="6615187"/>
                </a:cubicBezTo>
                <a:cubicBezTo>
                  <a:pt x="2527098" y="6622525"/>
                  <a:pt x="2548488" y="6634635"/>
                  <a:pt x="2570339" y="6615944"/>
                </a:cubicBezTo>
                <a:cubicBezTo>
                  <a:pt x="2571194" y="6615253"/>
                  <a:pt x="2572280" y="6614891"/>
                  <a:pt x="2573399" y="6614957"/>
                </a:cubicBezTo>
                <a:cubicBezTo>
                  <a:pt x="2625031" y="6622920"/>
                  <a:pt x="2675381" y="6600181"/>
                  <a:pt x="2729119" y="6616338"/>
                </a:cubicBezTo>
                <a:cubicBezTo>
                  <a:pt x="2819912" y="6643553"/>
                  <a:pt x="2916068" y="6647634"/>
                  <a:pt x="3008836" y="6628218"/>
                </a:cubicBezTo>
                <a:cubicBezTo>
                  <a:pt x="3043389" y="6621143"/>
                  <a:pt x="3078403" y="6625355"/>
                  <a:pt x="3112298" y="6616997"/>
                </a:cubicBezTo>
                <a:cubicBezTo>
                  <a:pt x="3120196" y="6615055"/>
                  <a:pt x="3130068" y="6618116"/>
                  <a:pt x="3136650" y="6605907"/>
                </a:cubicBezTo>
                <a:cubicBezTo>
                  <a:pt x="3114766" y="6599292"/>
                  <a:pt x="3093640" y="6603702"/>
                  <a:pt x="3072875" y="6605610"/>
                </a:cubicBezTo>
                <a:cubicBezTo>
                  <a:pt x="3064286" y="6606367"/>
                  <a:pt x="3056092" y="6609658"/>
                  <a:pt x="3047042" y="6608210"/>
                </a:cubicBezTo>
                <a:cubicBezTo>
                  <a:pt x="3017655" y="6603406"/>
                  <a:pt x="2988992" y="6603208"/>
                  <a:pt x="2959803" y="6613278"/>
                </a:cubicBezTo>
                <a:cubicBezTo>
                  <a:pt x="2944468" y="6618576"/>
                  <a:pt x="2925777" y="6626145"/>
                  <a:pt x="2915147" y="6598305"/>
                </a:cubicBezTo>
                <a:cubicBezTo>
                  <a:pt x="2910211" y="6585142"/>
                  <a:pt x="2887768" y="6577705"/>
                  <a:pt x="2870030" y="6575269"/>
                </a:cubicBezTo>
                <a:cubicBezTo>
                  <a:pt x="2823367" y="6568853"/>
                  <a:pt x="2776638" y="6562633"/>
                  <a:pt x="2729843" y="6557302"/>
                </a:cubicBezTo>
                <a:cubicBezTo>
                  <a:pt x="2716680" y="6555821"/>
                  <a:pt x="2703517" y="6557697"/>
                  <a:pt x="2690353" y="6557960"/>
                </a:cubicBezTo>
                <a:cubicBezTo>
                  <a:pt x="2680185" y="6558191"/>
                  <a:pt x="2680284" y="6558059"/>
                  <a:pt x="2668865" y="6541243"/>
                </a:cubicBezTo>
                <a:cubicBezTo>
                  <a:pt x="2666956" y="6538874"/>
                  <a:pt x="2664389" y="6537129"/>
                  <a:pt x="2661493" y="6536175"/>
                </a:cubicBezTo>
                <a:cubicBezTo>
                  <a:pt x="2633127" y="6525908"/>
                  <a:pt x="2603904" y="6521333"/>
                  <a:pt x="2574847" y="6531206"/>
                </a:cubicBezTo>
                <a:cubicBezTo>
                  <a:pt x="2563658" y="6535648"/>
                  <a:pt x="2551219" y="6535846"/>
                  <a:pt x="2539866" y="6531765"/>
                </a:cubicBezTo>
                <a:cubicBezTo>
                  <a:pt x="2516238" y="6522979"/>
                  <a:pt x="2492840" y="6513699"/>
                  <a:pt x="2469476" y="6504254"/>
                </a:cubicBezTo>
                <a:cubicBezTo>
                  <a:pt x="2462434" y="6501457"/>
                  <a:pt x="2453812" y="6498166"/>
                  <a:pt x="2460393" y="6487801"/>
                </a:cubicBezTo>
                <a:cubicBezTo>
                  <a:pt x="2467666" y="6475624"/>
                  <a:pt x="2469937" y="6489479"/>
                  <a:pt x="2474248" y="6491091"/>
                </a:cubicBezTo>
                <a:cubicBezTo>
                  <a:pt x="2505082" y="6502609"/>
                  <a:pt x="2535259" y="6515575"/>
                  <a:pt x="2567607" y="6522354"/>
                </a:cubicBezTo>
                <a:cubicBezTo>
                  <a:pt x="2575571" y="6523999"/>
                  <a:pt x="2583962" y="6525052"/>
                  <a:pt x="2586167" y="6515180"/>
                </a:cubicBezTo>
                <a:cubicBezTo>
                  <a:pt x="2588109" y="6506459"/>
                  <a:pt x="2586167" y="6497640"/>
                  <a:pt x="2576295" y="6493296"/>
                </a:cubicBezTo>
                <a:cubicBezTo>
                  <a:pt x="2569549" y="6490334"/>
                  <a:pt x="2561091" y="6491848"/>
                  <a:pt x="2553259" y="6484345"/>
                </a:cubicBezTo>
                <a:cubicBezTo>
                  <a:pt x="2563625" y="6475657"/>
                  <a:pt x="2574584" y="6478685"/>
                  <a:pt x="2584456" y="6479804"/>
                </a:cubicBezTo>
                <a:cubicBezTo>
                  <a:pt x="2617101" y="6483456"/>
                  <a:pt x="2649646" y="6488130"/>
                  <a:pt x="2682258" y="6491914"/>
                </a:cubicBezTo>
                <a:cubicBezTo>
                  <a:pt x="2691308" y="6492967"/>
                  <a:pt x="2698745" y="6497541"/>
                  <a:pt x="2706873" y="6500634"/>
                </a:cubicBezTo>
                <a:cubicBezTo>
                  <a:pt x="2728428" y="6508763"/>
                  <a:pt x="2750048" y="6516891"/>
                  <a:pt x="2773545" y="6516891"/>
                </a:cubicBezTo>
                <a:cubicBezTo>
                  <a:pt x="2783351" y="6516957"/>
                  <a:pt x="2796876" y="6517878"/>
                  <a:pt x="2799542" y="6507677"/>
                </a:cubicBezTo>
                <a:cubicBezTo>
                  <a:pt x="2804939" y="6486978"/>
                  <a:pt x="2818036" y="6492342"/>
                  <a:pt x="2830081" y="6496093"/>
                </a:cubicBezTo>
                <a:cubicBezTo>
                  <a:pt x="2841171" y="6499516"/>
                  <a:pt x="2855354" y="6495435"/>
                  <a:pt x="2859698" y="6515180"/>
                </a:cubicBezTo>
                <a:cubicBezTo>
                  <a:pt x="2863515" y="6532489"/>
                  <a:pt x="2897015" y="6539597"/>
                  <a:pt x="2914917" y="6532719"/>
                </a:cubicBezTo>
                <a:cubicBezTo>
                  <a:pt x="2935155" y="6524953"/>
                  <a:pt x="2956052" y="6518799"/>
                  <a:pt x="2976784" y="6512481"/>
                </a:cubicBezTo>
                <a:cubicBezTo>
                  <a:pt x="2980601" y="6511297"/>
                  <a:pt x="2986425" y="6511165"/>
                  <a:pt x="2987709" y="6516661"/>
                </a:cubicBezTo>
                <a:cubicBezTo>
                  <a:pt x="2988992" y="6522156"/>
                  <a:pt x="2982345" y="6522551"/>
                  <a:pt x="2978462" y="6528014"/>
                </a:cubicBezTo>
                <a:cubicBezTo>
                  <a:pt x="2995607" y="6534003"/>
                  <a:pt x="3013213" y="6538610"/>
                  <a:pt x="3031115" y="6541802"/>
                </a:cubicBezTo>
                <a:cubicBezTo>
                  <a:pt x="3057605" y="6546705"/>
                  <a:pt x="3081233" y="6543777"/>
                  <a:pt x="3100748" y="6523670"/>
                </a:cubicBezTo>
                <a:cubicBezTo>
                  <a:pt x="3120262" y="6503563"/>
                  <a:pt x="3144449" y="6515640"/>
                  <a:pt x="3166333" y="6514555"/>
                </a:cubicBezTo>
                <a:cubicBezTo>
                  <a:pt x="3182293" y="6513732"/>
                  <a:pt x="3198681" y="6520741"/>
                  <a:pt x="3214740" y="6522189"/>
                </a:cubicBezTo>
                <a:cubicBezTo>
                  <a:pt x="3230799" y="6523637"/>
                  <a:pt x="3247056" y="6522518"/>
                  <a:pt x="3265024" y="6522518"/>
                </a:cubicBezTo>
                <a:cubicBezTo>
                  <a:pt x="3252650" y="6539268"/>
                  <a:pt x="3227871" y="6536340"/>
                  <a:pt x="3217340" y="6552794"/>
                </a:cubicBezTo>
                <a:cubicBezTo>
                  <a:pt x="3220862" y="6563949"/>
                  <a:pt x="3229352" y="6563686"/>
                  <a:pt x="3236624" y="6563949"/>
                </a:cubicBezTo>
                <a:cubicBezTo>
                  <a:pt x="3255316" y="6564574"/>
                  <a:pt x="3273942" y="6564640"/>
                  <a:pt x="3292567" y="6564278"/>
                </a:cubicBezTo>
                <a:cubicBezTo>
                  <a:pt x="3307047" y="6564311"/>
                  <a:pt x="3320803" y="6557828"/>
                  <a:pt x="3330050" y="6546673"/>
                </a:cubicBezTo>
                <a:cubicBezTo>
                  <a:pt x="3334262" y="6541704"/>
                  <a:pt x="3339297" y="6534168"/>
                  <a:pt x="3344364" y="6533806"/>
                </a:cubicBezTo>
                <a:cubicBezTo>
                  <a:pt x="3386388" y="6530910"/>
                  <a:pt x="3424857" y="6500931"/>
                  <a:pt x="3470106" y="6520412"/>
                </a:cubicBezTo>
                <a:cubicBezTo>
                  <a:pt x="3508674" y="6537064"/>
                  <a:pt x="3547735" y="6525974"/>
                  <a:pt x="3585283" y="6512810"/>
                </a:cubicBezTo>
                <a:cubicBezTo>
                  <a:pt x="3602066" y="6506953"/>
                  <a:pt x="3617829" y="6501720"/>
                  <a:pt x="3636192" y="6506229"/>
                </a:cubicBezTo>
                <a:cubicBezTo>
                  <a:pt x="3651296" y="6509947"/>
                  <a:pt x="3666598" y="6504978"/>
                  <a:pt x="3681670" y="6501984"/>
                </a:cubicBezTo>
                <a:cubicBezTo>
                  <a:pt x="3687067" y="6500931"/>
                  <a:pt x="3692859" y="6500272"/>
                  <a:pt x="3696150" y="6506196"/>
                </a:cubicBezTo>
                <a:cubicBezTo>
                  <a:pt x="3700724" y="6514686"/>
                  <a:pt x="3693682" y="6517483"/>
                  <a:pt x="3688186" y="6521004"/>
                </a:cubicBezTo>
                <a:cubicBezTo>
                  <a:pt x="3683743" y="6523867"/>
                  <a:pt x="3677984" y="6525612"/>
                  <a:pt x="3677688" y="6534168"/>
                </a:cubicBezTo>
                <a:cubicBezTo>
                  <a:pt x="3715631" y="6548713"/>
                  <a:pt x="3752192" y="6560066"/>
                  <a:pt x="3796157" y="6552563"/>
                </a:cubicBezTo>
                <a:cubicBezTo>
                  <a:pt x="3866382" y="6540617"/>
                  <a:pt x="3936344" y="6527849"/>
                  <a:pt x="4005944" y="6512679"/>
                </a:cubicBezTo>
                <a:cubicBezTo>
                  <a:pt x="4020192" y="6509586"/>
                  <a:pt x="4032962" y="6505439"/>
                  <a:pt x="4042834" y="6493592"/>
                </a:cubicBezTo>
                <a:cubicBezTo>
                  <a:pt x="4052180" y="6482502"/>
                  <a:pt x="4066264" y="6477599"/>
                  <a:pt x="4079428" y="6472301"/>
                </a:cubicBezTo>
                <a:cubicBezTo>
                  <a:pt x="4133036" y="6450845"/>
                  <a:pt x="4190064" y="6438867"/>
                  <a:pt x="4241960" y="6412540"/>
                </a:cubicBezTo>
                <a:cubicBezTo>
                  <a:pt x="4251602" y="6407670"/>
                  <a:pt x="4255616" y="6411191"/>
                  <a:pt x="4257426" y="6421063"/>
                </a:cubicBezTo>
                <a:cubicBezTo>
                  <a:pt x="4262922" y="6452227"/>
                  <a:pt x="4229124" y="6482371"/>
                  <a:pt x="4191612" y="6478553"/>
                </a:cubicBezTo>
                <a:cubicBezTo>
                  <a:pt x="4182000" y="6477665"/>
                  <a:pt x="4172754" y="6473288"/>
                  <a:pt x="4163212" y="6471083"/>
                </a:cubicBezTo>
                <a:cubicBezTo>
                  <a:pt x="4157616" y="6469767"/>
                  <a:pt x="4151562" y="6470952"/>
                  <a:pt x="4148764" y="6476118"/>
                </a:cubicBezTo>
                <a:cubicBezTo>
                  <a:pt x="4144716" y="6483588"/>
                  <a:pt x="4152088" y="6484576"/>
                  <a:pt x="4156498" y="6487076"/>
                </a:cubicBezTo>
                <a:cubicBezTo>
                  <a:pt x="4160282" y="6489215"/>
                  <a:pt x="4164660" y="6491453"/>
                  <a:pt x="4163868" y="6496718"/>
                </a:cubicBezTo>
                <a:cubicBezTo>
                  <a:pt x="4162848" y="6503498"/>
                  <a:pt x="4156892" y="6504024"/>
                  <a:pt x="4151596" y="6505176"/>
                </a:cubicBezTo>
                <a:cubicBezTo>
                  <a:pt x="4104306" y="6515575"/>
                  <a:pt x="4075544" y="6530548"/>
                  <a:pt x="4039346" y="6564936"/>
                </a:cubicBezTo>
                <a:cubicBezTo>
                  <a:pt x="4033356" y="6570695"/>
                  <a:pt x="4025820" y="6571749"/>
                  <a:pt x="4018580" y="6573986"/>
                </a:cubicBezTo>
                <a:cubicBezTo>
                  <a:pt x="4005220" y="6578067"/>
                  <a:pt x="3991794" y="6581917"/>
                  <a:pt x="3979322" y="6585570"/>
                </a:cubicBezTo>
                <a:cubicBezTo>
                  <a:pt x="3979092" y="6595146"/>
                  <a:pt x="3984390" y="6594586"/>
                  <a:pt x="3988404" y="6595442"/>
                </a:cubicBezTo>
                <a:cubicBezTo>
                  <a:pt x="3993800" y="6596594"/>
                  <a:pt x="3999560" y="6597416"/>
                  <a:pt x="4000384" y="6604360"/>
                </a:cubicBezTo>
                <a:cubicBezTo>
                  <a:pt x="4001370" y="6612686"/>
                  <a:pt x="3995282" y="6616009"/>
                  <a:pt x="3988964" y="6618050"/>
                </a:cubicBezTo>
                <a:cubicBezTo>
                  <a:pt x="3947829" y="6631312"/>
                  <a:pt x="3905049" y="6633879"/>
                  <a:pt x="3862269" y="6632858"/>
                </a:cubicBezTo>
                <a:cubicBezTo>
                  <a:pt x="3860064" y="6633023"/>
                  <a:pt x="3857859" y="6632463"/>
                  <a:pt x="3856016" y="6631246"/>
                </a:cubicBezTo>
                <a:cubicBezTo>
                  <a:pt x="3839497" y="6614199"/>
                  <a:pt x="3823536" y="6614199"/>
                  <a:pt x="3804844" y="6629173"/>
                </a:cubicBezTo>
                <a:cubicBezTo>
                  <a:pt x="3795894" y="6636347"/>
                  <a:pt x="3791550" y="6626836"/>
                  <a:pt x="3790826" y="6618510"/>
                </a:cubicBezTo>
                <a:cubicBezTo>
                  <a:pt x="3790168" y="6611238"/>
                  <a:pt x="3794445" y="6602813"/>
                  <a:pt x="3785626" y="6597877"/>
                </a:cubicBezTo>
                <a:cubicBezTo>
                  <a:pt x="3776840" y="6592941"/>
                  <a:pt x="3766244" y="6592316"/>
                  <a:pt x="3756930" y="6596199"/>
                </a:cubicBezTo>
                <a:cubicBezTo>
                  <a:pt x="3723332" y="6609362"/>
                  <a:pt x="3690259" y="6607618"/>
                  <a:pt x="3656594" y="6596199"/>
                </a:cubicBezTo>
                <a:cubicBezTo>
                  <a:pt x="3641753" y="6591065"/>
                  <a:pt x="3609141" y="6605578"/>
                  <a:pt x="3601638" y="6619234"/>
                </a:cubicBezTo>
                <a:cubicBezTo>
                  <a:pt x="3597722" y="6626277"/>
                  <a:pt x="3597229" y="6632694"/>
                  <a:pt x="3605423" y="6638979"/>
                </a:cubicBezTo>
                <a:cubicBezTo>
                  <a:pt x="3623983" y="6653294"/>
                  <a:pt x="3623588" y="6653788"/>
                  <a:pt x="3608055" y="6675836"/>
                </a:cubicBezTo>
                <a:cubicBezTo>
                  <a:pt x="3618322" y="6682187"/>
                  <a:pt x="3629347" y="6678567"/>
                  <a:pt x="3639680" y="6679127"/>
                </a:cubicBezTo>
                <a:cubicBezTo>
                  <a:pt x="3656660" y="6680081"/>
                  <a:pt x="3674233" y="6675967"/>
                  <a:pt x="3689041" y="6690414"/>
                </a:cubicBezTo>
                <a:cubicBezTo>
                  <a:pt x="3696545" y="6697851"/>
                  <a:pt x="3708391" y="6695021"/>
                  <a:pt x="3717112" y="6690414"/>
                </a:cubicBezTo>
                <a:cubicBezTo>
                  <a:pt x="3743043" y="6676790"/>
                  <a:pt x="3772299" y="6676955"/>
                  <a:pt x="3799382" y="6668662"/>
                </a:cubicBezTo>
                <a:cubicBezTo>
                  <a:pt x="3804680" y="6666984"/>
                  <a:pt x="3810307" y="6666457"/>
                  <a:pt x="3815836" y="6667050"/>
                </a:cubicBezTo>
                <a:cubicBezTo>
                  <a:pt x="3879545" y="6674717"/>
                  <a:pt x="3938746" y="6659185"/>
                  <a:pt x="3995972" y="6632858"/>
                </a:cubicBezTo>
                <a:cubicBezTo>
                  <a:pt x="4055768" y="6605281"/>
                  <a:pt x="4117404" y="6582477"/>
                  <a:pt x="4179632" y="6561119"/>
                </a:cubicBezTo>
                <a:cubicBezTo>
                  <a:pt x="4189570" y="6557730"/>
                  <a:pt x="4200988" y="6556940"/>
                  <a:pt x="4210040" y="6546541"/>
                </a:cubicBezTo>
                <a:cubicBezTo>
                  <a:pt x="4195756" y="6539959"/>
                  <a:pt x="4182560" y="6542296"/>
                  <a:pt x="4169728" y="6542296"/>
                </a:cubicBezTo>
                <a:cubicBezTo>
                  <a:pt x="4159856" y="6542230"/>
                  <a:pt x="4149982" y="6542954"/>
                  <a:pt x="4140110" y="6542954"/>
                </a:cubicBezTo>
                <a:cubicBezTo>
                  <a:pt x="4135600" y="6542954"/>
                  <a:pt x="4130796" y="6541572"/>
                  <a:pt x="4130500" y="6536373"/>
                </a:cubicBezTo>
                <a:cubicBezTo>
                  <a:pt x="4130204" y="6531765"/>
                  <a:pt x="4134186" y="6526368"/>
                  <a:pt x="4137904" y="6526829"/>
                </a:cubicBezTo>
                <a:cubicBezTo>
                  <a:pt x="4164396" y="6530021"/>
                  <a:pt x="4181112" y="6517582"/>
                  <a:pt x="4193388" y="6495501"/>
                </a:cubicBezTo>
                <a:cubicBezTo>
                  <a:pt x="4195624" y="6491486"/>
                  <a:pt x="4202404" y="6489512"/>
                  <a:pt x="4207472" y="6487636"/>
                </a:cubicBezTo>
                <a:cubicBezTo>
                  <a:pt x="4249792" y="6471741"/>
                  <a:pt x="4286418" y="6445612"/>
                  <a:pt x="4325118" y="6423169"/>
                </a:cubicBezTo>
                <a:cubicBezTo>
                  <a:pt x="4337392" y="6415929"/>
                  <a:pt x="4348780" y="6407242"/>
                  <a:pt x="4362864" y="6403425"/>
                </a:cubicBezTo>
                <a:cubicBezTo>
                  <a:pt x="4376420" y="6399739"/>
                  <a:pt x="4391560" y="6398324"/>
                  <a:pt x="4384188" y="6375980"/>
                </a:cubicBezTo>
                <a:cubicBezTo>
                  <a:pt x="4381128" y="6366666"/>
                  <a:pt x="4393072" y="6361697"/>
                  <a:pt x="4402024" y="6360875"/>
                </a:cubicBezTo>
                <a:cubicBezTo>
                  <a:pt x="4442204" y="6357222"/>
                  <a:pt x="4475540" y="6334746"/>
                  <a:pt x="4512232" y="6321583"/>
                </a:cubicBezTo>
                <a:cubicBezTo>
                  <a:pt x="4522860" y="6317765"/>
                  <a:pt x="4530628" y="6310196"/>
                  <a:pt x="4538558" y="6302463"/>
                </a:cubicBezTo>
                <a:cubicBezTo>
                  <a:pt x="4558600" y="6282949"/>
                  <a:pt x="4574560" y="6278770"/>
                  <a:pt x="4597232" y="6293940"/>
                </a:cubicBezTo>
                <a:cubicBezTo>
                  <a:pt x="4617668" y="6307597"/>
                  <a:pt x="4633400" y="6302792"/>
                  <a:pt x="4651564" y="6292328"/>
                </a:cubicBezTo>
                <a:cubicBezTo>
                  <a:pt x="4676048" y="6277651"/>
                  <a:pt x="4698160" y="6259354"/>
                  <a:pt x="4717148" y="6238030"/>
                </a:cubicBezTo>
                <a:cubicBezTo>
                  <a:pt x="4733372" y="6220621"/>
                  <a:pt x="4751670" y="6208215"/>
                  <a:pt x="4775496" y="6204167"/>
                </a:cubicBezTo>
                <a:cubicBezTo>
                  <a:pt x="4784216" y="6202720"/>
                  <a:pt x="4792112" y="6197915"/>
                  <a:pt x="4800668" y="6196829"/>
                </a:cubicBezTo>
                <a:cubicBezTo>
                  <a:pt x="4830220" y="6193143"/>
                  <a:pt x="4845622" y="6176295"/>
                  <a:pt x="4855232" y="6148553"/>
                </a:cubicBezTo>
                <a:cubicBezTo>
                  <a:pt x="4866420" y="6116172"/>
                  <a:pt x="4894688" y="6101133"/>
                  <a:pt x="4926970" y="6100639"/>
                </a:cubicBezTo>
                <a:cubicBezTo>
                  <a:pt x="4938612" y="6101001"/>
                  <a:pt x="4950018" y="6097283"/>
                  <a:pt x="4959220" y="6090142"/>
                </a:cubicBezTo>
                <a:cubicBezTo>
                  <a:pt x="4994136" y="6063684"/>
                  <a:pt x="5028852" y="6036930"/>
                  <a:pt x="5063636" y="6010274"/>
                </a:cubicBezTo>
                <a:cubicBezTo>
                  <a:pt x="5083644" y="5994972"/>
                  <a:pt x="5103388" y="5979341"/>
                  <a:pt x="5123726" y="5964467"/>
                </a:cubicBezTo>
                <a:cubicBezTo>
                  <a:pt x="5134224" y="5956766"/>
                  <a:pt x="5144720" y="5948868"/>
                  <a:pt x="5158640" y="5960978"/>
                </a:cubicBezTo>
                <a:cubicBezTo>
                  <a:pt x="5166506" y="5967889"/>
                  <a:pt x="5177628" y="5964401"/>
                  <a:pt x="5187074" y="5961308"/>
                </a:cubicBezTo>
                <a:cubicBezTo>
                  <a:pt x="5226530" y="5948473"/>
                  <a:pt x="5262400" y="5925372"/>
                  <a:pt x="5304720" y="5920568"/>
                </a:cubicBezTo>
                <a:cubicBezTo>
                  <a:pt x="5311564" y="5919778"/>
                  <a:pt x="5314920" y="5912801"/>
                  <a:pt x="5319100" y="5907799"/>
                </a:cubicBezTo>
                <a:cubicBezTo>
                  <a:pt x="5325352" y="5900263"/>
                  <a:pt x="5329400" y="5890983"/>
                  <a:pt x="5338022" y="5885323"/>
                </a:cubicBezTo>
                <a:cubicBezTo>
                  <a:pt x="5343880" y="5881440"/>
                  <a:pt x="5354970" y="5878972"/>
                  <a:pt x="5350460" y="5869429"/>
                </a:cubicBezTo>
                <a:cubicBezTo>
                  <a:pt x="5346710" y="5861498"/>
                  <a:pt x="5341544" y="5850934"/>
                  <a:pt x="5328380" y="5854225"/>
                </a:cubicBezTo>
                <a:cubicBezTo>
                  <a:pt x="5325188" y="5855048"/>
                  <a:pt x="5321896" y="5854785"/>
                  <a:pt x="5319560" y="5849058"/>
                </a:cubicBezTo>
                <a:cubicBezTo>
                  <a:pt x="5333348" y="5804008"/>
                  <a:pt x="5364118" y="5768895"/>
                  <a:pt x="5398934" y="5736613"/>
                </a:cubicBezTo>
                <a:cubicBezTo>
                  <a:pt x="5402356" y="5733453"/>
                  <a:pt x="5406734" y="5731709"/>
                  <a:pt x="5410452" y="5735494"/>
                </a:cubicBezTo>
                <a:cubicBezTo>
                  <a:pt x="5414172" y="5739278"/>
                  <a:pt x="5412920" y="5743556"/>
                  <a:pt x="5409332" y="5746847"/>
                </a:cubicBezTo>
                <a:cubicBezTo>
                  <a:pt x="5401106" y="5754053"/>
                  <a:pt x="5393012" y="5760899"/>
                  <a:pt x="5384060" y="5767809"/>
                </a:cubicBezTo>
                <a:cubicBezTo>
                  <a:pt x="5375108" y="5774720"/>
                  <a:pt x="5366882" y="5781729"/>
                  <a:pt x="5371226" y="5797064"/>
                </a:cubicBezTo>
                <a:cubicBezTo>
                  <a:pt x="5381264" y="5798907"/>
                  <a:pt x="5393868" y="5792325"/>
                  <a:pt x="5403740" y="5802790"/>
                </a:cubicBezTo>
                <a:cubicBezTo>
                  <a:pt x="5409004" y="5808450"/>
                  <a:pt x="5416112" y="5803909"/>
                  <a:pt x="5421608" y="5800223"/>
                </a:cubicBezTo>
                <a:cubicBezTo>
                  <a:pt x="5431808" y="5793510"/>
                  <a:pt x="5442076" y="5786303"/>
                  <a:pt x="5447934" y="5775707"/>
                </a:cubicBezTo>
                <a:cubicBezTo>
                  <a:pt x="5454484" y="5763860"/>
                  <a:pt x="5460834" y="5753395"/>
                  <a:pt x="5475314" y="5749874"/>
                </a:cubicBezTo>
                <a:cubicBezTo>
                  <a:pt x="5481862" y="5748393"/>
                  <a:pt x="5484956" y="5741154"/>
                  <a:pt x="5487620" y="5735230"/>
                </a:cubicBezTo>
                <a:cubicBezTo>
                  <a:pt x="5490288" y="5729307"/>
                  <a:pt x="5493808" y="5720224"/>
                  <a:pt x="5500784" y="5724305"/>
                </a:cubicBezTo>
                <a:cubicBezTo>
                  <a:pt x="5510558" y="5730228"/>
                  <a:pt x="5502036" y="5738357"/>
                  <a:pt x="5497856" y="5743391"/>
                </a:cubicBezTo>
                <a:cubicBezTo>
                  <a:pt x="5487260" y="5756258"/>
                  <a:pt x="5484692" y="5770573"/>
                  <a:pt x="5486404" y="5786369"/>
                </a:cubicBezTo>
                <a:lnTo>
                  <a:pt x="5488608" y="5788508"/>
                </a:lnTo>
                <a:cubicBezTo>
                  <a:pt x="5505096" y="5776398"/>
                  <a:pt x="5515922" y="5757674"/>
                  <a:pt x="5536884" y="5750072"/>
                </a:cubicBezTo>
                <a:cubicBezTo>
                  <a:pt x="5548928" y="5745563"/>
                  <a:pt x="5550904" y="5730854"/>
                  <a:pt x="5552648" y="5719237"/>
                </a:cubicBezTo>
                <a:cubicBezTo>
                  <a:pt x="5554392" y="5707620"/>
                  <a:pt x="5557814" y="5698604"/>
                  <a:pt x="5569100" y="5692911"/>
                </a:cubicBezTo>
                <a:cubicBezTo>
                  <a:pt x="5574948" y="5689883"/>
                  <a:pt x="5579736" y="5685178"/>
                  <a:pt x="5582824" y="5679353"/>
                </a:cubicBezTo>
                <a:cubicBezTo>
                  <a:pt x="5597988" y="5649012"/>
                  <a:pt x="5611404" y="5617848"/>
                  <a:pt x="5623004" y="5585993"/>
                </a:cubicBezTo>
                <a:cubicBezTo>
                  <a:pt x="5589240" y="5614459"/>
                  <a:pt x="5557682" y="5644668"/>
                  <a:pt x="5520990" y="5668526"/>
                </a:cubicBezTo>
                <a:cubicBezTo>
                  <a:pt x="5521472" y="5650295"/>
                  <a:pt x="5530048" y="5633216"/>
                  <a:pt x="5544388" y="5621929"/>
                </a:cubicBezTo>
                <a:cubicBezTo>
                  <a:pt x="5547916" y="5619329"/>
                  <a:pt x="5550890" y="5616071"/>
                  <a:pt x="5553140" y="5612319"/>
                </a:cubicBezTo>
                <a:cubicBezTo>
                  <a:pt x="5578776" y="5563254"/>
                  <a:pt x="5622708" y="5531991"/>
                  <a:pt x="5663612" y="5497669"/>
                </a:cubicBezTo>
                <a:cubicBezTo>
                  <a:pt x="5686154" y="5478714"/>
                  <a:pt x="5709420" y="5460318"/>
                  <a:pt x="5714324" y="5427805"/>
                </a:cubicBezTo>
                <a:cubicBezTo>
                  <a:pt x="5715442" y="5420039"/>
                  <a:pt x="5722484" y="5412207"/>
                  <a:pt x="5728604" y="5406250"/>
                </a:cubicBezTo>
                <a:cubicBezTo>
                  <a:pt x="5753714" y="5381734"/>
                  <a:pt x="5767930" y="5351426"/>
                  <a:pt x="5776750" y="5318255"/>
                </a:cubicBezTo>
                <a:cubicBezTo>
                  <a:pt x="5781554" y="5300057"/>
                  <a:pt x="5791164" y="5284590"/>
                  <a:pt x="5809394" y="5280575"/>
                </a:cubicBezTo>
                <a:cubicBezTo>
                  <a:pt x="5828316" y="5276429"/>
                  <a:pt x="5837036" y="5263825"/>
                  <a:pt x="5844244" y="5249214"/>
                </a:cubicBezTo>
                <a:cubicBezTo>
                  <a:pt x="5850824" y="5235524"/>
                  <a:pt x="5855202" y="5220716"/>
                  <a:pt x="5860698" y="5206434"/>
                </a:cubicBezTo>
                <a:cubicBezTo>
                  <a:pt x="5864088" y="5197680"/>
                  <a:pt x="5864088" y="5186755"/>
                  <a:pt x="5877580" y="5181226"/>
                </a:cubicBezTo>
                <a:cubicBezTo>
                  <a:pt x="5880870" y="5200774"/>
                  <a:pt x="5861916" y="5214003"/>
                  <a:pt x="5863988" y="5231279"/>
                </a:cubicBezTo>
                <a:cubicBezTo>
                  <a:pt x="5871886" y="5235360"/>
                  <a:pt x="5875376" y="5229930"/>
                  <a:pt x="5878106" y="5225948"/>
                </a:cubicBezTo>
                <a:cubicBezTo>
                  <a:pt x="5912824" y="5176027"/>
                  <a:pt x="5948726" y="5126665"/>
                  <a:pt x="5958896" y="5064140"/>
                </a:cubicBezTo>
                <a:cubicBezTo>
                  <a:pt x="5961330" y="5049332"/>
                  <a:pt x="5972552" y="5036991"/>
                  <a:pt x="5973736" y="5021064"/>
                </a:cubicBezTo>
                <a:cubicBezTo>
                  <a:pt x="5974264" y="5014087"/>
                  <a:pt x="5980614" y="5009678"/>
                  <a:pt x="5987756" y="5009513"/>
                </a:cubicBezTo>
                <a:cubicBezTo>
                  <a:pt x="5996508" y="5009283"/>
                  <a:pt x="6000556" y="5001878"/>
                  <a:pt x="6007302" y="4998588"/>
                </a:cubicBezTo>
                <a:lnTo>
                  <a:pt x="6006578" y="4997962"/>
                </a:lnTo>
                <a:lnTo>
                  <a:pt x="6007204" y="4997962"/>
                </a:lnTo>
                <a:cubicBezTo>
                  <a:pt x="6004572" y="4985375"/>
                  <a:pt x="6009444" y="4972403"/>
                  <a:pt x="6019708" y="4964660"/>
                </a:cubicBezTo>
                <a:cubicBezTo>
                  <a:pt x="6020664" y="4962093"/>
                  <a:pt x="6022932" y="4961500"/>
                  <a:pt x="6023954" y="4962751"/>
                </a:cubicBezTo>
                <a:cubicBezTo>
                  <a:pt x="6024974" y="4964001"/>
                  <a:pt x="6023954" y="4966469"/>
                  <a:pt x="6023954" y="4968411"/>
                </a:cubicBezTo>
                <a:cubicBezTo>
                  <a:pt x="6020508" y="4978152"/>
                  <a:pt x="6017100" y="4987916"/>
                  <a:pt x="6013720" y="4997699"/>
                </a:cubicBezTo>
                <a:lnTo>
                  <a:pt x="6014280" y="4997699"/>
                </a:lnTo>
                <a:lnTo>
                  <a:pt x="6014048" y="4998160"/>
                </a:lnTo>
                <a:cubicBezTo>
                  <a:pt x="6047484" y="4980719"/>
                  <a:pt x="6064496" y="4949357"/>
                  <a:pt x="6081840" y="4918194"/>
                </a:cubicBezTo>
                <a:cubicBezTo>
                  <a:pt x="6089506" y="4904306"/>
                  <a:pt x="6092172" y="4887162"/>
                  <a:pt x="6111060" y="4881271"/>
                </a:cubicBezTo>
                <a:cubicBezTo>
                  <a:pt x="6118464" y="4879033"/>
                  <a:pt x="6119420" y="4869194"/>
                  <a:pt x="6120242" y="4861526"/>
                </a:cubicBezTo>
                <a:cubicBezTo>
                  <a:pt x="6121246" y="4855975"/>
                  <a:pt x="6118380" y="4850446"/>
                  <a:pt x="6113266" y="4848067"/>
                </a:cubicBezTo>
                <a:cubicBezTo>
                  <a:pt x="6113156" y="4848001"/>
                  <a:pt x="6113052" y="4847935"/>
                  <a:pt x="6112944" y="4847873"/>
                </a:cubicBezTo>
                <a:cubicBezTo>
                  <a:pt x="6107062" y="4844463"/>
                  <a:pt x="6099530" y="4846464"/>
                  <a:pt x="6096120" y="4852345"/>
                </a:cubicBezTo>
                <a:cubicBezTo>
                  <a:pt x="6090756" y="4860539"/>
                  <a:pt x="6086840" y="4869753"/>
                  <a:pt x="6081048" y="4877585"/>
                </a:cubicBezTo>
                <a:cubicBezTo>
                  <a:pt x="6073612" y="4887721"/>
                  <a:pt x="6066768" y="4899239"/>
                  <a:pt x="6047022" y="4902957"/>
                </a:cubicBezTo>
                <a:cubicBezTo>
                  <a:pt x="6060680" y="4880975"/>
                  <a:pt x="6064134" y="4858630"/>
                  <a:pt x="6084404" y="4845467"/>
                </a:cubicBezTo>
                <a:cubicBezTo>
                  <a:pt x="6095332" y="4838326"/>
                  <a:pt x="6104446" y="4828454"/>
                  <a:pt x="6105894" y="4814106"/>
                </a:cubicBezTo>
                <a:cubicBezTo>
                  <a:pt x="6104742" y="4813481"/>
                  <a:pt x="6103688" y="4812856"/>
                  <a:pt x="6102604" y="4812263"/>
                </a:cubicBezTo>
                <a:cubicBezTo>
                  <a:pt x="6092436" y="4811638"/>
                  <a:pt x="6079502" y="4818911"/>
                  <a:pt x="6073710" y="4804859"/>
                </a:cubicBezTo>
                <a:cubicBezTo>
                  <a:pt x="6069036" y="4793473"/>
                  <a:pt x="6076112" y="4783732"/>
                  <a:pt x="6082432" y="4774715"/>
                </a:cubicBezTo>
                <a:cubicBezTo>
                  <a:pt x="6099116" y="4750857"/>
                  <a:pt x="6124586" y="4733515"/>
                  <a:pt x="6133372" y="4701331"/>
                </a:cubicBezTo>
                <a:cubicBezTo>
                  <a:pt x="6150484" y="4716995"/>
                  <a:pt x="6152722" y="4732429"/>
                  <a:pt x="6145088" y="4750133"/>
                </a:cubicBezTo>
                <a:cubicBezTo>
                  <a:pt x="6142172" y="4756014"/>
                  <a:pt x="6139708" y="4762108"/>
                  <a:pt x="6137716" y="4768364"/>
                </a:cubicBezTo>
                <a:cubicBezTo>
                  <a:pt x="6135248" y="4777907"/>
                  <a:pt x="6122216" y="4791762"/>
                  <a:pt x="6145910" y="4792880"/>
                </a:cubicBezTo>
                <a:cubicBezTo>
                  <a:pt x="6146536" y="4792913"/>
                  <a:pt x="6147620" y="4794427"/>
                  <a:pt x="6147620" y="4795349"/>
                </a:cubicBezTo>
                <a:cubicBezTo>
                  <a:pt x="6148938" y="4803477"/>
                  <a:pt x="6145088" y="4815949"/>
                  <a:pt x="6156900" y="4816805"/>
                </a:cubicBezTo>
                <a:cubicBezTo>
                  <a:pt x="6170296" y="4817759"/>
                  <a:pt x="6172268" y="4803214"/>
                  <a:pt x="6177108" y="4794164"/>
                </a:cubicBezTo>
                <a:cubicBezTo>
                  <a:pt x="6190270" y="4769417"/>
                  <a:pt x="6183162" y="4742762"/>
                  <a:pt x="6183424" y="4716765"/>
                </a:cubicBezTo>
                <a:cubicBezTo>
                  <a:pt x="6183720" y="4687312"/>
                  <a:pt x="6175692" y="4656774"/>
                  <a:pt x="6198300" y="4630447"/>
                </a:cubicBezTo>
                <a:cubicBezTo>
                  <a:pt x="6206264" y="4621233"/>
                  <a:pt x="6204288" y="4607478"/>
                  <a:pt x="6205638" y="4595598"/>
                </a:cubicBezTo>
                <a:cubicBezTo>
                  <a:pt x="6207284" y="4581447"/>
                  <a:pt x="6195600" y="4577926"/>
                  <a:pt x="6186486" y="4572167"/>
                </a:cubicBezTo>
                <a:cubicBezTo>
                  <a:pt x="6171184" y="4562427"/>
                  <a:pt x="6169538" y="4547421"/>
                  <a:pt x="6172828" y="4531559"/>
                </a:cubicBezTo>
                <a:cubicBezTo>
                  <a:pt x="6175660" y="4517573"/>
                  <a:pt x="6179344" y="4504410"/>
                  <a:pt x="6171480" y="4490227"/>
                </a:cubicBezTo>
                <a:cubicBezTo>
                  <a:pt x="6166016" y="4480091"/>
                  <a:pt x="6171480" y="4468771"/>
                  <a:pt x="6174770" y="4458438"/>
                </a:cubicBezTo>
                <a:cubicBezTo>
                  <a:pt x="6188592" y="4415789"/>
                  <a:pt x="6203992" y="4373601"/>
                  <a:pt x="6216432" y="4330558"/>
                </a:cubicBezTo>
                <a:cubicBezTo>
                  <a:pt x="6234498" y="4268033"/>
                  <a:pt x="6263820" y="4209194"/>
                  <a:pt x="6273198" y="4143937"/>
                </a:cubicBezTo>
                <a:cubicBezTo>
                  <a:pt x="6276620" y="4120145"/>
                  <a:pt x="6283136" y="4096747"/>
                  <a:pt x="6282610" y="4072527"/>
                </a:cubicBezTo>
                <a:cubicBezTo>
                  <a:pt x="6281984" y="4042285"/>
                  <a:pt x="6298240" y="4018361"/>
                  <a:pt x="6311404" y="3993548"/>
                </a:cubicBezTo>
                <a:cubicBezTo>
                  <a:pt x="6315188" y="3986605"/>
                  <a:pt x="6321276" y="4000722"/>
                  <a:pt x="6327858" y="3995951"/>
                </a:cubicBezTo>
                <a:cubicBezTo>
                  <a:pt x="6352934" y="4017439"/>
                  <a:pt x="6352472" y="4038007"/>
                  <a:pt x="6326608" y="4058114"/>
                </a:cubicBezTo>
                <a:cubicBezTo>
                  <a:pt x="6317548" y="4064445"/>
                  <a:pt x="6311576" y="4074301"/>
                  <a:pt x="6310152" y="4085263"/>
                </a:cubicBezTo>
                <a:cubicBezTo>
                  <a:pt x="6308080" y="4101519"/>
                  <a:pt x="6302584" y="4117874"/>
                  <a:pt x="6304296" y="4133999"/>
                </a:cubicBezTo>
                <a:cubicBezTo>
                  <a:pt x="6306008" y="4150124"/>
                  <a:pt x="6287974" y="4153908"/>
                  <a:pt x="6285144" y="4164965"/>
                </a:cubicBezTo>
                <a:cubicBezTo>
                  <a:pt x="6282084" y="4177075"/>
                  <a:pt x="6299754" y="4186783"/>
                  <a:pt x="6295542" y="4201361"/>
                </a:cubicBezTo>
                <a:cubicBezTo>
                  <a:pt x="6292252" y="4211859"/>
                  <a:pt x="6288764" y="4222225"/>
                  <a:pt x="6285670" y="4232723"/>
                </a:cubicBezTo>
                <a:cubicBezTo>
                  <a:pt x="6281688" y="4246346"/>
                  <a:pt x="6276520" y="4259674"/>
                  <a:pt x="6276520" y="4274252"/>
                </a:cubicBezTo>
                <a:cubicBezTo>
                  <a:pt x="6276424" y="4286988"/>
                  <a:pt x="6279320" y="4296037"/>
                  <a:pt x="6292252" y="4303442"/>
                </a:cubicBezTo>
                <a:cubicBezTo>
                  <a:pt x="6319006" y="4318810"/>
                  <a:pt x="6317986" y="4345695"/>
                  <a:pt x="6292252" y="4364058"/>
                </a:cubicBezTo>
                <a:cubicBezTo>
                  <a:pt x="6285412" y="4369484"/>
                  <a:pt x="6279028" y="4375461"/>
                  <a:pt x="6273164" y="4381927"/>
                </a:cubicBezTo>
                <a:cubicBezTo>
                  <a:pt x="6267044" y="4388048"/>
                  <a:pt x="6264840" y="4397460"/>
                  <a:pt x="6252992" y="4403613"/>
                </a:cubicBezTo>
                <a:cubicBezTo>
                  <a:pt x="6247564" y="4374358"/>
                  <a:pt x="6263852" y="4347111"/>
                  <a:pt x="6258816" y="4311833"/>
                </a:cubicBezTo>
                <a:cubicBezTo>
                  <a:pt x="6242462" y="4340726"/>
                  <a:pt x="6230582" y="4362775"/>
                  <a:pt x="6231272" y="4390088"/>
                </a:cubicBezTo>
                <a:cubicBezTo>
                  <a:pt x="6232128" y="4423786"/>
                  <a:pt x="6224264" y="4454456"/>
                  <a:pt x="6201228" y="4481144"/>
                </a:cubicBezTo>
                <a:cubicBezTo>
                  <a:pt x="6190436" y="4493682"/>
                  <a:pt x="6186616" y="4510992"/>
                  <a:pt x="6197280" y="4527018"/>
                </a:cubicBezTo>
                <a:cubicBezTo>
                  <a:pt x="6221632" y="4563437"/>
                  <a:pt x="6246116" y="4599754"/>
                  <a:pt x="6270730" y="4635976"/>
                </a:cubicBezTo>
                <a:cubicBezTo>
                  <a:pt x="6271552" y="4637522"/>
                  <a:pt x="6274480" y="4637753"/>
                  <a:pt x="6278134" y="4639267"/>
                </a:cubicBezTo>
                <a:cubicBezTo>
                  <a:pt x="6287248" y="4631599"/>
                  <a:pt x="6290244" y="4619653"/>
                  <a:pt x="6294358" y="4608893"/>
                </a:cubicBezTo>
                <a:cubicBezTo>
                  <a:pt x="6326038" y="4526162"/>
                  <a:pt x="6357518" y="4443366"/>
                  <a:pt x="6388804" y="4360504"/>
                </a:cubicBezTo>
                <a:cubicBezTo>
                  <a:pt x="6391936" y="4353518"/>
                  <a:pt x="6393800" y="4346031"/>
                  <a:pt x="6394300" y="4338390"/>
                </a:cubicBezTo>
                <a:cubicBezTo>
                  <a:pt x="6394168" y="4320850"/>
                  <a:pt x="6401276" y="4306831"/>
                  <a:pt x="6411246" y="4293076"/>
                </a:cubicBezTo>
                <a:cubicBezTo>
                  <a:pt x="6421216" y="4279320"/>
                  <a:pt x="6424540" y="4263261"/>
                  <a:pt x="6429116" y="4247498"/>
                </a:cubicBezTo>
                <a:cubicBezTo>
                  <a:pt x="6431420" y="4239567"/>
                  <a:pt x="6430992" y="4232525"/>
                  <a:pt x="6425232" y="4226108"/>
                </a:cubicBezTo>
                <a:cubicBezTo>
                  <a:pt x="6420988" y="4221370"/>
                  <a:pt x="6418224" y="4214360"/>
                  <a:pt x="6410226" y="4215380"/>
                </a:cubicBezTo>
                <a:cubicBezTo>
                  <a:pt x="6402788" y="4216466"/>
                  <a:pt x="6398840" y="4222291"/>
                  <a:pt x="6396800" y="4228543"/>
                </a:cubicBezTo>
                <a:cubicBezTo>
                  <a:pt x="6391880" y="4241848"/>
                  <a:pt x="6388984" y="4255811"/>
                  <a:pt x="6388212" y="4269974"/>
                </a:cubicBezTo>
                <a:cubicBezTo>
                  <a:pt x="6387882" y="4290739"/>
                  <a:pt x="6379128" y="4304725"/>
                  <a:pt x="6354348" y="4310484"/>
                </a:cubicBezTo>
                <a:cubicBezTo>
                  <a:pt x="6371000" y="4259773"/>
                  <a:pt x="6374816" y="4208108"/>
                  <a:pt x="6395912" y="4161049"/>
                </a:cubicBezTo>
                <a:cubicBezTo>
                  <a:pt x="6402986" y="4145221"/>
                  <a:pt x="6390120" y="4131004"/>
                  <a:pt x="6397392" y="4113333"/>
                </a:cubicBezTo>
                <a:cubicBezTo>
                  <a:pt x="6407330" y="4128931"/>
                  <a:pt x="6405652" y="4146109"/>
                  <a:pt x="6412232" y="4159832"/>
                </a:cubicBezTo>
                <a:cubicBezTo>
                  <a:pt x="6417300" y="4170132"/>
                  <a:pt x="6403020" y="4194550"/>
                  <a:pt x="6431978" y="4190403"/>
                </a:cubicBezTo>
                <a:cubicBezTo>
                  <a:pt x="6433392" y="4190206"/>
                  <a:pt x="6430070" y="4204751"/>
                  <a:pt x="6436192" y="4213669"/>
                </a:cubicBezTo>
                <a:cubicBezTo>
                  <a:pt x="6446720" y="4206528"/>
                  <a:pt x="6448070" y="4196623"/>
                  <a:pt x="6447478" y="4185862"/>
                </a:cubicBezTo>
                <a:cubicBezTo>
                  <a:pt x="6445568" y="4148742"/>
                  <a:pt x="6448464" y="4111589"/>
                  <a:pt x="6444188" y="4074337"/>
                </a:cubicBezTo>
                <a:cubicBezTo>
                  <a:pt x="6441686" y="4052322"/>
                  <a:pt x="6443100" y="4029319"/>
                  <a:pt x="6460312" y="4009871"/>
                </a:cubicBezTo>
                <a:cubicBezTo>
                  <a:pt x="6471698" y="3997004"/>
                  <a:pt x="6477524" y="3979563"/>
                  <a:pt x="6482888" y="3962746"/>
                </a:cubicBezTo>
                <a:cubicBezTo>
                  <a:pt x="6487428" y="3948596"/>
                  <a:pt x="6488348" y="3934808"/>
                  <a:pt x="6482130" y="3921085"/>
                </a:cubicBezTo>
                <a:cubicBezTo>
                  <a:pt x="6472456" y="3899728"/>
                  <a:pt x="6473376" y="3876166"/>
                  <a:pt x="6468144" y="3853854"/>
                </a:cubicBezTo>
                <a:cubicBezTo>
                  <a:pt x="6466368" y="3846187"/>
                  <a:pt x="6468308" y="3840691"/>
                  <a:pt x="6478576" y="3847273"/>
                </a:cubicBezTo>
                <a:cubicBezTo>
                  <a:pt x="6485156" y="3851584"/>
                  <a:pt x="6487362" y="3843620"/>
                  <a:pt x="6488448" y="3838717"/>
                </a:cubicBezTo>
                <a:cubicBezTo>
                  <a:pt x="6494734" y="3809988"/>
                  <a:pt x="6507764" y="3782346"/>
                  <a:pt x="6504178" y="3752070"/>
                </a:cubicBezTo>
                <a:cubicBezTo>
                  <a:pt x="6502896" y="3741211"/>
                  <a:pt x="6507240" y="3736077"/>
                  <a:pt x="6515498" y="3731141"/>
                </a:cubicBezTo>
                <a:cubicBezTo>
                  <a:pt x="6521164" y="3727857"/>
                  <a:pt x="6526210" y="3723602"/>
                  <a:pt x="6530406" y="3718570"/>
                </a:cubicBezTo>
                <a:cubicBezTo>
                  <a:pt x="6539488" y="3707184"/>
                  <a:pt x="6543536" y="3694580"/>
                  <a:pt x="6529912" y="3684149"/>
                </a:cubicBezTo>
                <a:cubicBezTo>
                  <a:pt x="6508752" y="3667925"/>
                  <a:pt x="6508852" y="3646535"/>
                  <a:pt x="6516486" y="3625342"/>
                </a:cubicBezTo>
                <a:cubicBezTo>
                  <a:pt x="6532084" y="3582002"/>
                  <a:pt x="6528564" y="3541592"/>
                  <a:pt x="6504080" y="3502694"/>
                </a:cubicBezTo>
                <a:cubicBezTo>
                  <a:pt x="6495622" y="3489268"/>
                  <a:pt x="6493616" y="3474130"/>
                  <a:pt x="6493616" y="3458532"/>
                </a:cubicBezTo>
                <a:cubicBezTo>
                  <a:pt x="6493416" y="3400485"/>
                  <a:pt x="6493154" y="3342439"/>
                  <a:pt x="6492496" y="3284361"/>
                </a:cubicBezTo>
                <a:cubicBezTo>
                  <a:pt x="6492364" y="3272777"/>
                  <a:pt x="6494800" y="3263168"/>
                  <a:pt x="6503290" y="3254744"/>
                </a:cubicBezTo>
                <a:cubicBezTo>
                  <a:pt x="6523396" y="3234734"/>
                  <a:pt x="6528662" y="3212723"/>
                  <a:pt x="6513360" y="3186657"/>
                </a:cubicBezTo>
                <a:cubicBezTo>
                  <a:pt x="6506252" y="3174614"/>
                  <a:pt x="6503060" y="3160332"/>
                  <a:pt x="6497464" y="3147170"/>
                </a:cubicBezTo>
                <a:cubicBezTo>
                  <a:pt x="6494602" y="3140522"/>
                  <a:pt x="6493088" y="3132131"/>
                  <a:pt x="6482788" y="3130090"/>
                </a:cubicBezTo>
                <a:cubicBezTo>
                  <a:pt x="6475976" y="3147366"/>
                  <a:pt x="6486508" y="3159180"/>
                  <a:pt x="6494010" y="3172343"/>
                </a:cubicBezTo>
                <a:cubicBezTo>
                  <a:pt x="6505792" y="3192778"/>
                  <a:pt x="6504936" y="3195444"/>
                  <a:pt x="6481240" y="3214498"/>
                </a:cubicBezTo>
                <a:cubicBezTo>
                  <a:pt x="6473772" y="3160167"/>
                  <a:pt x="6454718" y="3109193"/>
                  <a:pt x="6475844" y="3055852"/>
                </a:cubicBezTo>
                <a:cubicBezTo>
                  <a:pt x="6479068" y="3047721"/>
                  <a:pt x="6480716" y="3038940"/>
                  <a:pt x="6484006" y="3030873"/>
                </a:cubicBezTo>
                <a:cubicBezTo>
                  <a:pt x="6499058" y="2996048"/>
                  <a:pt x="6497484" y="2956269"/>
                  <a:pt x="6479728" y="2922739"/>
                </a:cubicBezTo>
                <a:cubicBezTo>
                  <a:pt x="6465412" y="2894570"/>
                  <a:pt x="6462352" y="2864820"/>
                  <a:pt x="6461464" y="2833887"/>
                </a:cubicBezTo>
                <a:cubicBezTo>
                  <a:pt x="6459818" y="2776726"/>
                  <a:pt x="6451228" y="2720948"/>
                  <a:pt x="6422796" y="2669937"/>
                </a:cubicBezTo>
                <a:cubicBezTo>
                  <a:pt x="6419120" y="2663216"/>
                  <a:pt x="6415976" y="2656218"/>
                  <a:pt x="6413384" y="2649008"/>
                </a:cubicBezTo>
                <a:cubicBezTo>
                  <a:pt x="6411378" y="2643613"/>
                  <a:pt x="6411674" y="2635846"/>
                  <a:pt x="6418486" y="2636373"/>
                </a:cubicBezTo>
                <a:cubicBezTo>
                  <a:pt x="6435894" y="2637656"/>
                  <a:pt x="6432572" y="2628607"/>
                  <a:pt x="6429576" y="2618307"/>
                </a:cubicBezTo>
                <a:cubicBezTo>
                  <a:pt x="6423948" y="2598730"/>
                  <a:pt x="6417596" y="2579645"/>
                  <a:pt x="6402264" y="2565166"/>
                </a:cubicBezTo>
                <a:cubicBezTo>
                  <a:pt x="6402248" y="2565266"/>
                  <a:pt x="6402248" y="2565365"/>
                  <a:pt x="6402264" y="2565463"/>
                </a:cubicBezTo>
                <a:lnTo>
                  <a:pt x="6401538" y="2565134"/>
                </a:lnTo>
                <a:cubicBezTo>
                  <a:pt x="6400616" y="2570201"/>
                  <a:pt x="6401044" y="2577145"/>
                  <a:pt x="6398050" y="2579251"/>
                </a:cubicBezTo>
                <a:cubicBezTo>
                  <a:pt x="6391536" y="2583857"/>
                  <a:pt x="6389232" y="2576584"/>
                  <a:pt x="6387420" y="2571847"/>
                </a:cubicBezTo>
                <a:cubicBezTo>
                  <a:pt x="6384986" y="2565594"/>
                  <a:pt x="6377812" y="2557205"/>
                  <a:pt x="6392260" y="2555724"/>
                </a:cubicBezTo>
                <a:cubicBezTo>
                  <a:pt x="6392966" y="2555651"/>
                  <a:pt x="6393652" y="2555427"/>
                  <a:pt x="6394266" y="2555065"/>
                </a:cubicBezTo>
                <a:cubicBezTo>
                  <a:pt x="6394364" y="2553693"/>
                  <a:pt x="6394654" y="2552344"/>
                  <a:pt x="6395122" y="2551051"/>
                </a:cubicBezTo>
                <a:lnTo>
                  <a:pt x="6395878" y="2551051"/>
                </a:lnTo>
                <a:cubicBezTo>
                  <a:pt x="6393280" y="2520838"/>
                  <a:pt x="6372382" y="2499912"/>
                  <a:pt x="6356718" y="2476873"/>
                </a:cubicBezTo>
                <a:cubicBezTo>
                  <a:pt x="6345356" y="2461091"/>
                  <a:pt x="6339924" y="2441802"/>
                  <a:pt x="6341384" y="2422407"/>
                </a:cubicBezTo>
                <a:cubicBezTo>
                  <a:pt x="6355436" y="2430569"/>
                  <a:pt x="6360502" y="2444457"/>
                  <a:pt x="6372844" y="2449229"/>
                </a:cubicBezTo>
                <a:lnTo>
                  <a:pt x="6375936" y="2446168"/>
                </a:lnTo>
                <a:cubicBezTo>
                  <a:pt x="6375936" y="2432840"/>
                  <a:pt x="6361490" y="2424085"/>
                  <a:pt x="6363992" y="2409473"/>
                </a:cubicBezTo>
                <a:cubicBezTo>
                  <a:pt x="6374258" y="2400817"/>
                  <a:pt x="6381300" y="2417009"/>
                  <a:pt x="6390514" y="2412764"/>
                </a:cubicBezTo>
                <a:cubicBezTo>
                  <a:pt x="6394134" y="2410658"/>
                  <a:pt x="6393508" y="2407169"/>
                  <a:pt x="6392720" y="2404076"/>
                </a:cubicBezTo>
                <a:cubicBezTo>
                  <a:pt x="6391076" y="2397756"/>
                  <a:pt x="6387652" y="2392042"/>
                  <a:pt x="6382848" y="2387620"/>
                </a:cubicBezTo>
                <a:cubicBezTo>
                  <a:pt x="6360700" y="2366689"/>
                  <a:pt x="6363728" y="2328453"/>
                  <a:pt x="6331642" y="2314038"/>
                </a:cubicBezTo>
                <a:cubicBezTo>
                  <a:pt x="6329140" y="2312919"/>
                  <a:pt x="6330392" y="2303738"/>
                  <a:pt x="6329700" y="2298339"/>
                </a:cubicBezTo>
                <a:cubicBezTo>
                  <a:pt x="6328780" y="2291890"/>
                  <a:pt x="6330128" y="2283067"/>
                  <a:pt x="6326410" y="2279393"/>
                </a:cubicBezTo>
                <a:cubicBezTo>
                  <a:pt x="6304560" y="2257635"/>
                  <a:pt x="6297812" y="2226178"/>
                  <a:pt x="6277048" y="2203900"/>
                </a:cubicBezTo>
                <a:cubicBezTo>
                  <a:pt x="6275370" y="2209493"/>
                  <a:pt x="6273660" y="2215219"/>
                  <a:pt x="6271256" y="2223345"/>
                </a:cubicBezTo>
                <a:cubicBezTo>
                  <a:pt x="6256480" y="2210413"/>
                  <a:pt x="6245654" y="2195114"/>
                  <a:pt x="6245654" y="2178300"/>
                </a:cubicBezTo>
                <a:cubicBezTo>
                  <a:pt x="6245456" y="2149437"/>
                  <a:pt x="6233016" y="2125542"/>
                  <a:pt x="6222420" y="2100438"/>
                </a:cubicBezTo>
                <a:cubicBezTo>
                  <a:pt x="6213240" y="2078719"/>
                  <a:pt x="6197806" y="2058515"/>
                  <a:pt x="6205506" y="2032188"/>
                </a:cubicBezTo>
                <a:cubicBezTo>
                  <a:pt x="6206920" y="2027318"/>
                  <a:pt x="6201886" y="2019881"/>
                  <a:pt x="6198596" y="2014385"/>
                </a:cubicBezTo>
                <a:cubicBezTo>
                  <a:pt x="6144758" y="1925469"/>
                  <a:pt x="6095200" y="1833788"/>
                  <a:pt x="6029384" y="1752570"/>
                </a:cubicBezTo>
                <a:cubicBezTo>
                  <a:pt x="6015924" y="1735985"/>
                  <a:pt x="6006348" y="1715910"/>
                  <a:pt x="6006348" y="1695737"/>
                </a:cubicBezTo>
                <a:cubicBezTo>
                  <a:pt x="6006822" y="1680435"/>
                  <a:pt x="6000396" y="1665732"/>
                  <a:pt x="5988840" y="1655688"/>
                </a:cubicBezTo>
                <a:cubicBezTo>
                  <a:pt x="5920096" y="1593131"/>
                  <a:pt x="5867970" y="1518363"/>
                  <a:pt x="5822854" y="1437673"/>
                </a:cubicBezTo>
                <a:cubicBezTo>
                  <a:pt x="5807532" y="1411010"/>
                  <a:pt x="5787740" y="1387177"/>
                  <a:pt x="5764344" y="1367218"/>
                </a:cubicBezTo>
                <a:cubicBezTo>
                  <a:pt x="5749140" y="1353989"/>
                  <a:pt x="5743282" y="1334408"/>
                  <a:pt x="5730580" y="1319106"/>
                </a:cubicBezTo>
                <a:cubicBezTo>
                  <a:pt x="5672760" y="1249440"/>
                  <a:pt x="5603490" y="1192576"/>
                  <a:pt x="5532540" y="1137389"/>
                </a:cubicBezTo>
                <a:cubicBezTo>
                  <a:pt x="5498216" y="1110668"/>
                  <a:pt x="5462940" y="1085098"/>
                  <a:pt x="5430954" y="1055712"/>
                </a:cubicBezTo>
                <a:cubicBezTo>
                  <a:pt x="5436746" y="1046429"/>
                  <a:pt x="5447376" y="1055449"/>
                  <a:pt x="5453200" y="1044751"/>
                </a:cubicBezTo>
                <a:cubicBezTo>
                  <a:pt x="5446356" y="1030798"/>
                  <a:pt x="5432632" y="1022505"/>
                  <a:pt x="5418944" y="1014344"/>
                </a:cubicBezTo>
                <a:cubicBezTo>
                  <a:pt x="5403904" y="1005393"/>
                  <a:pt x="5388504" y="997067"/>
                  <a:pt x="5373496" y="988018"/>
                </a:cubicBezTo>
                <a:cubicBezTo>
                  <a:pt x="5359774" y="979791"/>
                  <a:pt x="5345130" y="973538"/>
                  <a:pt x="5342300" y="953464"/>
                </a:cubicBezTo>
                <a:cubicBezTo>
                  <a:pt x="5340688" y="942012"/>
                  <a:pt x="5327228" y="935332"/>
                  <a:pt x="5317652" y="928125"/>
                </a:cubicBezTo>
                <a:cubicBezTo>
                  <a:pt x="5292016" y="908874"/>
                  <a:pt x="5262860" y="896172"/>
                  <a:pt x="5233440" y="884129"/>
                </a:cubicBezTo>
                <a:cubicBezTo>
                  <a:pt x="5207082" y="873302"/>
                  <a:pt x="5180820" y="862244"/>
                  <a:pt x="5156798" y="846778"/>
                </a:cubicBezTo>
                <a:cubicBezTo>
                  <a:pt x="5150808" y="842895"/>
                  <a:pt x="5142088" y="841052"/>
                  <a:pt x="5141396" y="829008"/>
                </a:cubicBezTo>
                <a:cubicBezTo>
                  <a:pt x="5176608" y="834931"/>
                  <a:pt x="5207082" y="853360"/>
                  <a:pt x="5240844" y="860632"/>
                </a:cubicBezTo>
                <a:cubicBezTo>
                  <a:pt x="5242688" y="858164"/>
                  <a:pt x="5244564" y="855729"/>
                  <a:pt x="5246440" y="853261"/>
                </a:cubicBezTo>
                <a:cubicBezTo>
                  <a:pt x="5246704" y="840197"/>
                  <a:pt x="5258616" y="844244"/>
                  <a:pt x="5266184" y="841578"/>
                </a:cubicBezTo>
                <a:cubicBezTo>
                  <a:pt x="5265888" y="829995"/>
                  <a:pt x="5234000" y="825289"/>
                  <a:pt x="5259306" y="810448"/>
                </a:cubicBezTo>
                <a:close/>
                <a:moveTo>
                  <a:pt x="5259800" y="810020"/>
                </a:moveTo>
                <a:lnTo>
                  <a:pt x="5259308" y="810316"/>
                </a:lnTo>
                <a:lnTo>
                  <a:pt x="5259010" y="810316"/>
                </a:lnTo>
                <a:close/>
                <a:moveTo>
                  <a:pt x="5257134" y="809589"/>
                </a:moveTo>
                <a:lnTo>
                  <a:pt x="5259800" y="810017"/>
                </a:lnTo>
                <a:lnTo>
                  <a:pt x="5258944" y="810313"/>
                </a:lnTo>
                <a:cubicBezTo>
                  <a:pt x="5258878" y="810346"/>
                  <a:pt x="5257134" y="809589"/>
                  <a:pt x="5257134" y="809589"/>
                </a:cubicBezTo>
                <a:close/>
                <a:moveTo>
                  <a:pt x="4307660" y="807081"/>
                </a:moveTo>
                <a:cubicBezTo>
                  <a:pt x="4310540" y="806398"/>
                  <a:pt x="4313830" y="806957"/>
                  <a:pt x="4317120" y="808372"/>
                </a:cubicBezTo>
                <a:cubicBezTo>
                  <a:pt x="4321794" y="810863"/>
                  <a:pt x="4326268" y="813736"/>
                  <a:pt x="4330482" y="816961"/>
                </a:cubicBezTo>
                <a:cubicBezTo>
                  <a:pt x="4373690" y="831473"/>
                  <a:pt x="4409920" y="859083"/>
                  <a:pt x="4448950" y="881625"/>
                </a:cubicBezTo>
                <a:cubicBezTo>
                  <a:pt x="4468696" y="891694"/>
                  <a:pt x="4487484" y="903080"/>
                  <a:pt x="4501866" y="920456"/>
                </a:cubicBezTo>
                <a:cubicBezTo>
                  <a:pt x="4503018" y="922035"/>
                  <a:pt x="4504072" y="923615"/>
                  <a:pt x="4505156" y="925162"/>
                </a:cubicBezTo>
                <a:lnTo>
                  <a:pt x="4500484" y="921970"/>
                </a:lnTo>
                <a:cubicBezTo>
                  <a:pt x="4481298" y="918551"/>
                  <a:pt x="4463560" y="909501"/>
                  <a:pt x="4449510" y="895972"/>
                </a:cubicBezTo>
                <a:cubicBezTo>
                  <a:pt x="4403998" y="872575"/>
                  <a:pt x="4359376" y="847335"/>
                  <a:pt x="4311592" y="828610"/>
                </a:cubicBezTo>
                <a:cubicBezTo>
                  <a:pt x="4304220" y="826109"/>
                  <a:pt x="4296324" y="823345"/>
                  <a:pt x="4300668" y="813242"/>
                </a:cubicBezTo>
                <a:cubicBezTo>
                  <a:pt x="4302312" y="809688"/>
                  <a:pt x="4304780" y="807763"/>
                  <a:pt x="4307660" y="807081"/>
                </a:cubicBezTo>
                <a:close/>
                <a:moveTo>
                  <a:pt x="1662477" y="774086"/>
                </a:moveTo>
                <a:cubicBezTo>
                  <a:pt x="1659186" y="775797"/>
                  <a:pt x="1656126" y="777607"/>
                  <a:pt x="1653065" y="779581"/>
                </a:cubicBezTo>
                <a:cubicBezTo>
                  <a:pt x="1656126" y="777673"/>
                  <a:pt x="1659285" y="775863"/>
                  <a:pt x="1662477" y="774151"/>
                </a:cubicBezTo>
                <a:close/>
                <a:moveTo>
                  <a:pt x="1782854" y="743481"/>
                </a:moveTo>
                <a:cubicBezTo>
                  <a:pt x="1783380" y="744534"/>
                  <a:pt x="1784236" y="745374"/>
                  <a:pt x="1785322" y="745851"/>
                </a:cubicBezTo>
                <a:lnTo>
                  <a:pt x="1785322" y="745818"/>
                </a:lnTo>
                <a:cubicBezTo>
                  <a:pt x="1784269" y="745347"/>
                  <a:pt x="1783380" y="744521"/>
                  <a:pt x="1782854" y="743481"/>
                </a:cubicBezTo>
                <a:close/>
                <a:moveTo>
                  <a:pt x="1406981" y="711890"/>
                </a:moveTo>
                <a:cubicBezTo>
                  <a:pt x="1406783" y="712061"/>
                  <a:pt x="1406585" y="712216"/>
                  <a:pt x="1406355" y="712351"/>
                </a:cubicBezTo>
                <a:lnTo>
                  <a:pt x="1407083" y="712013"/>
                </a:lnTo>
                <a:lnTo>
                  <a:pt x="1407276" y="711923"/>
                </a:lnTo>
                <a:close/>
                <a:moveTo>
                  <a:pt x="1744122" y="684675"/>
                </a:moveTo>
                <a:cubicBezTo>
                  <a:pt x="1736092" y="695864"/>
                  <a:pt x="1725594" y="705901"/>
                  <a:pt x="1725792" y="720874"/>
                </a:cubicBezTo>
                <a:cubicBezTo>
                  <a:pt x="1725561" y="705933"/>
                  <a:pt x="1736092" y="695930"/>
                  <a:pt x="1744122" y="684708"/>
                </a:cubicBezTo>
                <a:close/>
                <a:moveTo>
                  <a:pt x="2974217" y="668582"/>
                </a:moveTo>
                <a:cubicBezTo>
                  <a:pt x="2949997" y="679969"/>
                  <a:pt x="2916101" y="687274"/>
                  <a:pt x="2892540" y="685234"/>
                </a:cubicBezTo>
                <a:lnTo>
                  <a:pt x="2892573" y="685234"/>
                </a:lnTo>
                <a:cubicBezTo>
                  <a:pt x="2916134" y="687274"/>
                  <a:pt x="2950062" y="679969"/>
                  <a:pt x="2974217" y="668582"/>
                </a:cubicBezTo>
                <a:close/>
                <a:moveTo>
                  <a:pt x="2983135" y="663778"/>
                </a:moveTo>
                <a:cubicBezTo>
                  <a:pt x="2981259" y="664963"/>
                  <a:pt x="2979318" y="666058"/>
                  <a:pt x="2977277" y="667069"/>
                </a:cubicBezTo>
                <a:lnTo>
                  <a:pt x="2977310" y="667069"/>
                </a:lnTo>
                <a:cubicBezTo>
                  <a:pt x="2979351" y="666039"/>
                  <a:pt x="2981292" y="664939"/>
                  <a:pt x="2983135" y="663778"/>
                </a:cubicBezTo>
                <a:close/>
                <a:moveTo>
                  <a:pt x="1446042" y="618892"/>
                </a:moveTo>
                <a:lnTo>
                  <a:pt x="1439609" y="627817"/>
                </a:lnTo>
                <a:lnTo>
                  <a:pt x="1438527" y="629304"/>
                </a:lnTo>
                <a:cubicBezTo>
                  <a:pt x="1436466" y="632944"/>
                  <a:pt x="1435199" y="636877"/>
                  <a:pt x="1435709" y="641467"/>
                </a:cubicBezTo>
                <a:cubicBezTo>
                  <a:pt x="1435216" y="636860"/>
                  <a:pt x="1436499" y="632920"/>
                  <a:pt x="1438556" y="629279"/>
                </a:cubicBezTo>
                <a:lnTo>
                  <a:pt x="1439609" y="627817"/>
                </a:lnTo>
                <a:lnTo>
                  <a:pt x="1446108" y="618892"/>
                </a:lnTo>
                <a:close/>
                <a:moveTo>
                  <a:pt x="3328363" y="599040"/>
                </a:moveTo>
                <a:cubicBezTo>
                  <a:pt x="3339585" y="598909"/>
                  <a:pt x="3352345" y="603590"/>
                  <a:pt x="3369506" y="612903"/>
                </a:cubicBezTo>
                <a:lnTo>
                  <a:pt x="3508443" y="624388"/>
                </a:lnTo>
                <a:cubicBezTo>
                  <a:pt x="3513314" y="623466"/>
                  <a:pt x="3520060" y="621788"/>
                  <a:pt x="3520257" y="628436"/>
                </a:cubicBezTo>
                <a:cubicBezTo>
                  <a:pt x="3520454" y="635083"/>
                  <a:pt x="3513676" y="633767"/>
                  <a:pt x="3508805" y="632977"/>
                </a:cubicBezTo>
                <a:cubicBezTo>
                  <a:pt x="3501105" y="631331"/>
                  <a:pt x="3493964" y="631562"/>
                  <a:pt x="3487382" y="636893"/>
                </a:cubicBezTo>
                <a:lnTo>
                  <a:pt x="3488270" y="649233"/>
                </a:lnTo>
                <a:cubicBezTo>
                  <a:pt x="3514268" y="655947"/>
                  <a:pt x="3540792" y="657460"/>
                  <a:pt x="3567480" y="657263"/>
                </a:cubicBezTo>
                <a:cubicBezTo>
                  <a:pt x="3591009" y="640875"/>
                  <a:pt x="3614736" y="651734"/>
                  <a:pt x="3638429" y="656802"/>
                </a:cubicBezTo>
                <a:cubicBezTo>
                  <a:pt x="3691707" y="661574"/>
                  <a:pt x="3744524" y="654499"/>
                  <a:pt x="3797506" y="651208"/>
                </a:cubicBezTo>
                <a:lnTo>
                  <a:pt x="3810669" y="651932"/>
                </a:lnTo>
                <a:lnTo>
                  <a:pt x="3890833" y="666082"/>
                </a:lnTo>
                <a:cubicBezTo>
                  <a:pt x="3900376" y="669373"/>
                  <a:pt x="3903765" y="675955"/>
                  <a:pt x="3901857" y="685827"/>
                </a:cubicBezTo>
                <a:cubicBezTo>
                  <a:pt x="3928018" y="703926"/>
                  <a:pt x="3955826" y="717649"/>
                  <a:pt x="3987912" y="722552"/>
                </a:cubicBezTo>
                <a:cubicBezTo>
                  <a:pt x="4021116" y="727653"/>
                  <a:pt x="4052904" y="741310"/>
                  <a:pt x="4086930" y="743778"/>
                </a:cubicBezTo>
                <a:cubicBezTo>
                  <a:pt x="4087062" y="739105"/>
                  <a:pt x="4087292" y="734432"/>
                  <a:pt x="4087292" y="729759"/>
                </a:cubicBezTo>
                <a:cubicBezTo>
                  <a:pt x="4092460" y="724099"/>
                  <a:pt x="4098184" y="724823"/>
                  <a:pt x="4104932" y="726995"/>
                </a:cubicBezTo>
                <a:cubicBezTo>
                  <a:pt x="4135568" y="736804"/>
                  <a:pt x="4164724" y="750744"/>
                  <a:pt x="4191578" y="768425"/>
                </a:cubicBezTo>
                <a:cubicBezTo>
                  <a:pt x="4204048" y="776801"/>
                  <a:pt x="4217246" y="783985"/>
                  <a:pt x="4231068" y="789881"/>
                </a:cubicBezTo>
                <a:cubicBezTo>
                  <a:pt x="4234226" y="790427"/>
                  <a:pt x="4237352" y="791299"/>
                  <a:pt x="4240348" y="792480"/>
                </a:cubicBezTo>
                <a:cubicBezTo>
                  <a:pt x="4249036" y="796956"/>
                  <a:pt x="4263942" y="797087"/>
                  <a:pt x="4258184" y="813179"/>
                </a:cubicBezTo>
                <a:cubicBezTo>
                  <a:pt x="4253544" y="826574"/>
                  <a:pt x="4242618" y="829271"/>
                  <a:pt x="4225276" y="822887"/>
                </a:cubicBezTo>
                <a:cubicBezTo>
                  <a:pt x="4198224" y="815516"/>
                  <a:pt x="4173972" y="800214"/>
                  <a:pt x="4145968" y="795771"/>
                </a:cubicBezTo>
                <a:cubicBezTo>
                  <a:pt x="4145770" y="798569"/>
                  <a:pt x="4145540" y="801398"/>
                  <a:pt x="4145342" y="804196"/>
                </a:cubicBezTo>
                <a:cubicBezTo>
                  <a:pt x="4129184" y="812093"/>
                  <a:pt x="4116646" y="800806"/>
                  <a:pt x="4102858" y="796363"/>
                </a:cubicBezTo>
                <a:cubicBezTo>
                  <a:pt x="4078308" y="788499"/>
                  <a:pt x="4054944" y="775533"/>
                  <a:pt x="4027762" y="779581"/>
                </a:cubicBezTo>
                <a:lnTo>
                  <a:pt x="4028124" y="781357"/>
                </a:lnTo>
                <a:lnTo>
                  <a:pt x="4030100" y="795179"/>
                </a:lnTo>
                <a:lnTo>
                  <a:pt x="4021576" y="796298"/>
                </a:lnTo>
                <a:cubicBezTo>
                  <a:pt x="3983238" y="772900"/>
                  <a:pt x="3940260" y="761054"/>
                  <a:pt x="3898138" y="747332"/>
                </a:cubicBezTo>
                <a:cubicBezTo>
                  <a:pt x="3862992" y="735880"/>
                  <a:pt x="3827518" y="725514"/>
                  <a:pt x="3792438" y="713996"/>
                </a:cubicBezTo>
                <a:cubicBezTo>
                  <a:pt x="3777333" y="708497"/>
                  <a:pt x="3761176" y="706572"/>
                  <a:pt x="3745215" y="708369"/>
                </a:cubicBezTo>
                <a:cubicBezTo>
                  <a:pt x="3716125" y="712022"/>
                  <a:pt x="3687561" y="701754"/>
                  <a:pt x="3658503" y="699615"/>
                </a:cubicBezTo>
                <a:cubicBezTo>
                  <a:pt x="3650046" y="699023"/>
                  <a:pt x="3641621" y="696325"/>
                  <a:pt x="3632868" y="697378"/>
                </a:cubicBezTo>
                <a:cubicBezTo>
                  <a:pt x="3632210" y="705736"/>
                  <a:pt x="3627142" y="709356"/>
                  <a:pt x="3619474" y="710212"/>
                </a:cubicBezTo>
                <a:cubicBezTo>
                  <a:pt x="3619606" y="712614"/>
                  <a:pt x="3619803" y="714983"/>
                  <a:pt x="3619803" y="717386"/>
                </a:cubicBezTo>
                <a:cubicBezTo>
                  <a:pt x="3695162" y="745752"/>
                  <a:pt x="3768679" y="780173"/>
                  <a:pt x="3850751" y="786229"/>
                </a:cubicBezTo>
                <a:cubicBezTo>
                  <a:pt x="3861610" y="787052"/>
                  <a:pt x="3872338" y="789881"/>
                  <a:pt x="3883395" y="788531"/>
                </a:cubicBezTo>
                <a:lnTo>
                  <a:pt x="3896032" y="789683"/>
                </a:lnTo>
                <a:cubicBezTo>
                  <a:pt x="3931902" y="799753"/>
                  <a:pt x="3969416" y="799227"/>
                  <a:pt x="4005616" y="808934"/>
                </a:cubicBezTo>
                <a:cubicBezTo>
                  <a:pt x="4034080" y="816536"/>
                  <a:pt x="4062184" y="824697"/>
                  <a:pt x="4089760" y="834931"/>
                </a:cubicBezTo>
                <a:cubicBezTo>
                  <a:pt x="4095980" y="837301"/>
                  <a:pt x="4104372" y="837794"/>
                  <a:pt x="4105852" y="844804"/>
                </a:cubicBezTo>
                <a:cubicBezTo>
                  <a:pt x="4109868" y="863825"/>
                  <a:pt x="4125268" y="866622"/>
                  <a:pt x="4139912" y="870406"/>
                </a:cubicBezTo>
                <a:cubicBezTo>
                  <a:pt x="4179928" y="880608"/>
                  <a:pt x="4216686" y="901702"/>
                  <a:pt x="4258380" y="906605"/>
                </a:cubicBezTo>
                <a:cubicBezTo>
                  <a:pt x="4265028" y="904667"/>
                  <a:pt x="4272168" y="906569"/>
                  <a:pt x="4276972" y="911541"/>
                </a:cubicBezTo>
                <a:cubicBezTo>
                  <a:pt x="4334300" y="920525"/>
                  <a:pt x="4389880" y="936057"/>
                  <a:pt x="4446186" y="948924"/>
                </a:cubicBezTo>
                <a:lnTo>
                  <a:pt x="4454644" y="942836"/>
                </a:lnTo>
                <a:cubicBezTo>
                  <a:pt x="4435096" y="933260"/>
                  <a:pt x="4415680" y="923355"/>
                  <a:pt x="4395936" y="914272"/>
                </a:cubicBezTo>
                <a:cubicBezTo>
                  <a:pt x="4384024" y="908810"/>
                  <a:pt x="4371616" y="900978"/>
                  <a:pt x="4359244" y="900649"/>
                </a:cubicBezTo>
                <a:cubicBezTo>
                  <a:pt x="4301456" y="899069"/>
                  <a:pt x="4257196" y="858395"/>
                  <a:pt x="4202536" y="850003"/>
                </a:cubicBezTo>
                <a:cubicBezTo>
                  <a:pt x="4201680" y="840855"/>
                  <a:pt x="4207834" y="843257"/>
                  <a:pt x="4211124" y="843257"/>
                </a:cubicBezTo>
                <a:cubicBezTo>
                  <a:pt x="4215502" y="843389"/>
                  <a:pt x="4219844" y="844096"/>
                  <a:pt x="4224024" y="845363"/>
                </a:cubicBezTo>
                <a:cubicBezTo>
                  <a:pt x="4296224" y="863923"/>
                  <a:pt x="4365496" y="890644"/>
                  <a:pt x="4434240" y="919176"/>
                </a:cubicBezTo>
                <a:cubicBezTo>
                  <a:pt x="4467476" y="932964"/>
                  <a:pt x="4499036" y="951030"/>
                  <a:pt x="4534312" y="959718"/>
                </a:cubicBezTo>
                <a:cubicBezTo>
                  <a:pt x="4550504" y="946785"/>
                  <a:pt x="4558106" y="960541"/>
                  <a:pt x="4566958" y="970413"/>
                </a:cubicBezTo>
                <a:cubicBezTo>
                  <a:pt x="4578870" y="978476"/>
                  <a:pt x="4589730" y="991046"/>
                  <a:pt x="4606448" y="980286"/>
                </a:cubicBezTo>
                <a:cubicBezTo>
                  <a:pt x="4614640" y="976146"/>
                  <a:pt x="4624284" y="976070"/>
                  <a:pt x="4632510" y="980088"/>
                </a:cubicBezTo>
                <a:lnTo>
                  <a:pt x="4641724" y="980483"/>
                </a:lnTo>
                <a:cubicBezTo>
                  <a:pt x="4650512" y="984893"/>
                  <a:pt x="4656532" y="990257"/>
                  <a:pt x="4648306" y="1000458"/>
                </a:cubicBezTo>
                <a:cubicBezTo>
                  <a:pt x="4642284" y="1003453"/>
                  <a:pt x="4634254" y="1008915"/>
                  <a:pt x="4642712" y="1014049"/>
                </a:cubicBezTo>
                <a:cubicBezTo>
                  <a:pt x="4667128" y="1028858"/>
                  <a:pt x="4689244" y="1050283"/>
                  <a:pt x="4721196" y="1047780"/>
                </a:cubicBezTo>
                <a:cubicBezTo>
                  <a:pt x="4743936" y="1046003"/>
                  <a:pt x="4762628" y="1059398"/>
                  <a:pt x="4783426" y="1064762"/>
                </a:cubicBezTo>
                <a:cubicBezTo>
                  <a:pt x="4794450" y="1069469"/>
                  <a:pt x="4805440" y="1074109"/>
                  <a:pt x="4816334" y="1078945"/>
                </a:cubicBezTo>
                <a:cubicBezTo>
                  <a:pt x="4821270" y="1081150"/>
                  <a:pt x="4827062" y="1083685"/>
                  <a:pt x="4826370" y="1090102"/>
                </a:cubicBezTo>
                <a:cubicBezTo>
                  <a:pt x="4825580" y="1097276"/>
                  <a:pt x="4818768" y="1096419"/>
                  <a:pt x="4813602" y="1097112"/>
                </a:cubicBezTo>
                <a:cubicBezTo>
                  <a:pt x="4810312" y="1097539"/>
                  <a:pt x="4807020" y="1097605"/>
                  <a:pt x="4803730" y="1097835"/>
                </a:cubicBezTo>
                <a:cubicBezTo>
                  <a:pt x="4796392" y="1095077"/>
                  <a:pt x="4790732" y="1089128"/>
                  <a:pt x="4788328" y="1081677"/>
                </a:cubicBezTo>
                <a:cubicBezTo>
                  <a:pt x="4790732" y="1089130"/>
                  <a:pt x="4796392" y="1095083"/>
                  <a:pt x="4803730" y="1097868"/>
                </a:cubicBezTo>
                <a:cubicBezTo>
                  <a:pt x="4808500" y="1104229"/>
                  <a:pt x="4813240" y="1110603"/>
                  <a:pt x="4817980" y="1116988"/>
                </a:cubicBezTo>
                <a:lnTo>
                  <a:pt x="4825120" y="1122944"/>
                </a:lnTo>
                <a:lnTo>
                  <a:pt x="4821336" y="1126893"/>
                </a:lnTo>
                <a:lnTo>
                  <a:pt x="4812944" y="1123767"/>
                </a:lnTo>
                <a:cubicBezTo>
                  <a:pt x="4784150" y="1117613"/>
                  <a:pt x="4760324" y="1099415"/>
                  <a:pt x="4732386" y="1091286"/>
                </a:cubicBezTo>
                <a:cubicBezTo>
                  <a:pt x="4715932" y="1091286"/>
                  <a:pt x="4700432" y="1087962"/>
                  <a:pt x="4686940" y="1077827"/>
                </a:cubicBezTo>
                <a:lnTo>
                  <a:pt x="4674698" y="1071016"/>
                </a:lnTo>
                <a:lnTo>
                  <a:pt x="4661140" y="1071838"/>
                </a:lnTo>
                <a:cubicBezTo>
                  <a:pt x="4657882" y="1080921"/>
                  <a:pt x="4652320" y="1083159"/>
                  <a:pt x="4643632" y="1078420"/>
                </a:cubicBezTo>
                <a:cubicBezTo>
                  <a:pt x="4630436" y="1071179"/>
                  <a:pt x="4619216" y="1060418"/>
                  <a:pt x="4603848" y="1057128"/>
                </a:cubicBezTo>
                <a:lnTo>
                  <a:pt x="4586472" y="1065519"/>
                </a:lnTo>
                <a:cubicBezTo>
                  <a:pt x="4651004" y="1124030"/>
                  <a:pt x="4727088" y="1160229"/>
                  <a:pt x="4810246" y="1183264"/>
                </a:cubicBezTo>
                <a:cubicBezTo>
                  <a:pt x="4810246" y="1179086"/>
                  <a:pt x="4810246" y="1174939"/>
                  <a:pt x="4810246" y="1170759"/>
                </a:cubicBezTo>
                <a:cubicBezTo>
                  <a:pt x="4808500" y="1165000"/>
                  <a:pt x="4801460" y="1161052"/>
                  <a:pt x="4804750" y="1152693"/>
                </a:cubicBezTo>
                <a:cubicBezTo>
                  <a:pt x="4825152" y="1149697"/>
                  <a:pt x="4842232" y="1167436"/>
                  <a:pt x="4862964" y="1163684"/>
                </a:cubicBezTo>
                <a:cubicBezTo>
                  <a:pt x="4867208" y="1162006"/>
                  <a:pt x="4872048" y="1162496"/>
                  <a:pt x="4875864" y="1165000"/>
                </a:cubicBezTo>
                <a:cubicBezTo>
                  <a:pt x="4881920" y="1168449"/>
                  <a:pt x="4888896" y="1169976"/>
                  <a:pt x="4895840" y="1169377"/>
                </a:cubicBezTo>
                <a:cubicBezTo>
                  <a:pt x="4906864" y="1158715"/>
                  <a:pt x="4914662" y="1165000"/>
                  <a:pt x="4921902" y="1174313"/>
                </a:cubicBezTo>
                <a:cubicBezTo>
                  <a:pt x="4951124" y="1217951"/>
                  <a:pt x="5001012" y="1236904"/>
                  <a:pt x="5042872" y="1271520"/>
                </a:cubicBezTo>
                <a:cubicBezTo>
                  <a:pt x="5024344" y="1278300"/>
                  <a:pt x="5014604" y="1267407"/>
                  <a:pt x="5003382" y="1263720"/>
                </a:cubicBezTo>
                <a:cubicBezTo>
                  <a:pt x="4988508" y="1258818"/>
                  <a:pt x="4975872" y="1245393"/>
                  <a:pt x="4958264" y="1251613"/>
                </a:cubicBezTo>
                <a:cubicBezTo>
                  <a:pt x="4998280" y="1280933"/>
                  <a:pt x="5030630" y="1317988"/>
                  <a:pt x="5062584" y="1355438"/>
                </a:cubicBezTo>
                <a:cubicBezTo>
                  <a:pt x="5073278" y="1367878"/>
                  <a:pt x="5082952" y="1381238"/>
                  <a:pt x="5102072" y="1381765"/>
                </a:cubicBezTo>
                <a:cubicBezTo>
                  <a:pt x="5111254" y="1381995"/>
                  <a:pt x="5117176" y="1390122"/>
                  <a:pt x="5123264" y="1396278"/>
                </a:cubicBezTo>
                <a:cubicBezTo>
                  <a:pt x="5140180" y="1413390"/>
                  <a:pt x="5154924" y="1432145"/>
                  <a:pt x="5173910" y="1447613"/>
                </a:cubicBezTo>
                <a:cubicBezTo>
                  <a:pt x="5192898" y="1463078"/>
                  <a:pt x="5181116" y="1489604"/>
                  <a:pt x="5198262" y="1504477"/>
                </a:cubicBezTo>
                <a:cubicBezTo>
                  <a:pt x="5177464" y="1518627"/>
                  <a:pt x="5194676" y="1537253"/>
                  <a:pt x="5192636" y="1553050"/>
                </a:cubicBezTo>
                <a:cubicBezTo>
                  <a:pt x="5190726" y="1566081"/>
                  <a:pt x="5198064" y="1573189"/>
                  <a:pt x="5206292" y="1580823"/>
                </a:cubicBezTo>
                <a:cubicBezTo>
                  <a:pt x="5222318" y="1595731"/>
                  <a:pt x="5237916" y="1611066"/>
                  <a:pt x="5253778" y="1626105"/>
                </a:cubicBezTo>
                <a:cubicBezTo>
                  <a:pt x="5259306" y="1631338"/>
                  <a:pt x="5263914" y="1639236"/>
                  <a:pt x="5271778" y="1639696"/>
                </a:cubicBezTo>
                <a:cubicBezTo>
                  <a:pt x="5298468" y="1641177"/>
                  <a:pt x="5313506" y="1660955"/>
                  <a:pt x="5324792" y="1679187"/>
                </a:cubicBezTo>
                <a:cubicBezTo>
                  <a:pt x="5346874" y="1714957"/>
                  <a:pt x="5375668" y="1744772"/>
                  <a:pt x="5402818" y="1776101"/>
                </a:cubicBezTo>
                <a:cubicBezTo>
                  <a:pt x="5417208" y="1792484"/>
                  <a:pt x="5429912" y="1810279"/>
                  <a:pt x="5440728" y="1829215"/>
                </a:cubicBezTo>
                <a:cubicBezTo>
                  <a:pt x="5469456" y="1879596"/>
                  <a:pt x="5503124" y="1926997"/>
                  <a:pt x="5541228" y="1970718"/>
                </a:cubicBezTo>
                <a:cubicBezTo>
                  <a:pt x="5565480" y="1998657"/>
                  <a:pt x="5600332" y="2017513"/>
                  <a:pt x="5631758" y="2041437"/>
                </a:cubicBezTo>
                <a:cubicBezTo>
                  <a:pt x="5637748" y="2025707"/>
                  <a:pt x="5622642" y="2016558"/>
                  <a:pt x="5627216" y="2004448"/>
                </a:cubicBezTo>
                <a:cubicBezTo>
                  <a:pt x="5635476" y="1994148"/>
                  <a:pt x="5641992" y="2010865"/>
                  <a:pt x="5650648" y="2005501"/>
                </a:cubicBezTo>
                <a:cubicBezTo>
                  <a:pt x="5650482" y="2002803"/>
                  <a:pt x="5651436" y="1998920"/>
                  <a:pt x="5649924" y="1996781"/>
                </a:cubicBezTo>
                <a:cubicBezTo>
                  <a:pt x="5604840" y="1932217"/>
                  <a:pt x="5560578" y="1866960"/>
                  <a:pt x="5503318" y="1812070"/>
                </a:cubicBezTo>
                <a:cubicBezTo>
                  <a:pt x="5494860" y="1804105"/>
                  <a:pt x="5487620" y="1793772"/>
                  <a:pt x="5473372" y="1794233"/>
                </a:cubicBezTo>
                <a:cubicBezTo>
                  <a:pt x="5463302" y="1794595"/>
                  <a:pt x="5458992" y="1785446"/>
                  <a:pt x="5453628" y="1778700"/>
                </a:cubicBezTo>
                <a:cubicBezTo>
                  <a:pt x="5434584" y="1754701"/>
                  <a:pt x="5415520" y="1730721"/>
                  <a:pt x="5396432" y="1706764"/>
                </a:cubicBezTo>
                <a:cubicBezTo>
                  <a:pt x="5380044" y="1686195"/>
                  <a:pt x="5373956" y="1660692"/>
                  <a:pt x="5362604" y="1637656"/>
                </a:cubicBezTo>
                <a:cubicBezTo>
                  <a:pt x="5358030" y="1637952"/>
                  <a:pt x="5355792" y="1635748"/>
                  <a:pt x="5356024" y="1631075"/>
                </a:cubicBezTo>
                <a:lnTo>
                  <a:pt x="5346150" y="1631075"/>
                </a:lnTo>
                <a:cubicBezTo>
                  <a:pt x="5341152" y="1627267"/>
                  <a:pt x="5336350" y="1623203"/>
                  <a:pt x="5331770" y="1618898"/>
                </a:cubicBezTo>
                <a:cubicBezTo>
                  <a:pt x="5321042" y="1607710"/>
                  <a:pt x="5326308" y="1601918"/>
                  <a:pt x="5336508" y="1597838"/>
                </a:cubicBezTo>
                <a:lnTo>
                  <a:pt x="5336706" y="1597838"/>
                </a:lnTo>
                <a:lnTo>
                  <a:pt x="5339436" y="1596817"/>
                </a:lnTo>
                <a:lnTo>
                  <a:pt x="5338910" y="1597871"/>
                </a:lnTo>
                <a:lnTo>
                  <a:pt x="5339470" y="1596817"/>
                </a:lnTo>
                <a:cubicBezTo>
                  <a:pt x="5334764" y="1577697"/>
                  <a:pt x="5309720" y="1571280"/>
                  <a:pt x="5308438" y="1550745"/>
                </a:cubicBezTo>
                <a:cubicBezTo>
                  <a:pt x="5308580" y="1550472"/>
                  <a:pt x="5308736" y="1550209"/>
                  <a:pt x="5308912" y="1549959"/>
                </a:cubicBezTo>
                <a:cubicBezTo>
                  <a:pt x="5311054" y="1546908"/>
                  <a:pt x="5315260" y="1546171"/>
                  <a:pt x="5318310" y="1548310"/>
                </a:cubicBezTo>
                <a:cubicBezTo>
                  <a:pt x="5337430" y="1558776"/>
                  <a:pt x="5350988" y="1574933"/>
                  <a:pt x="5373860" y="1583653"/>
                </a:cubicBezTo>
                <a:cubicBezTo>
                  <a:pt x="5396730" y="1592375"/>
                  <a:pt x="5415454" y="1618208"/>
                  <a:pt x="5427400" y="1643415"/>
                </a:cubicBezTo>
                <a:cubicBezTo>
                  <a:pt x="5432492" y="1654281"/>
                  <a:pt x="5439046" y="1664400"/>
                  <a:pt x="5446880" y="1673493"/>
                </a:cubicBezTo>
                <a:cubicBezTo>
                  <a:pt x="5468892" y="1699197"/>
                  <a:pt x="5485800" y="1728861"/>
                  <a:pt x="5496704" y="1760897"/>
                </a:cubicBezTo>
                <a:cubicBezTo>
                  <a:pt x="5512368" y="1804862"/>
                  <a:pt x="5545340" y="1838658"/>
                  <a:pt x="5578972" y="1869922"/>
                </a:cubicBezTo>
                <a:cubicBezTo>
                  <a:pt x="5626854" y="1914479"/>
                  <a:pt x="5664140" y="1966407"/>
                  <a:pt x="5695730" y="2023073"/>
                </a:cubicBezTo>
                <a:cubicBezTo>
                  <a:pt x="5701916" y="2034164"/>
                  <a:pt x="5707052" y="2043971"/>
                  <a:pt x="5695104" y="2054895"/>
                </a:cubicBezTo>
                <a:cubicBezTo>
                  <a:pt x="5686220" y="2062990"/>
                  <a:pt x="5689312" y="2072632"/>
                  <a:pt x="5694546" y="2081748"/>
                </a:cubicBezTo>
                <a:cubicBezTo>
                  <a:pt x="5708038" y="2105443"/>
                  <a:pt x="5719752" y="2130114"/>
                  <a:pt x="5739498" y="2149865"/>
                </a:cubicBezTo>
                <a:cubicBezTo>
                  <a:pt x="5747660" y="2143051"/>
                  <a:pt x="5755820" y="2139891"/>
                  <a:pt x="5764904" y="2148647"/>
                </a:cubicBezTo>
                <a:cubicBezTo>
                  <a:pt x="5777572" y="2160859"/>
                  <a:pt x="5786656" y="2202189"/>
                  <a:pt x="5779744" y="2218181"/>
                </a:cubicBezTo>
                <a:cubicBezTo>
                  <a:pt x="5776980" y="2224664"/>
                  <a:pt x="5770826" y="2226968"/>
                  <a:pt x="5764804" y="2229273"/>
                </a:cubicBezTo>
                <a:cubicBezTo>
                  <a:pt x="5769418" y="2243174"/>
                  <a:pt x="5775762" y="2256444"/>
                  <a:pt x="5783692" y="2268761"/>
                </a:cubicBezTo>
                <a:cubicBezTo>
                  <a:pt x="5789912" y="2280015"/>
                  <a:pt x="5790308" y="2292218"/>
                  <a:pt x="5789682" y="2304627"/>
                </a:cubicBezTo>
                <a:cubicBezTo>
                  <a:pt x="5808276" y="2353857"/>
                  <a:pt x="5836708" y="2397889"/>
                  <a:pt x="5862772" y="2443207"/>
                </a:cubicBezTo>
                <a:cubicBezTo>
                  <a:pt x="5868068" y="2452323"/>
                  <a:pt x="5876658" y="2460222"/>
                  <a:pt x="5876658" y="2472070"/>
                </a:cubicBezTo>
                <a:cubicBezTo>
                  <a:pt x="5880038" y="2472620"/>
                  <a:pt x="5882690" y="2475272"/>
                  <a:pt x="5883240" y="2478653"/>
                </a:cubicBezTo>
                <a:cubicBezTo>
                  <a:pt x="5888168" y="2481035"/>
                  <a:pt x="5890874" y="2486442"/>
                  <a:pt x="5889820" y="2491817"/>
                </a:cubicBezTo>
                <a:cubicBezTo>
                  <a:pt x="5895844" y="2494350"/>
                  <a:pt x="5899134" y="2498135"/>
                  <a:pt x="5896404" y="2504981"/>
                </a:cubicBezTo>
                <a:cubicBezTo>
                  <a:pt x="5911144" y="2505342"/>
                  <a:pt x="5914008" y="2518964"/>
                  <a:pt x="5919932" y="2528017"/>
                </a:cubicBezTo>
                <a:cubicBezTo>
                  <a:pt x="5962252" y="2592873"/>
                  <a:pt x="5987228" y="2664672"/>
                  <a:pt x="6002498" y="2740135"/>
                </a:cubicBezTo>
                <a:cubicBezTo>
                  <a:pt x="6007006" y="2762149"/>
                  <a:pt x="6016714" y="2783571"/>
                  <a:pt x="6009080" y="2807300"/>
                </a:cubicBezTo>
                <a:cubicBezTo>
                  <a:pt x="6006972" y="2813550"/>
                  <a:pt x="6011646" y="2822007"/>
                  <a:pt x="6013556" y="2829347"/>
                </a:cubicBezTo>
                <a:cubicBezTo>
                  <a:pt x="6023756" y="2868376"/>
                  <a:pt x="6033980" y="2907394"/>
                  <a:pt x="6044224" y="2946401"/>
                </a:cubicBezTo>
                <a:cubicBezTo>
                  <a:pt x="6048792" y="2951521"/>
                  <a:pt x="6050484" y="2958589"/>
                  <a:pt x="6048732" y="2965225"/>
                </a:cubicBezTo>
                <a:cubicBezTo>
                  <a:pt x="6061040" y="3038214"/>
                  <a:pt x="6072460" y="3111302"/>
                  <a:pt x="6082068" y="3184717"/>
                </a:cubicBezTo>
                <a:cubicBezTo>
                  <a:pt x="6092008" y="3260372"/>
                  <a:pt x="6102144" y="3335826"/>
                  <a:pt x="6089472" y="3412134"/>
                </a:cubicBezTo>
                <a:cubicBezTo>
                  <a:pt x="6065252" y="3489828"/>
                  <a:pt x="6061304" y="3571110"/>
                  <a:pt x="6056564" y="3650912"/>
                </a:cubicBezTo>
                <a:cubicBezTo>
                  <a:pt x="6050938" y="3746608"/>
                  <a:pt x="6041756" y="3842896"/>
                  <a:pt x="6051332" y="3939185"/>
                </a:cubicBezTo>
                <a:cubicBezTo>
                  <a:pt x="6054164" y="3967650"/>
                  <a:pt x="6041362" y="4049097"/>
                  <a:pt x="6029416" y="4073679"/>
                </a:cubicBezTo>
                <a:cubicBezTo>
                  <a:pt x="6025104" y="4047123"/>
                  <a:pt x="6037412" y="4026489"/>
                  <a:pt x="6036556" y="4004573"/>
                </a:cubicBezTo>
                <a:cubicBezTo>
                  <a:pt x="6035702" y="3981768"/>
                  <a:pt x="6036854" y="3958929"/>
                  <a:pt x="6032180" y="3936387"/>
                </a:cubicBezTo>
                <a:cubicBezTo>
                  <a:pt x="6021024" y="3937506"/>
                  <a:pt x="6022112" y="3945273"/>
                  <a:pt x="6021256" y="3951328"/>
                </a:cubicBezTo>
                <a:cubicBezTo>
                  <a:pt x="6015044" y="3995753"/>
                  <a:pt x="6008904" y="4040189"/>
                  <a:pt x="6002828" y="4084638"/>
                </a:cubicBezTo>
                <a:cubicBezTo>
                  <a:pt x="6001938" y="4090989"/>
                  <a:pt x="5999832" y="4098064"/>
                  <a:pt x="6001214" y="4104152"/>
                </a:cubicBezTo>
                <a:cubicBezTo>
                  <a:pt x="6011876" y="4151868"/>
                  <a:pt x="5986866" y="4192773"/>
                  <a:pt x="5976796" y="4236507"/>
                </a:cubicBezTo>
                <a:cubicBezTo>
                  <a:pt x="5975580" y="4241773"/>
                  <a:pt x="5973374" y="4247597"/>
                  <a:pt x="5966464" y="4247433"/>
                </a:cubicBezTo>
                <a:cubicBezTo>
                  <a:pt x="5959552" y="4247268"/>
                  <a:pt x="5957676" y="4241114"/>
                  <a:pt x="5957282" y="4235915"/>
                </a:cubicBezTo>
                <a:cubicBezTo>
                  <a:pt x="5954432" y="4205344"/>
                  <a:pt x="5958228" y="4174519"/>
                  <a:pt x="5968404" y="4145550"/>
                </a:cubicBezTo>
                <a:cubicBezTo>
                  <a:pt x="5972884" y="4133292"/>
                  <a:pt x="5975244" y="4120362"/>
                  <a:pt x="5975380" y="4107311"/>
                </a:cubicBezTo>
                <a:cubicBezTo>
                  <a:pt x="5975816" y="4065847"/>
                  <a:pt x="5981816" y="4024630"/>
                  <a:pt x="5993218" y="3984762"/>
                </a:cubicBezTo>
                <a:cubicBezTo>
                  <a:pt x="6009868" y="3927733"/>
                  <a:pt x="6009868" y="3868104"/>
                  <a:pt x="6006118" y="3808869"/>
                </a:cubicBezTo>
                <a:cubicBezTo>
                  <a:pt x="6006020" y="3807520"/>
                  <a:pt x="6003386" y="3806303"/>
                  <a:pt x="6001904" y="3805019"/>
                </a:cubicBezTo>
                <a:cubicBezTo>
                  <a:pt x="5994732" y="3806731"/>
                  <a:pt x="5995390" y="3812917"/>
                  <a:pt x="5994732" y="3817985"/>
                </a:cubicBezTo>
                <a:cubicBezTo>
                  <a:pt x="5977886" y="3950420"/>
                  <a:pt x="5954060" y="4081870"/>
                  <a:pt x="5923354" y="4211793"/>
                </a:cubicBezTo>
                <a:cubicBezTo>
                  <a:pt x="5919548" y="4226694"/>
                  <a:pt x="5920606" y="4242424"/>
                  <a:pt x="5926382" y="4256680"/>
                </a:cubicBezTo>
                <a:cubicBezTo>
                  <a:pt x="5941190" y="4294293"/>
                  <a:pt x="5946784" y="4335099"/>
                  <a:pt x="5965378" y="4371495"/>
                </a:cubicBezTo>
                <a:cubicBezTo>
                  <a:pt x="5968336" y="4377481"/>
                  <a:pt x="5968958" y="4384359"/>
                  <a:pt x="5967122" y="4390779"/>
                </a:cubicBezTo>
                <a:cubicBezTo>
                  <a:pt x="5960178" y="4416875"/>
                  <a:pt x="5957578" y="4444288"/>
                  <a:pt x="5944712" y="4468804"/>
                </a:cubicBezTo>
                <a:lnTo>
                  <a:pt x="5945140" y="4468804"/>
                </a:lnTo>
                <a:cubicBezTo>
                  <a:pt x="5927796" y="4542221"/>
                  <a:pt x="5903576" y="4613697"/>
                  <a:pt x="5864812" y="4678065"/>
                </a:cubicBezTo>
                <a:cubicBezTo>
                  <a:pt x="5844052" y="4712230"/>
                  <a:pt x="5825976" y="4747955"/>
                  <a:pt x="5810744" y="4784917"/>
                </a:cubicBezTo>
                <a:cubicBezTo>
                  <a:pt x="5802680" y="4804662"/>
                  <a:pt x="5802188" y="4804497"/>
                  <a:pt x="5782444" y="4789458"/>
                </a:cubicBezTo>
                <a:lnTo>
                  <a:pt x="5782212" y="4789787"/>
                </a:lnTo>
                <a:cubicBezTo>
                  <a:pt x="5811698" y="4748060"/>
                  <a:pt x="5826968" y="4700146"/>
                  <a:pt x="5842170" y="4652167"/>
                </a:cubicBezTo>
                <a:cubicBezTo>
                  <a:pt x="5848624" y="4631543"/>
                  <a:pt x="5852816" y="4610282"/>
                  <a:pt x="5854676" y="4588753"/>
                </a:cubicBezTo>
                <a:cubicBezTo>
                  <a:pt x="5858062" y="4552716"/>
                  <a:pt x="5868000" y="4517596"/>
                  <a:pt x="5883996" y="4485126"/>
                </a:cubicBezTo>
                <a:cubicBezTo>
                  <a:pt x="5896108" y="4460610"/>
                  <a:pt x="5897884" y="4434810"/>
                  <a:pt x="5896108" y="4408319"/>
                </a:cubicBezTo>
                <a:cubicBezTo>
                  <a:pt x="5895936" y="4402860"/>
                  <a:pt x="5894948" y="4397460"/>
                  <a:pt x="5893178" y="4392293"/>
                </a:cubicBezTo>
                <a:cubicBezTo>
                  <a:pt x="5887124" y="4376596"/>
                  <a:pt x="5873992" y="4374885"/>
                  <a:pt x="5863364" y="4388608"/>
                </a:cubicBezTo>
                <a:cubicBezTo>
                  <a:pt x="5859068" y="4393563"/>
                  <a:pt x="5856206" y="4399592"/>
                  <a:pt x="5855070" y="4406049"/>
                </a:cubicBezTo>
                <a:cubicBezTo>
                  <a:pt x="5852372" y="4436752"/>
                  <a:pt x="5843848" y="4466237"/>
                  <a:pt x="5837992" y="4496249"/>
                </a:cubicBezTo>
                <a:cubicBezTo>
                  <a:pt x="5836576" y="4503588"/>
                  <a:pt x="5834536" y="4512407"/>
                  <a:pt x="5848818" y="4507504"/>
                </a:cubicBezTo>
                <a:cubicBezTo>
                  <a:pt x="5857836" y="4504410"/>
                  <a:pt x="5855630" y="4513526"/>
                  <a:pt x="5854906" y="4518001"/>
                </a:cubicBezTo>
                <a:cubicBezTo>
                  <a:pt x="5853264" y="4528825"/>
                  <a:pt x="5850920" y="4539533"/>
                  <a:pt x="5847896" y="4550054"/>
                </a:cubicBezTo>
                <a:cubicBezTo>
                  <a:pt x="5823018" y="4632619"/>
                  <a:pt x="5797646" y="4715218"/>
                  <a:pt x="5760492" y="4793572"/>
                </a:cubicBezTo>
                <a:cubicBezTo>
                  <a:pt x="5728936" y="4823386"/>
                  <a:pt x="5725578" y="4866891"/>
                  <a:pt x="5706886" y="4902760"/>
                </a:cubicBezTo>
                <a:cubicBezTo>
                  <a:pt x="5689872" y="4935504"/>
                  <a:pt x="5672530" y="4972360"/>
                  <a:pt x="5644954" y="4994441"/>
                </a:cubicBezTo>
                <a:cubicBezTo>
                  <a:pt x="5585260" y="5042191"/>
                  <a:pt x="5557944" y="5110672"/>
                  <a:pt x="5517272" y="5170532"/>
                </a:cubicBezTo>
                <a:cubicBezTo>
                  <a:pt x="5501278" y="5194061"/>
                  <a:pt x="5485614" y="5217787"/>
                  <a:pt x="5469160" y="5241020"/>
                </a:cubicBezTo>
                <a:cubicBezTo>
                  <a:pt x="5464280" y="5248270"/>
                  <a:pt x="5458294" y="5254710"/>
                  <a:pt x="5451422" y="5260107"/>
                </a:cubicBezTo>
                <a:cubicBezTo>
                  <a:pt x="5410912" y="5290382"/>
                  <a:pt x="5387484" y="5334084"/>
                  <a:pt x="5360268" y="5374824"/>
                </a:cubicBezTo>
                <a:cubicBezTo>
                  <a:pt x="5357996" y="5378246"/>
                  <a:pt x="5356252" y="5383643"/>
                  <a:pt x="5360596" y="5386210"/>
                </a:cubicBezTo>
                <a:cubicBezTo>
                  <a:pt x="5364940" y="5388777"/>
                  <a:pt x="5368496" y="5384235"/>
                  <a:pt x="5372148" y="5382195"/>
                </a:cubicBezTo>
                <a:cubicBezTo>
                  <a:pt x="5374550" y="5380188"/>
                  <a:pt x="5378500" y="5376469"/>
                  <a:pt x="5379024" y="5376897"/>
                </a:cubicBezTo>
                <a:cubicBezTo>
                  <a:pt x="5383698" y="5380451"/>
                  <a:pt x="5381492" y="5384071"/>
                  <a:pt x="5377644" y="5387032"/>
                </a:cubicBezTo>
                <a:cubicBezTo>
                  <a:pt x="5369812" y="5412503"/>
                  <a:pt x="5351514" y="5431293"/>
                  <a:pt x="5336904" y="5452486"/>
                </a:cubicBezTo>
                <a:cubicBezTo>
                  <a:pt x="5329664" y="5462720"/>
                  <a:pt x="5318276" y="5470454"/>
                  <a:pt x="5317158" y="5484308"/>
                </a:cubicBezTo>
                <a:lnTo>
                  <a:pt x="5329236" y="5483683"/>
                </a:lnTo>
                <a:lnTo>
                  <a:pt x="5329458" y="5483920"/>
                </a:lnTo>
                <a:lnTo>
                  <a:pt x="5335850" y="5477529"/>
                </a:lnTo>
                <a:lnTo>
                  <a:pt x="5335914" y="5477593"/>
                </a:lnTo>
                <a:lnTo>
                  <a:pt x="5335850" y="5477528"/>
                </a:lnTo>
                <a:cubicBezTo>
                  <a:pt x="5336528" y="5474205"/>
                  <a:pt x="5339424" y="5471770"/>
                  <a:pt x="5342828" y="5471704"/>
                </a:cubicBezTo>
                <a:lnTo>
                  <a:pt x="5338034" y="5479680"/>
                </a:lnTo>
                <a:lnTo>
                  <a:pt x="5338056" y="5479701"/>
                </a:lnTo>
                <a:lnTo>
                  <a:pt x="5331704" y="5486677"/>
                </a:lnTo>
                <a:lnTo>
                  <a:pt x="5331524" y="5486487"/>
                </a:lnTo>
                <a:lnTo>
                  <a:pt x="5313564" y="5511338"/>
                </a:lnTo>
                <a:cubicBezTo>
                  <a:pt x="5306752" y="5518985"/>
                  <a:pt x="5299618" y="5526266"/>
                  <a:pt x="5293532" y="5534196"/>
                </a:cubicBezTo>
                <a:cubicBezTo>
                  <a:pt x="5281124" y="5534196"/>
                  <a:pt x="5284086" y="5523008"/>
                  <a:pt x="5279512" y="5517742"/>
                </a:cubicBezTo>
                <a:cubicBezTo>
                  <a:pt x="5275364" y="5512971"/>
                  <a:pt x="5266808" y="5512642"/>
                  <a:pt x="5266020" y="5502769"/>
                </a:cubicBezTo>
                <a:lnTo>
                  <a:pt x="5323872" y="5436526"/>
                </a:lnTo>
                <a:cubicBezTo>
                  <a:pt x="5295044" y="5434716"/>
                  <a:pt x="5277570" y="5443766"/>
                  <a:pt x="5264408" y="5460220"/>
                </a:cubicBezTo>
                <a:cubicBezTo>
                  <a:pt x="5246604" y="5482334"/>
                  <a:pt x="5225544" y="5501420"/>
                  <a:pt x="5210404" y="5526035"/>
                </a:cubicBezTo>
                <a:cubicBezTo>
                  <a:pt x="5198888" y="5544661"/>
                  <a:pt x="5176938" y="5553645"/>
                  <a:pt x="5160286" y="5567696"/>
                </a:cubicBezTo>
                <a:cubicBezTo>
                  <a:pt x="5150676" y="5575792"/>
                  <a:pt x="5138108" y="5580695"/>
                  <a:pt x="5140212" y="5598268"/>
                </a:cubicBezTo>
                <a:cubicBezTo>
                  <a:pt x="5141596" y="5609852"/>
                  <a:pt x="5128860" y="5616137"/>
                  <a:pt x="5120468" y="5622719"/>
                </a:cubicBezTo>
                <a:cubicBezTo>
                  <a:pt x="5103256" y="5636211"/>
                  <a:pt x="5085124" y="5648749"/>
                  <a:pt x="5071106" y="5665828"/>
                </a:cubicBezTo>
                <a:cubicBezTo>
                  <a:pt x="5064130" y="5674384"/>
                  <a:pt x="5056068" y="5683039"/>
                  <a:pt x="5067584" y="5694129"/>
                </a:cubicBezTo>
                <a:cubicBezTo>
                  <a:pt x="5071336" y="5697682"/>
                  <a:pt x="5071864" y="5703277"/>
                  <a:pt x="5067388" y="5705054"/>
                </a:cubicBezTo>
                <a:cubicBezTo>
                  <a:pt x="5040206" y="5715848"/>
                  <a:pt x="5028392" y="5746386"/>
                  <a:pt x="5000716" y="5756259"/>
                </a:cubicBezTo>
                <a:cubicBezTo>
                  <a:pt x="4999928" y="5756555"/>
                  <a:pt x="4998808" y="5755864"/>
                  <a:pt x="4995024" y="5755008"/>
                </a:cubicBezTo>
                <a:cubicBezTo>
                  <a:pt x="5002822" y="5738850"/>
                  <a:pt x="5016412" y="5727826"/>
                  <a:pt x="5025858" y="5714005"/>
                </a:cubicBezTo>
                <a:cubicBezTo>
                  <a:pt x="5028984" y="5709464"/>
                  <a:pt x="5031880" y="5704462"/>
                  <a:pt x="5027636" y="5699065"/>
                </a:cubicBezTo>
                <a:cubicBezTo>
                  <a:pt x="5023390" y="5693668"/>
                  <a:pt x="5017894" y="5695412"/>
                  <a:pt x="5012958" y="5698110"/>
                </a:cubicBezTo>
                <a:cubicBezTo>
                  <a:pt x="5005324" y="5702323"/>
                  <a:pt x="4997032" y="5706206"/>
                  <a:pt x="4992818" y="5714334"/>
                </a:cubicBezTo>
                <a:cubicBezTo>
                  <a:pt x="4973040" y="5752376"/>
                  <a:pt x="4941186" y="5778866"/>
                  <a:pt x="4908048" y="5804271"/>
                </a:cubicBezTo>
                <a:cubicBezTo>
                  <a:pt x="4903144" y="5808023"/>
                  <a:pt x="4897352" y="5811215"/>
                  <a:pt x="4896564" y="5818290"/>
                </a:cubicBezTo>
                <a:cubicBezTo>
                  <a:pt x="4891200" y="5817994"/>
                  <a:pt x="4883432" y="5819277"/>
                  <a:pt x="4881624" y="5816579"/>
                </a:cubicBezTo>
                <a:cubicBezTo>
                  <a:pt x="4868064" y="5796341"/>
                  <a:pt x="4855922" y="5805653"/>
                  <a:pt x="4841968" y="5816085"/>
                </a:cubicBezTo>
                <a:cubicBezTo>
                  <a:pt x="4816432" y="5835073"/>
                  <a:pt x="4790106" y="5852251"/>
                  <a:pt x="4760488" y="5864690"/>
                </a:cubicBezTo>
                <a:cubicBezTo>
                  <a:pt x="4740678" y="5872950"/>
                  <a:pt x="4723600" y="5887956"/>
                  <a:pt x="4705434" y="5900099"/>
                </a:cubicBezTo>
                <a:cubicBezTo>
                  <a:pt x="4685460" y="5913525"/>
                  <a:pt x="4665484" y="5927018"/>
                  <a:pt x="4645576" y="5940609"/>
                </a:cubicBezTo>
                <a:cubicBezTo>
                  <a:pt x="4588118" y="5979637"/>
                  <a:pt x="4526548" y="6011854"/>
                  <a:pt x="4467872" y="6048744"/>
                </a:cubicBezTo>
                <a:cubicBezTo>
                  <a:pt x="4455072" y="6056806"/>
                  <a:pt x="4440856" y="6063289"/>
                  <a:pt x="4434668" y="6079184"/>
                </a:cubicBezTo>
                <a:cubicBezTo>
                  <a:pt x="4432298" y="6085304"/>
                  <a:pt x="4424928" y="6087542"/>
                  <a:pt x="4418806" y="6090109"/>
                </a:cubicBezTo>
                <a:cubicBezTo>
                  <a:pt x="4375170" y="6108274"/>
                  <a:pt x="4337754" y="6137167"/>
                  <a:pt x="4294974" y="6159215"/>
                </a:cubicBezTo>
                <a:cubicBezTo>
                  <a:pt x="4303400" y="6166817"/>
                  <a:pt x="4313272" y="6156912"/>
                  <a:pt x="4319852" y="6164283"/>
                </a:cubicBezTo>
                <a:cubicBezTo>
                  <a:pt x="4320084" y="6164612"/>
                  <a:pt x="4320312" y="6164942"/>
                  <a:pt x="4320478" y="6165304"/>
                </a:cubicBezTo>
                <a:cubicBezTo>
                  <a:pt x="4321696" y="6168002"/>
                  <a:pt x="4320510" y="6171194"/>
                  <a:pt x="4317812" y="6172411"/>
                </a:cubicBezTo>
                <a:cubicBezTo>
                  <a:pt x="4284576" y="6193341"/>
                  <a:pt x="4250284" y="6212658"/>
                  <a:pt x="4220668" y="6238787"/>
                </a:cubicBezTo>
                <a:cubicBezTo>
                  <a:pt x="4212540" y="6245961"/>
                  <a:pt x="4202832" y="6249219"/>
                  <a:pt x="4193486" y="6243460"/>
                </a:cubicBezTo>
                <a:cubicBezTo>
                  <a:pt x="4181376" y="6236023"/>
                  <a:pt x="4170616" y="6239609"/>
                  <a:pt x="4159064" y="6243690"/>
                </a:cubicBezTo>
                <a:cubicBezTo>
                  <a:pt x="4046322" y="6283640"/>
                  <a:pt x="3929236" y="6308979"/>
                  <a:pt x="3815967" y="6346428"/>
                </a:cubicBezTo>
                <a:cubicBezTo>
                  <a:pt x="3738502" y="6372064"/>
                  <a:pt x="3661168" y="6383581"/>
                  <a:pt x="3580380" y="6378415"/>
                </a:cubicBezTo>
                <a:cubicBezTo>
                  <a:pt x="3543062" y="6376045"/>
                  <a:pt x="3505942" y="6381179"/>
                  <a:pt x="3469085" y="6386740"/>
                </a:cubicBezTo>
                <a:cubicBezTo>
                  <a:pt x="3455297" y="6388814"/>
                  <a:pt x="3442265" y="6390953"/>
                  <a:pt x="3430945" y="6402668"/>
                </a:cubicBezTo>
                <a:cubicBezTo>
                  <a:pt x="3416762" y="6417411"/>
                  <a:pt x="3406363" y="6414745"/>
                  <a:pt x="3385631" y="6399377"/>
                </a:cubicBezTo>
                <a:cubicBezTo>
                  <a:pt x="3373948" y="6390492"/>
                  <a:pt x="3360127" y="6394244"/>
                  <a:pt x="3347622" y="6397074"/>
                </a:cubicBezTo>
                <a:cubicBezTo>
                  <a:pt x="3316327" y="6404149"/>
                  <a:pt x="3284505" y="6409019"/>
                  <a:pt x="3253012" y="6404544"/>
                </a:cubicBezTo>
                <a:cubicBezTo>
                  <a:pt x="3241001" y="6402832"/>
                  <a:pt x="3228891" y="6401582"/>
                  <a:pt x="3216813" y="6400693"/>
                </a:cubicBezTo>
                <a:cubicBezTo>
                  <a:pt x="3209014" y="6401812"/>
                  <a:pt x="3201051" y="6401352"/>
                  <a:pt x="3193416" y="6399377"/>
                </a:cubicBezTo>
                <a:cubicBezTo>
                  <a:pt x="3146753" y="6397567"/>
                  <a:pt x="3100056" y="6399311"/>
                  <a:pt x="3053426" y="6397567"/>
                </a:cubicBezTo>
                <a:cubicBezTo>
                  <a:pt x="3011896" y="6395823"/>
                  <a:pt x="2970729" y="6389011"/>
                  <a:pt x="2930877" y="6377197"/>
                </a:cubicBezTo>
                <a:cubicBezTo>
                  <a:pt x="2934168" y="6365186"/>
                  <a:pt x="2941803" y="6369990"/>
                  <a:pt x="2947331" y="6370616"/>
                </a:cubicBezTo>
                <a:cubicBezTo>
                  <a:pt x="3001826" y="6376770"/>
                  <a:pt x="3056519" y="6380685"/>
                  <a:pt x="3111344" y="6378283"/>
                </a:cubicBezTo>
                <a:cubicBezTo>
                  <a:pt x="3123224" y="6377790"/>
                  <a:pt x="3143824" y="6388978"/>
                  <a:pt x="3144943" y="6361632"/>
                </a:cubicBezTo>
                <a:cubicBezTo>
                  <a:pt x="3145140" y="6356696"/>
                  <a:pt x="3156197" y="6356893"/>
                  <a:pt x="3162779" y="6356367"/>
                </a:cubicBezTo>
                <a:cubicBezTo>
                  <a:pt x="3183511" y="6354721"/>
                  <a:pt x="3204309" y="6353569"/>
                  <a:pt x="3225073" y="6352187"/>
                </a:cubicBezTo>
                <a:cubicBezTo>
                  <a:pt x="3238105" y="6351299"/>
                  <a:pt x="3251235" y="6350904"/>
                  <a:pt x="3265912" y="6341229"/>
                </a:cubicBezTo>
                <a:cubicBezTo>
                  <a:pt x="3242975" y="6329053"/>
                  <a:pt x="3216320" y="6325894"/>
                  <a:pt x="3191178" y="6332377"/>
                </a:cubicBezTo>
                <a:cubicBezTo>
                  <a:pt x="3160245" y="6339320"/>
                  <a:pt x="3128226" y="6339913"/>
                  <a:pt x="3097062" y="6334187"/>
                </a:cubicBezTo>
                <a:cubicBezTo>
                  <a:pt x="3065569" y="6329218"/>
                  <a:pt x="3033484" y="6329316"/>
                  <a:pt x="3002024" y="6334384"/>
                </a:cubicBezTo>
                <a:cubicBezTo>
                  <a:pt x="2965200" y="6339880"/>
                  <a:pt x="2928705" y="6347646"/>
                  <a:pt x="2891453" y="6350180"/>
                </a:cubicBezTo>
                <a:cubicBezTo>
                  <a:pt x="2880462" y="6350904"/>
                  <a:pt x="2875987" y="6353536"/>
                  <a:pt x="2874473" y="6367358"/>
                </a:cubicBezTo>
                <a:cubicBezTo>
                  <a:pt x="2871577" y="6394244"/>
                  <a:pt x="2860257" y="6400496"/>
                  <a:pt x="2834358" y="6396087"/>
                </a:cubicBezTo>
                <a:cubicBezTo>
                  <a:pt x="2808460" y="6391677"/>
                  <a:pt x="2782199" y="6388781"/>
                  <a:pt x="2757157" y="6380291"/>
                </a:cubicBezTo>
                <a:cubicBezTo>
                  <a:pt x="2747185" y="6376901"/>
                  <a:pt x="2735339" y="6376144"/>
                  <a:pt x="2729679" y="6362027"/>
                </a:cubicBezTo>
                <a:cubicBezTo>
                  <a:pt x="2739452" y="6352681"/>
                  <a:pt x="2751825" y="6357025"/>
                  <a:pt x="2762817" y="6357025"/>
                </a:cubicBezTo>
                <a:cubicBezTo>
                  <a:pt x="2783614" y="6356827"/>
                  <a:pt x="2804116" y="6358045"/>
                  <a:pt x="2822051" y="6343368"/>
                </a:cubicBezTo>
                <a:cubicBezTo>
                  <a:pt x="2831726" y="6335437"/>
                  <a:pt x="2845152" y="6338168"/>
                  <a:pt x="2857065" y="6337050"/>
                </a:cubicBezTo>
                <a:cubicBezTo>
                  <a:pt x="2866838" y="6335964"/>
                  <a:pt x="2877138" y="6336655"/>
                  <a:pt x="2886287" y="6333759"/>
                </a:cubicBezTo>
                <a:cubicBezTo>
                  <a:pt x="2899614" y="6329547"/>
                  <a:pt x="2902379" y="6311645"/>
                  <a:pt x="2890466" y="6305919"/>
                </a:cubicBezTo>
                <a:cubicBezTo>
                  <a:pt x="2864370" y="6293513"/>
                  <a:pt x="2835905" y="6285286"/>
                  <a:pt x="2808657" y="6299337"/>
                </a:cubicBezTo>
                <a:cubicBezTo>
                  <a:pt x="2795757" y="6305919"/>
                  <a:pt x="2784075" y="6309605"/>
                  <a:pt x="2771570" y="6305919"/>
                </a:cubicBezTo>
                <a:cubicBezTo>
                  <a:pt x="2722241" y="6291439"/>
                  <a:pt x="2670477" y="6287951"/>
                  <a:pt x="2621477" y="6271497"/>
                </a:cubicBezTo>
                <a:cubicBezTo>
                  <a:pt x="2582514" y="6258268"/>
                  <a:pt x="2492248" y="6252082"/>
                  <a:pt x="2460755" y="6256623"/>
                </a:cubicBezTo>
                <a:cubicBezTo>
                  <a:pt x="2460821" y="6264850"/>
                  <a:pt x="2467699" y="6267252"/>
                  <a:pt x="2473161" y="6270345"/>
                </a:cubicBezTo>
                <a:cubicBezTo>
                  <a:pt x="2520088" y="6296606"/>
                  <a:pt x="2570470" y="6316120"/>
                  <a:pt x="2622859" y="6328329"/>
                </a:cubicBezTo>
                <a:cubicBezTo>
                  <a:pt x="2639577" y="6332344"/>
                  <a:pt x="2655471" y="6332772"/>
                  <a:pt x="2661296" y="6312040"/>
                </a:cubicBezTo>
                <a:cubicBezTo>
                  <a:pt x="2663204" y="6305293"/>
                  <a:pt x="2667614" y="6306314"/>
                  <a:pt x="2670905" y="6307334"/>
                </a:cubicBezTo>
                <a:cubicBezTo>
                  <a:pt x="2686076" y="6312073"/>
                  <a:pt x="2703286" y="6310624"/>
                  <a:pt x="2722669" y="6324808"/>
                </a:cubicBezTo>
                <a:cubicBezTo>
                  <a:pt x="2696771" y="6324150"/>
                  <a:pt x="2678671" y="6329711"/>
                  <a:pt x="2661823" y="6340110"/>
                </a:cubicBezTo>
                <a:cubicBezTo>
                  <a:pt x="2651917" y="6346264"/>
                  <a:pt x="2640761" y="6343236"/>
                  <a:pt x="2629902" y="6340571"/>
                </a:cubicBezTo>
                <a:cubicBezTo>
                  <a:pt x="2602226" y="6333792"/>
                  <a:pt x="2574452" y="6327473"/>
                  <a:pt x="2546678" y="6321221"/>
                </a:cubicBezTo>
                <a:cubicBezTo>
                  <a:pt x="2529533" y="6317733"/>
                  <a:pt x="2513342" y="6310559"/>
                  <a:pt x="2499192" y="6300226"/>
                </a:cubicBezTo>
                <a:cubicBezTo>
                  <a:pt x="2477176" y="6283870"/>
                  <a:pt x="2451376" y="6273702"/>
                  <a:pt x="2426465" y="6262349"/>
                </a:cubicBezTo>
                <a:cubicBezTo>
                  <a:pt x="2392669" y="6246915"/>
                  <a:pt x="2358708" y="6231942"/>
                  <a:pt x="2325142" y="6216080"/>
                </a:cubicBezTo>
                <a:cubicBezTo>
                  <a:pt x="2314315" y="6210947"/>
                  <a:pt x="2298059" y="6209499"/>
                  <a:pt x="2302402" y="6189985"/>
                </a:cubicBezTo>
                <a:cubicBezTo>
                  <a:pt x="2303028" y="6187977"/>
                  <a:pt x="2296874" y="6183501"/>
                  <a:pt x="2293156" y="6181758"/>
                </a:cubicBezTo>
                <a:cubicBezTo>
                  <a:pt x="2269363" y="6170602"/>
                  <a:pt x="2247808" y="6154872"/>
                  <a:pt x="2221680" y="6148850"/>
                </a:cubicBezTo>
                <a:cubicBezTo>
                  <a:pt x="2214144" y="6147500"/>
                  <a:pt x="2206904" y="6144802"/>
                  <a:pt x="2200290" y="6140919"/>
                </a:cubicBezTo>
                <a:cubicBezTo>
                  <a:pt x="2176629" y="6125255"/>
                  <a:pt x="2149743" y="6120812"/>
                  <a:pt x="2122627" y="6116403"/>
                </a:cubicBezTo>
                <a:cubicBezTo>
                  <a:pt x="2097946" y="6112388"/>
                  <a:pt x="2072903" y="6109261"/>
                  <a:pt x="2049078" y="6096328"/>
                </a:cubicBezTo>
                <a:cubicBezTo>
                  <a:pt x="2051382" y="6084613"/>
                  <a:pt x="2065565" y="6090306"/>
                  <a:pt x="2069513" y="6076946"/>
                </a:cubicBezTo>
                <a:cubicBezTo>
                  <a:pt x="2056811" y="6061183"/>
                  <a:pt x="2042595" y="6046638"/>
                  <a:pt x="2027128" y="6033573"/>
                </a:cubicBezTo>
                <a:cubicBezTo>
                  <a:pt x="1991983" y="6005174"/>
                  <a:pt x="1954303" y="5980987"/>
                  <a:pt x="1910996" y="5966704"/>
                </a:cubicBezTo>
                <a:cubicBezTo>
                  <a:pt x="1881313" y="5956898"/>
                  <a:pt x="1856633" y="5940016"/>
                  <a:pt x="1834420" y="5913098"/>
                </a:cubicBezTo>
                <a:cubicBezTo>
                  <a:pt x="1850545" y="5911090"/>
                  <a:pt x="1859528" y="5919515"/>
                  <a:pt x="1868907" y="5925273"/>
                </a:cubicBezTo>
                <a:cubicBezTo>
                  <a:pt x="1888553" y="5937285"/>
                  <a:pt x="1907311" y="5950580"/>
                  <a:pt x="1927056" y="5962427"/>
                </a:cubicBezTo>
                <a:cubicBezTo>
                  <a:pt x="1936730" y="5967494"/>
                  <a:pt x="1946734" y="5971871"/>
                  <a:pt x="1957002" y="5975590"/>
                </a:cubicBezTo>
                <a:cubicBezTo>
                  <a:pt x="1968552" y="5980690"/>
                  <a:pt x="1982110" y="5977169"/>
                  <a:pt x="1989712" y="5967067"/>
                </a:cubicBezTo>
                <a:cubicBezTo>
                  <a:pt x="1999650" y="5955220"/>
                  <a:pt x="1976253" y="5955779"/>
                  <a:pt x="1978852" y="5945150"/>
                </a:cubicBezTo>
                <a:cubicBezTo>
                  <a:pt x="2011069" y="5944952"/>
                  <a:pt x="2013175" y="5945216"/>
                  <a:pt x="2016466" y="5970785"/>
                </a:cubicBezTo>
                <a:cubicBezTo>
                  <a:pt x="2017782" y="5980427"/>
                  <a:pt x="2021732" y="5984968"/>
                  <a:pt x="2028708" y="5987601"/>
                </a:cubicBezTo>
                <a:cubicBezTo>
                  <a:pt x="2051974" y="5996354"/>
                  <a:pt x="2074219" y="6009550"/>
                  <a:pt x="2100842" y="6005306"/>
                </a:cubicBezTo>
                <a:cubicBezTo>
                  <a:pt x="2114400" y="6003232"/>
                  <a:pt x="2126543" y="6009583"/>
                  <a:pt x="2139081" y="6013105"/>
                </a:cubicBezTo>
                <a:cubicBezTo>
                  <a:pt x="2209866" y="6032849"/>
                  <a:pt x="2276043" y="6064671"/>
                  <a:pt x="2345150" y="6089517"/>
                </a:cubicBezTo>
                <a:cubicBezTo>
                  <a:pt x="2431731" y="6120845"/>
                  <a:pt x="2522030" y="6140754"/>
                  <a:pt x="2613744" y="6148751"/>
                </a:cubicBezTo>
                <a:cubicBezTo>
                  <a:pt x="2651917" y="6152075"/>
                  <a:pt x="2690353" y="6157702"/>
                  <a:pt x="2728428" y="6156221"/>
                </a:cubicBezTo>
                <a:cubicBezTo>
                  <a:pt x="2792796" y="6153753"/>
                  <a:pt x="2856736" y="6167311"/>
                  <a:pt x="2921136" y="6162111"/>
                </a:cubicBezTo>
                <a:cubicBezTo>
                  <a:pt x="2931371" y="6161289"/>
                  <a:pt x="2942263" y="6164184"/>
                  <a:pt x="2953814" y="6157603"/>
                </a:cubicBezTo>
                <a:cubicBezTo>
                  <a:pt x="2949339" y="6154312"/>
                  <a:pt x="2946936" y="6151021"/>
                  <a:pt x="2944337" y="6151021"/>
                </a:cubicBezTo>
                <a:cubicBezTo>
                  <a:pt x="2903991" y="6148257"/>
                  <a:pt x="2863778" y="6140195"/>
                  <a:pt x="2823268" y="6144012"/>
                </a:cubicBezTo>
                <a:cubicBezTo>
                  <a:pt x="2810303" y="6145131"/>
                  <a:pt x="2797271" y="6144473"/>
                  <a:pt x="2784503" y="6142038"/>
                </a:cubicBezTo>
                <a:cubicBezTo>
                  <a:pt x="2753240" y="6136674"/>
                  <a:pt x="2722044" y="6129467"/>
                  <a:pt x="2690518" y="6126801"/>
                </a:cubicBezTo>
                <a:cubicBezTo>
                  <a:pt x="2664718" y="6124630"/>
                  <a:pt x="2638655" y="6131375"/>
                  <a:pt x="2612329" y="6128381"/>
                </a:cubicBezTo>
                <a:cubicBezTo>
                  <a:pt x="2600383" y="6127032"/>
                  <a:pt x="2588273" y="6126373"/>
                  <a:pt x="2577348" y="6120713"/>
                </a:cubicBezTo>
                <a:cubicBezTo>
                  <a:pt x="2572083" y="6117982"/>
                  <a:pt x="2565929" y="6116896"/>
                  <a:pt x="2570306" y="6106629"/>
                </a:cubicBezTo>
                <a:cubicBezTo>
                  <a:pt x="2574682" y="6096361"/>
                  <a:pt x="2561618" y="6096756"/>
                  <a:pt x="2555760" y="6093465"/>
                </a:cubicBezTo>
                <a:cubicBezTo>
                  <a:pt x="2492544" y="6056049"/>
                  <a:pt x="2419258" y="6048020"/>
                  <a:pt x="2351731" y="6023141"/>
                </a:cubicBezTo>
                <a:cubicBezTo>
                  <a:pt x="2307536" y="6006852"/>
                  <a:pt x="2262420" y="5993129"/>
                  <a:pt x="2217763" y="5978222"/>
                </a:cubicBezTo>
                <a:cubicBezTo>
                  <a:pt x="2213650" y="5976774"/>
                  <a:pt x="2208714" y="5976182"/>
                  <a:pt x="2205686" y="5973484"/>
                </a:cubicBezTo>
                <a:cubicBezTo>
                  <a:pt x="2152310" y="5926360"/>
                  <a:pt x="2084816" y="5909478"/>
                  <a:pt x="2020678" y="5885225"/>
                </a:cubicBezTo>
                <a:cubicBezTo>
                  <a:pt x="2018704" y="5884237"/>
                  <a:pt x="2016565" y="5883678"/>
                  <a:pt x="2014360" y="5883579"/>
                </a:cubicBezTo>
                <a:cubicBezTo>
                  <a:pt x="1969869" y="5887298"/>
                  <a:pt x="1938145" y="5860412"/>
                  <a:pt x="1904810" y="5837739"/>
                </a:cubicBezTo>
                <a:cubicBezTo>
                  <a:pt x="1875061" y="5817632"/>
                  <a:pt x="1844062" y="5798940"/>
                  <a:pt x="1816518" y="5774852"/>
                </a:cubicBezTo>
                <a:cubicBezTo>
                  <a:pt x="1834552" y="5762116"/>
                  <a:pt x="1834486" y="5762182"/>
                  <a:pt x="1846859" y="5780347"/>
                </a:cubicBezTo>
                <a:cubicBezTo>
                  <a:pt x="1848735" y="5783013"/>
                  <a:pt x="1851170" y="5785251"/>
                  <a:pt x="1853967" y="5786929"/>
                </a:cubicBezTo>
                <a:cubicBezTo>
                  <a:pt x="1901881" y="5815658"/>
                  <a:pt x="1946142" y="5850277"/>
                  <a:pt x="1997018" y="5874102"/>
                </a:cubicBezTo>
                <a:cubicBezTo>
                  <a:pt x="2005607" y="5878150"/>
                  <a:pt x="2017058" y="5887199"/>
                  <a:pt x="2023047" y="5876208"/>
                </a:cubicBezTo>
                <a:cubicBezTo>
                  <a:pt x="2028576" y="5866039"/>
                  <a:pt x="2024496" y="5852317"/>
                  <a:pt x="2011892" y="5845735"/>
                </a:cubicBezTo>
                <a:cubicBezTo>
                  <a:pt x="1997643" y="5838133"/>
                  <a:pt x="1982670" y="5831289"/>
                  <a:pt x="1968026" y="5824148"/>
                </a:cubicBezTo>
                <a:cubicBezTo>
                  <a:pt x="1971975" y="5811741"/>
                  <a:pt x="1979675" y="5818586"/>
                  <a:pt x="1984216" y="5820396"/>
                </a:cubicBezTo>
                <a:cubicBezTo>
                  <a:pt x="2017585" y="5833757"/>
                  <a:pt x="2050624" y="5847874"/>
                  <a:pt x="2083796" y="5861729"/>
                </a:cubicBezTo>
                <a:cubicBezTo>
                  <a:pt x="2141154" y="5885850"/>
                  <a:pt x="2201046" y="5903653"/>
                  <a:pt x="2254423" y="5937417"/>
                </a:cubicBezTo>
                <a:cubicBezTo>
                  <a:pt x="2280223" y="5953673"/>
                  <a:pt x="2309774" y="5964039"/>
                  <a:pt x="2339983" y="5970621"/>
                </a:cubicBezTo>
                <a:cubicBezTo>
                  <a:pt x="2353640" y="5973615"/>
                  <a:pt x="2368646" y="5979242"/>
                  <a:pt x="2373813" y="5958115"/>
                </a:cubicBezTo>
                <a:cubicBezTo>
                  <a:pt x="2375688" y="5950382"/>
                  <a:pt x="2382402" y="5952028"/>
                  <a:pt x="2387239" y="5953673"/>
                </a:cubicBezTo>
                <a:cubicBezTo>
                  <a:pt x="2412085" y="5962196"/>
                  <a:pt x="2436798" y="5971147"/>
                  <a:pt x="2461446" y="5980328"/>
                </a:cubicBezTo>
                <a:cubicBezTo>
                  <a:pt x="2464079" y="5981349"/>
                  <a:pt x="2468126" y="5986022"/>
                  <a:pt x="2467633" y="5986910"/>
                </a:cubicBezTo>
                <a:cubicBezTo>
                  <a:pt x="2456313" y="6008004"/>
                  <a:pt x="2476518" y="6005766"/>
                  <a:pt x="2485601" y="6010999"/>
                </a:cubicBezTo>
                <a:cubicBezTo>
                  <a:pt x="2497020" y="6017514"/>
                  <a:pt x="2508932" y="6023174"/>
                  <a:pt x="2520845" y="6028703"/>
                </a:cubicBezTo>
                <a:cubicBezTo>
                  <a:pt x="2535061" y="6036041"/>
                  <a:pt x="2551548" y="6037654"/>
                  <a:pt x="2566916" y="6033211"/>
                </a:cubicBezTo>
                <a:cubicBezTo>
                  <a:pt x="2594197" y="6026268"/>
                  <a:pt x="2624373" y="6023635"/>
                  <a:pt x="2652082" y="6041636"/>
                </a:cubicBezTo>
                <a:cubicBezTo>
                  <a:pt x="2672254" y="6054766"/>
                  <a:pt x="2697889" y="6054832"/>
                  <a:pt x="2720925" y="6061874"/>
                </a:cubicBezTo>
                <a:cubicBezTo>
                  <a:pt x="2752122" y="6071417"/>
                  <a:pt x="2785293" y="6074576"/>
                  <a:pt x="2817707" y="6079940"/>
                </a:cubicBezTo>
                <a:cubicBezTo>
                  <a:pt x="2824947" y="6081158"/>
                  <a:pt x="2833404" y="6082080"/>
                  <a:pt x="2836695" y="6072405"/>
                </a:cubicBezTo>
                <a:cubicBezTo>
                  <a:pt x="2833799" y="6064309"/>
                  <a:pt x="2826394" y="6065001"/>
                  <a:pt x="2820241" y="6063980"/>
                </a:cubicBezTo>
                <a:cubicBezTo>
                  <a:pt x="2775025" y="6056411"/>
                  <a:pt x="2731357" y="6040649"/>
                  <a:pt x="2684660" y="6040352"/>
                </a:cubicBezTo>
                <a:cubicBezTo>
                  <a:pt x="2668766" y="6040155"/>
                  <a:pt x="2652970" y="6036864"/>
                  <a:pt x="2639807" y="6023701"/>
                </a:cubicBezTo>
                <a:cubicBezTo>
                  <a:pt x="2632765" y="6016692"/>
                  <a:pt x="2620227" y="6014552"/>
                  <a:pt x="2609729" y="6011854"/>
                </a:cubicBezTo>
                <a:cubicBezTo>
                  <a:pt x="2536443" y="5993031"/>
                  <a:pt x="2465428" y="5966704"/>
                  <a:pt x="2394709" y="5940378"/>
                </a:cubicBezTo>
                <a:cubicBezTo>
                  <a:pt x="2329124" y="5916092"/>
                  <a:pt x="2266632" y="5883546"/>
                  <a:pt x="2202955" y="5854225"/>
                </a:cubicBezTo>
                <a:cubicBezTo>
                  <a:pt x="2186040" y="5846459"/>
                  <a:pt x="2168862" y="5839647"/>
                  <a:pt x="2151454" y="5833066"/>
                </a:cubicBezTo>
                <a:cubicBezTo>
                  <a:pt x="2126247" y="5823523"/>
                  <a:pt x="2099065" y="5816250"/>
                  <a:pt x="2081525" y="5792457"/>
                </a:cubicBezTo>
                <a:cubicBezTo>
                  <a:pt x="2077773" y="5787554"/>
                  <a:pt x="2070929" y="5784559"/>
                  <a:pt x="2065071" y="5781795"/>
                </a:cubicBezTo>
                <a:cubicBezTo>
                  <a:pt x="1998169" y="5750664"/>
                  <a:pt x="1937652" y="5709168"/>
                  <a:pt x="1877299" y="5667309"/>
                </a:cubicBezTo>
                <a:cubicBezTo>
                  <a:pt x="1863938" y="5658193"/>
                  <a:pt x="1850973" y="5647301"/>
                  <a:pt x="1832906" y="5648321"/>
                </a:cubicBezTo>
                <a:cubicBezTo>
                  <a:pt x="1829615" y="5648321"/>
                  <a:pt x="1826423" y="5647169"/>
                  <a:pt x="1823889" y="5645030"/>
                </a:cubicBezTo>
                <a:cubicBezTo>
                  <a:pt x="1793845" y="5618440"/>
                  <a:pt x="1764030" y="5591588"/>
                  <a:pt x="1728753" y="5559963"/>
                </a:cubicBezTo>
                <a:cubicBezTo>
                  <a:pt x="1757448" y="5556837"/>
                  <a:pt x="1775416" y="5556442"/>
                  <a:pt x="1793417" y="5571185"/>
                </a:cubicBezTo>
                <a:cubicBezTo>
                  <a:pt x="1820632" y="5593365"/>
                  <a:pt x="1849985" y="5612747"/>
                  <a:pt x="1878977" y="5632492"/>
                </a:cubicBezTo>
                <a:cubicBezTo>
                  <a:pt x="1885625" y="5637034"/>
                  <a:pt x="1895957" y="5647696"/>
                  <a:pt x="1901716" y="5630221"/>
                </a:cubicBezTo>
                <a:cubicBezTo>
                  <a:pt x="1898557" y="5629070"/>
                  <a:pt x="1896320" y="5626207"/>
                  <a:pt x="1896023" y="5622850"/>
                </a:cubicBezTo>
                <a:cubicBezTo>
                  <a:pt x="1895135" y="5621567"/>
                  <a:pt x="1894279" y="5620251"/>
                  <a:pt x="1893424" y="5618967"/>
                </a:cubicBezTo>
                <a:lnTo>
                  <a:pt x="1898327" y="5619526"/>
                </a:lnTo>
                <a:lnTo>
                  <a:pt x="1906290" y="5623870"/>
                </a:lnTo>
                <a:cubicBezTo>
                  <a:pt x="1943805" y="5643615"/>
                  <a:pt x="1981353" y="5663360"/>
                  <a:pt x="2018770" y="5683105"/>
                </a:cubicBezTo>
                <a:cubicBezTo>
                  <a:pt x="2024167" y="5685967"/>
                  <a:pt x="2029860" y="5689028"/>
                  <a:pt x="2032459" y="5695182"/>
                </a:cubicBezTo>
                <a:cubicBezTo>
                  <a:pt x="2009687" y="5691989"/>
                  <a:pt x="1990765" y="5678760"/>
                  <a:pt x="1969935" y="5670501"/>
                </a:cubicBezTo>
                <a:cubicBezTo>
                  <a:pt x="1957166" y="5665433"/>
                  <a:pt x="1944891" y="5657864"/>
                  <a:pt x="1928437" y="5658128"/>
                </a:cubicBezTo>
                <a:cubicBezTo>
                  <a:pt x="1932123" y="5676622"/>
                  <a:pt x="1945089" y="5682216"/>
                  <a:pt x="1958449" y="5685902"/>
                </a:cubicBezTo>
                <a:cubicBezTo>
                  <a:pt x="1976351" y="5690344"/>
                  <a:pt x="1992443" y="5700216"/>
                  <a:pt x="2004520" y="5714169"/>
                </a:cubicBezTo>
                <a:cubicBezTo>
                  <a:pt x="2021007" y="5732828"/>
                  <a:pt x="2044010" y="5744708"/>
                  <a:pt x="2066420" y="5756127"/>
                </a:cubicBezTo>
                <a:cubicBezTo>
                  <a:pt x="2074581" y="5760273"/>
                  <a:pt x="2078531" y="5756950"/>
                  <a:pt x="2079583" y="5748657"/>
                </a:cubicBezTo>
                <a:cubicBezTo>
                  <a:pt x="2074779" y="5741746"/>
                  <a:pt x="2079781" y="5743227"/>
                  <a:pt x="2083730" y="5743819"/>
                </a:cubicBezTo>
                <a:lnTo>
                  <a:pt x="2262057" y="5810787"/>
                </a:lnTo>
                <a:cubicBezTo>
                  <a:pt x="2263078" y="5811182"/>
                  <a:pt x="2264394" y="5811313"/>
                  <a:pt x="2265085" y="5812037"/>
                </a:cubicBezTo>
                <a:cubicBezTo>
                  <a:pt x="2286903" y="5835040"/>
                  <a:pt x="2314973" y="5844847"/>
                  <a:pt x="2345216" y="5850375"/>
                </a:cubicBezTo>
                <a:cubicBezTo>
                  <a:pt x="2349132" y="5851099"/>
                  <a:pt x="2354924" y="5853436"/>
                  <a:pt x="2353048" y="5858767"/>
                </a:cubicBezTo>
                <a:cubicBezTo>
                  <a:pt x="2348013" y="5873213"/>
                  <a:pt x="2360847" y="5872687"/>
                  <a:pt x="2367428" y="5875385"/>
                </a:cubicBezTo>
                <a:cubicBezTo>
                  <a:pt x="2400797" y="5889272"/>
                  <a:pt x="2433771" y="5905002"/>
                  <a:pt x="2468357" y="5914874"/>
                </a:cubicBezTo>
                <a:cubicBezTo>
                  <a:pt x="2561980" y="5941826"/>
                  <a:pt x="2655076" y="5970983"/>
                  <a:pt x="2751365" y="5987667"/>
                </a:cubicBezTo>
                <a:cubicBezTo>
                  <a:pt x="2774663" y="5991649"/>
                  <a:pt x="2799575" y="5989214"/>
                  <a:pt x="2820471" y="6004812"/>
                </a:cubicBezTo>
                <a:cubicBezTo>
                  <a:pt x="2824782" y="6008037"/>
                  <a:pt x="2833141" y="6006128"/>
                  <a:pt x="2839722" y="6005931"/>
                </a:cubicBezTo>
                <a:cubicBezTo>
                  <a:pt x="2851800" y="6005141"/>
                  <a:pt x="2863942" y="6006984"/>
                  <a:pt x="2875230" y="6011361"/>
                </a:cubicBezTo>
                <a:cubicBezTo>
                  <a:pt x="2908138" y="6025280"/>
                  <a:pt x="2942461" y="6030776"/>
                  <a:pt x="2977244" y="6035515"/>
                </a:cubicBezTo>
                <a:cubicBezTo>
                  <a:pt x="2991000" y="6037292"/>
                  <a:pt x="3004788" y="6037292"/>
                  <a:pt x="3012949" y="6053746"/>
                </a:cubicBezTo>
                <a:cubicBezTo>
                  <a:pt x="3018017" y="6063815"/>
                  <a:pt x="3032299" y="6061874"/>
                  <a:pt x="3043093" y="6062828"/>
                </a:cubicBezTo>
                <a:cubicBezTo>
                  <a:pt x="3078502" y="6066020"/>
                  <a:pt x="3113055" y="6059735"/>
                  <a:pt x="3147608" y="6054240"/>
                </a:cubicBezTo>
                <a:cubicBezTo>
                  <a:pt x="3178180" y="6049369"/>
                  <a:pt x="3208751" y="6050619"/>
                  <a:pt x="3239421" y="6050619"/>
                </a:cubicBezTo>
                <a:cubicBezTo>
                  <a:pt x="3255875" y="6050652"/>
                  <a:pt x="3268610" y="6056938"/>
                  <a:pt x="3280063" y="6074905"/>
                </a:cubicBezTo>
                <a:cubicBezTo>
                  <a:pt x="3247846" y="6079776"/>
                  <a:pt x="3217571" y="6071977"/>
                  <a:pt x="3188118" y="6078196"/>
                </a:cubicBezTo>
                <a:cubicBezTo>
                  <a:pt x="3191409" y="6088069"/>
                  <a:pt x="3198681" y="6088069"/>
                  <a:pt x="3204572" y="6088069"/>
                </a:cubicBezTo>
                <a:cubicBezTo>
                  <a:pt x="3236690" y="6087542"/>
                  <a:pt x="3270618" y="6112256"/>
                  <a:pt x="3300794" y="6080697"/>
                </a:cubicBezTo>
                <a:cubicBezTo>
                  <a:pt x="3305994" y="6075235"/>
                  <a:pt x="3315472" y="6079052"/>
                  <a:pt x="3323106" y="6079381"/>
                </a:cubicBezTo>
                <a:cubicBezTo>
                  <a:pt x="3344035" y="6080632"/>
                  <a:pt x="3364899" y="6076387"/>
                  <a:pt x="3383657" y="6067008"/>
                </a:cubicBezTo>
                <a:cubicBezTo>
                  <a:pt x="3407877" y="6054437"/>
                  <a:pt x="3432656" y="6049731"/>
                  <a:pt x="3459542" y="6055687"/>
                </a:cubicBezTo>
                <a:cubicBezTo>
                  <a:pt x="3467144" y="6057168"/>
                  <a:pt x="3474910" y="6057333"/>
                  <a:pt x="3482577" y="6056247"/>
                </a:cubicBezTo>
                <a:cubicBezTo>
                  <a:pt x="3546682" y="6048217"/>
                  <a:pt x="3612432" y="6046375"/>
                  <a:pt x="3674332" y="6029921"/>
                </a:cubicBezTo>
                <a:cubicBezTo>
                  <a:pt x="3731164" y="6014849"/>
                  <a:pt x="3789180" y="6004845"/>
                  <a:pt x="3845124" y="5987403"/>
                </a:cubicBezTo>
                <a:cubicBezTo>
                  <a:pt x="3871154" y="5979209"/>
                  <a:pt x="3896131" y="5980987"/>
                  <a:pt x="3921700" y="5979209"/>
                </a:cubicBezTo>
                <a:cubicBezTo>
                  <a:pt x="3926373" y="5978913"/>
                  <a:pt x="3930355" y="5980394"/>
                  <a:pt x="3931244" y="5985791"/>
                </a:cubicBezTo>
                <a:cubicBezTo>
                  <a:pt x="3932461" y="5990201"/>
                  <a:pt x="3930059" y="5994808"/>
                  <a:pt x="3925715" y="5996321"/>
                </a:cubicBezTo>
                <a:cubicBezTo>
                  <a:pt x="3918475" y="5998855"/>
                  <a:pt x="3911071" y="6000896"/>
                  <a:pt x="3903568" y="6002377"/>
                </a:cubicBezTo>
                <a:cubicBezTo>
                  <a:pt x="3889648" y="6005009"/>
                  <a:pt x="3875530" y="6006819"/>
                  <a:pt x="3862795" y="6014881"/>
                </a:cubicBezTo>
                <a:cubicBezTo>
                  <a:pt x="3910709" y="6016593"/>
                  <a:pt x="3959018" y="6023503"/>
                  <a:pt x="4004300" y="5998757"/>
                </a:cubicBezTo>
                <a:cubicBezTo>
                  <a:pt x="4012756" y="5994249"/>
                  <a:pt x="4013644" y="5991945"/>
                  <a:pt x="4006174" y="5985594"/>
                </a:cubicBezTo>
                <a:cubicBezTo>
                  <a:pt x="4001732" y="5981809"/>
                  <a:pt x="4005912" y="5977531"/>
                  <a:pt x="4009464" y="5975228"/>
                </a:cubicBezTo>
                <a:cubicBezTo>
                  <a:pt x="4016540" y="5970028"/>
                  <a:pt x="4024176" y="5965586"/>
                  <a:pt x="4032204" y="5962065"/>
                </a:cubicBezTo>
                <a:cubicBezTo>
                  <a:pt x="4112696" y="5933632"/>
                  <a:pt x="4193224" y="5905331"/>
                  <a:pt x="4273780" y="5877129"/>
                </a:cubicBezTo>
                <a:cubicBezTo>
                  <a:pt x="4283916" y="5873575"/>
                  <a:pt x="4293658" y="5868047"/>
                  <a:pt x="4304912" y="5875484"/>
                </a:cubicBezTo>
                <a:cubicBezTo>
                  <a:pt x="4313404" y="5881243"/>
                  <a:pt x="4321992" y="5876208"/>
                  <a:pt x="4329660" y="5872193"/>
                </a:cubicBezTo>
                <a:cubicBezTo>
                  <a:pt x="4362568" y="5854883"/>
                  <a:pt x="4395476" y="5837278"/>
                  <a:pt x="4428384" y="5819771"/>
                </a:cubicBezTo>
                <a:cubicBezTo>
                  <a:pt x="4435260" y="5816316"/>
                  <a:pt x="4441152" y="5811116"/>
                  <a:pt x="4445462" y="5804732"/>
                </a:cubicBezTo>
                <a:cubicBezTo>
                  <a:pt x="4463166" y="5777419"/>
                  <a:pt x="4489000" y="5758727"/>
                  <a:pt x="4514896" y="5740298"/>
                </a:cubicBezTo>
                <a:cubicBezTo>
                  <a:pt x="4593612" y="5684454"/>
                  <a:pt x="4674040" y="5631308"/>
                  <a:pt x="4744988" y="5565492"/>
                </a:cubicBezTo>
                <a:cubicBezTo>
                  <a:pt x="4750222" y="5560622"/>
                  <a:pt x="4757428" y="5551868"/>
                  <a:pt x="4764010" y="5559469"/>
                </a:cubicBezTo>
                <a:cubicBezTo>
                  <a:pt x="4771282" y="5567927"/>
                  <a:pt x="4781320" y="5580366"/>
                  <a:pt x="4772402" y="5591620"/>
                </a:cubicBezTo>
                <a:cubicBezTo>
                  <a:pt x="4740514" y="5632097"/>
                  <a:pt x="4708758" y="5674154"/>
                  <a:pt x="4652484" y="5681788"/>
                </a:cubicBezTo>
                <a:cubicBezTo>
                  <a:pt x="4635208" y="5684157"/>
                  <a:pt x="4621684" y="5689554"/>
                  <a:pt x="4612172" y="5703902"/>
                </a:cubicBezTo>
                <a:cubicBezTo>
                  <a:pt x="4618260" y="5712228"/>
                  <a:pt x="4625008" y="5707884"/>
                  <a:pt x="4631128" y="5707588"/>
                </a:cubicBezTo>
                <a:cubicBezTo>
                  <a:pt x="4636460" y="5707325"/>
                  <a:pt x="4642086" y="5705317"/>
                  <a:pt x="4648668" y="5712129"/>
                </a:cubicBezTo>
                <a:cubicBezTo>
                  <a:pt x="4632904" y="5727431"/>
                  <a:pt x="4618228" y="5745465"/>
                  <a:pt x="4598484" y="5754383"/>
                </a:cubicBezTo>
                <a:cubicBezTo>
                  <a:pt x="4551424" y="5775839"/>
                  <a:pt x="4509928" y="5807825"/>
                  <a:pt x="4477184" y="5847874"/>
                </a:cubicBezTo>
                <a:cubicBezTo>
                  <a:pt x="4446284" y="5885192"/>
                  <a:pt x="4405972" y="5903258"/>
                  <a:pt x="4368260" y="5927709"/>
                </a:cubicBezTo>
                <a:cubicBezTo>
                  <a:pt x="4365528" y="5929354"/>
                  <a:pt x="4363092" y="5931658"/>
                  <a:pt x="4357632" y="5935936"/>
                </a:cubicBezTo>
                <a:cubicBezTo>
                  <a:pt x="4371944" y="5940806"/>
                  <a:pt x="4382080" y="5932382"/>
                  <a:pt x="4392776" y="5931493"/>
                </a:cubicBezTo>
                <a:cubicBezTo>
                  <a:pt x="4397152" y="5930637"/>
                  <a:pt x="4401564" y="5932842"/>
                  <a:pt x="4403536" y="5936857"/>
                </a:cubicBezTo>
                <a:cubicBezTo>
                  <a:pt x="4405576" y="5940971"/>
                  <a:pt x="4404128" y="5945940"/>
                  <a:pt x="4400246" y="5948375"/>
                </a:cubicBezTo>
                <a:cubicBezTo>
                  <a:pt x="4394256" y="5953114"/>
                  <a:pt x="4387906" y="5957392"/>
                  <a:pt x="4381260" y="5961143"/>
                </a:cubicBezTo>
                <a:cubicBezTo>
                  <a:pt x="4319392" y="5994216"/>
                  <a:pt x="4254200" y="6020673"/>
                  <a:pt x="4186806" y="6040122"/>
                </a:cubicBezTo>
                <a:cubicBezTo>
                  <a:pt x="4178416" y="6042557"/>
                  <a:pt x="4169068" y="6046934"/>
                  <a:pt x="4161336" y="6041965"/>
                </a:cubicBezTo>
                <a:cubicBezTo>
                  <a:pt x="4137806" y="6026729"/>
                  <a:pt x="4119838" y="6040056"/>
                  <a:pt x="4101608" y="6052528"/>
                </a:cubicBezTo>
                <a:cubicBezTo>
                  <a:pt x="4097100" y="6055589"/>
                  <a:pt x="4093348" y="6059768"/>
                  <a:pt x="4088840" y="6062861"/>
                </a:cubicBezTo>
                <a:cubicBezTo>
                  <a:pt x="4071398" y="6074938"/>
                  <a:pt x="4063434" y="6071845"/>
                  <a:pt x="4064422" y="6050554"/>
                </a:cubicBezTo>
                <a:cubicBezTo>
                  <a:pt x="4064980" y="6038181"/>
                  <a:pt x="4059156" y="6037391"/>
                  <a:pt x="4051620" y="6037391"/>
                </a:cubicBezTo>
                <a:cubicBezTo>
                  <a:pt x="4030624" y="6037654"/>
                  <a:pt x="4010124" y="6043709"/>
                  <a:pt x="3992386" y="6054931"/>
                </a:cubicBezTo>
                <a:cubicBezTo>
                  <a:pt x="3971918" y="6067798"/>
                  <a:pt x="3948487" y="6075169"/>
                  <a:pt x="3924333" y="6076387"/>
                </a:cubicBezTo>
                <a:cubicBezTo>
                  <a:pt x="3902087" y="6077801"/>
                  <a:pt x="3882046" y="6079842"/>
                  <a:pt x="3867073" y="6103799"/>
                </a:cubicBezTo>
                <a:cubicBezTo>
                  <a:pt x="3857991" y="6118311"/>
                  <a:pt x="3833705" y="6123148"/>
                  <a:pt x="3816724" y="6133021"/>
                </a:cubicBezTo>
                <a:cubicBezTo>
                  <a:pt x="3804417" y="6140261"/>
                  <a:pt x="3789410" y="6142399"/>
                  <a:pt x="3784145" y="6161223"/>
                </a:cubicBezTo>
                <a:cubicBezTo>
                  <a:pt x="3780525" y="6174123"/>
                  <a:pt x="3759662" y="6173728"/>
                  <a:pt x="3748572" y="6185015"/>
                </a:cubicBezTo>
                <a:cubicBezTo>
                  <a:pt x="3755055" y="6192420"/>
                  <a:pt x="3762788" y="6188339"/>
                  <a:pt x="3769370" y="6186957"/>
                </a:cubicBezTo>
                <a:cubicBezTo>
                  <a:pt x="3793985" y="6181955"/>
                  <a:pt x="3818534" y="6175702"/>
                  <a:pt x="3843346" y="6171457"/>
                </a:cubicBezTo>
                <a:cubicBezTo>
                  <a:pt x="3860129" y="6168561"/>
                  <a:pt x="3876353" y="6164777"/>
                  <a:pt x="3894321" y="6173596"/>
                </a:cubicBezTo>
                <a:cubicBezTo>
                  <a:pt x="3913506" y="6182975"/>
                  <a:pt x="3933251" y="6171490"/>
                  <a:pt x="3950264" y="6162243"/>
                </a:cubicBezTo>
                <a:cubicBezTo>
                  <a:pt x="3998640" y="6135983"/>
                  <a:pt x="4052508" y="6123543"/>
                  <a:pt x="4101640" y="6099521"/>
                </a:cubicBezTo>
                <a:cubicBezTo>
                  <a:pt x="4107332" y="6096723"/>
                  <a:pt x="4115000" y="6093531"/>
                  <a:pt x="4120496" y="6095078"/>
                </a:cubicBezTo>
                <a:cubicBezTo>
                  <a:pt x="4145508" y="6101923"/>
                  <a:pt x="4165316" y="6089023"/>
                  <a:pt x="4186312" y="6080467"/>
                </a:cubicBezTo>
                <a:cubicBezTo>
                  <a:pt x="4196448" y="6076255"/>
                  <a:pt x="4206156" y="6071023"/>
                  <a:pt x="4216424" y="6067304"/>
                </a:cubicBezTo>
                <a:cubicBezTo>
                  <a:pt x="4296422" y="6038312"/>
                  <a:pt x="4367964" y="5994512"/>
                  <a:pt x="4436478" y="5944689"/>
                </a:cubicBezTo>
                <a:cubicBezTo>
                  <a:pt x="4530396" y="5876405"/>
                  <a:pt x="4625368" y="5809537"/>
                  <a:pt x="4719880" y="5742043"/>
                </a:cubicBezTo>
                <a:cubicBezTo>
                  <a:pt x="4724192" y="5738982"/>
                  <a:pt x="4729358" y="5736613"/>
                  <a:pt x="4731696" y="5728485"/>
                </a:cubicBezTo>
                <a:cubicBezTo>
                  <a:pt x="4703130" y="5731479"/>
                  <a:pt x="4681116" y="5753166"/>
                  <a:pt x="4654328" y="5755173"/>
                </a:cubicBezTo>
                <a:cubicBezTo>
                  <a:pt x="4648668" y="5744774"/>
                  <a:pt x="4654492" y="5740200"/>
                  <a:pt x="4658540" y="5735428"/>
                </a:cubicBezTo>
                <a:cubicBezTo>
                  <a:pt x="4669630" y="5722265"/>
                  <a:pt x="4684834" y="5712656"/>
                  <a:pt x="4686676" y="5692648"/>
                </a:cubicBezTo>
                <a:cubicBezTo>
                  <a:pt x="4687236" y="5686757"/>
                  <a:pt x="4695858" y="5680965"/>
                  <a:pt x="4701684" y="5676194"/>
                </a:cubicBezTo>
                <a:cubicBezTo>
                  <a:pt x="4774276" y="5616960"/>
                  <a:pt x="4835650" y="5546866"/>
                  <a:pt x="4895510" y="5475456"/>
                </a:cubicBezTo>
                <a:cubicBezTo>
                  <a:pt x="4909036" y="5459298"/>
                  <a:pt x="4927200" y="5448570"/>
                  <a:pt x="4940100" y="5432116"/>
                </a:cubicBezTo>
                <a:cubicBezTo>
                  <a:pt x="4946384" y="5424152"/>
                  <a:pt x="4956520" y="5417406"/>
                  <a:pt x="4943588" y="5405000"/>
                </a:cubicBezTo>
                <a:cubicBezTo>
                  <a:pt x="4936710" y="5398320"/>
                  <a:pt x="4939738" y="5384466"/>
                  <a:pt x="4943588" y="5377127"/>
                </a:cubicBezTo>
                <a:cubicBezTo>
                  <a:pt x="4954908" y="5355539"/>
                  <a:pt x="4968302" y="5334577"/>
                  <a:pt x="4993840" y="5326679"/>
                </a:cubicBezTo>
                <a:cubicBezTo>
                  <a:pt x="4994432" y="5304401"/>
                  <a:pt x="5014044" y="5294890"/>
                  <a:pt x="5025924" y="5280608"/>
                </a:cubicBezTo>
                <a:cubicBezTo>
                  <a:pt x="5044352" y="5258363"/>
                  <a:pt x="5056758" y="5234537"/>
                  <a:pt x="5058404" y="5205710"/>
                </a:cubicBezTo>
                <a:cubicBezTo>
                  <a:pt x="5032502" y="5233576"/>
                  <a:pt x="5008242" y="5262927"/>
                  <a:pt x="4985744" y="5293607"/>
                </a:cubicBezTo>
                <a:cubicBezTo>
                  <a:pt x="4966820" y="5318847"/>
                  <a:pt x="4948524" y="5344943"/>
                  <a:pt x="4917460" y="5357646"/>
                </a:cubicBezTo>
                <a:cubicBezTo>
                  <a:pt x="4911280" y="5360110"/>
                  <a:pt x="4906060" y="5364507"/>
                  <a:pt x="4902584" y="5370184"/>
                </a:cubicBezTo>
                <a:cubicBezTo>
                  <a:pt x="4879384" y="5414181"/>
                  <a:pt x="4835190" y="5437151"/>
                  <a:pt x="4802282" y="5471342"/>
                </a:cubicBezTo>
                <a:cubicBezTo>
                  <a:pt x="4795568" y="5478253"/>
                  <a:pt x="4788264" y="5484505"/>
                  <a:pt x="4777896" y="5494378"/>
                </a:cubicBezTo>
                <a:cubicBezTo>
                  <a:pt x="4797312" y="5499577"/>
                  <a:pt x="4808996" y="5490166"/>
                  <a:pt x="4821304" y="5484505"/>
                </a:cubicBezTo>
                <a:cubicBezTo>
                  <a:pt x="4810740" y="5510108"/>
                  <a:pt x="4785004" y="5519618"/>
                  <a:pt x="4765788" y="5536434"/>
                </a:cubicBezTo>
                <a:cubicBezTo>
                  <a:pt x="4746568" y="5553250"/>
                  <a:pt x="4726692" y="5571876"/>
                  <a:pt x="4697832" y="5572995"/>
                </a:cubicBezTo>
                <a:cubicBezTo>
                  <a:pt x="4692008" y="5573225"/>
                  <a:pt x="4686184" y="5578688"/>
                  <a:pt x="4680656" y="5582209"/>
                </a:cubicBezTo>
                <a:cubicBezTo>
                  <a:pt x="4663872" y="5592805"/>
                  <a:pt x="4647812" y="5604027"/>
                  <a:pt x="4630964" y="5614294"/>
                </a:cubicBezTo>
                <a:cubicBezTo>
                  <a:pt x="4590192" y="5639173"/>
                  <a:pt x="4552610" y="5669547"/>
                  <a:pt x="4504630" y="5682479"/>
                </a:cubicBezTo>
                <a:cubicBezTo>
                  <a:pt x="4481892" y="5688600"/>
                  <a:pt x="4461388" y="5703409"/>
                  <a:pt x="4440196" y="5714927"/>
                </a:cubicBezTo>
                <a:cubicBezTo>
                  <a:pt x="4392084" y="5741154"/>
                  <a:pt x="4341768" y="5763169"/>
                  <a:pt x="4289872" y="5780742"/>
                </a:cubicBezTo>
                <a:cubicBezTo>
                  <a:pt x="4280496" y="5783770"/>
                  <a:pt x="4271512" y="5787883"/>
                  <a:pt x="4263120" y="5793017"/>
                </a:cubicBezTo>
                <a:cubicBezTo>
                  <a:pt x="4202832" y="5831058"/>
                  <a:pt x="4139320" y="5863110"/>
                  <a:pt x="4076796" y="5897433"/>
                </a:cubicBezTo>
                <a:cubicBezTo>
                  <a:pt x="4074756" y="5898322"/>
                  <a:pt x="4072812" y="5899408"/>
                  <a:pt x="4071036" y="5900724"/>
                </a:cubicBezTo>
                <a:cubicBezTo>
                  <a:pt x="4037668" y="5931394"/>
                  <a:pt x="3994130" y="5934224"/>
                  <a:pt x="3953029" y="5942649"/>
                </a:cubicBezTo>
                <a:cubicBezTo>
                  <a:pt x="3905838" y="5952357"/>
                  <a:pt x="3858089" y="5959300"/>
                  <a:pt x="3810702" y="5968021"/>
                </a:cubicBezTo>
                <a:cubicBezTo>
                  <a:pt x="3785758" y="5972529"/>
                  <a:pt x="3760287" y="5966770"/>
                  <a:pt x="3735474" y="5972529"/>
                </a:cubicBezTo>
                <a:cubicBezTo>
                  <a:pt x="3733270" y="5972858"/>
                  <a:pt x="3731032" y="5972365"/>
                  <a:pt x="3729123" y="5971213"/>
                </a:cubicBezTo>
                <a:cubicBezTo>
                  <a:pt x="3685915" y="5944919"/>
                  <a:pt x="3644188" y="5970654"/>
                  <a:pt x="3601901" y="5974997"/>
                </a:cubicBezTo>
                <a:cubicBezTo>
                  <a:pt x="3595912" y="5975623"/>
                  <a:pt x="3589791" y="5977235"/>
                  <a:pt x="3590153" y="5987107"/>
                </a:cubicBezTo>
                <a:cubicBezTo>
                  <a:pt x="3590680" y="6002278"/>
                  <a:pt x="3578471" y="6006589"/>
                  <a:pt x="3565999" y="6009090"/>
                </a:cubicBezTo>
                <a:cubicBezTo>
                  <a:pt x="3492976" y="6024261"/>
                  <a:pt x="3418407" y="6030579"/>
                  <a:pt x="3343871" y="6027913"/>
                </a:cubicBezTo>
                <a:cubicBezTo>
                  <a:pt x="3318828" y="6026893"/>
                  <a:pt x="3296253" y="6012973"/>
                  <a:pt x="3271177" y="6009386"/>
                </a:cubicBezTo>
                <a:cubicBezTo>
                  <a:pt x="3253934" y="6006655"/>
                  <a:pt x="3236460" y="6005799"/>
                  <a:pt x="3219018" y="6006852"/>
                </a:cubicBezTo>
                <a:cubicBezTo>
                  <a:pt x="3156395" y="6011262"/>
                  <a:pt x="3094462" y="6001685"/>
                  <a:pt x="3032464" y="5994808"/>
                </a:cubicBezTo>
                <a:cubicBezTo>
                  <a:pt x="3016141" y="5992998"/>
                  <a:pt x="2999786" y="5991254"/>
                  <a:pt x="2983529" y="5989049"/>
                </a:cubicBezTo>
                <a:cubicBezTo>
                  <a:pt x="2975204" y="5987930"/>
                  <a:pt x="2965398" y="5988786"/>
                  <a:pt x="2961383" y="5972957"/>
                </a:cubicBezTo>
                <a:cubicBezTo>
                  <a:pt x="3001497" y="5963809"/>
                  <a:pt x="3040427" y="5982599"/>
                  <a:pt x="3079325" y="5977268"/>
                </a:cubicBezTo>
                <a:cubicBezTo>
                  <a:pt x="3062311" y="5954002"/>
                  <a:pt x="3059810" y="5951106"/>
                  <a:pt x="3030423" y="5952982"/>
                </a:cubicBezTo>
                <a:cubicBezTo>
                  <a:pt x="2979087" y="5956701"/>
                  <a:pt x="2927521" y="5954660"/>
                  <a:pt x="2876645" y="5946927"/>
                </a:cubicBezTo>
                <a:cubicBezTo>
                  <a:pt x="2811652" y="5936923"/>
                  <a:pt x="2747416" y="5922542"/>
                  <a:pt x="2684397" y="5903817"/>
                </a:cubicBezTo>
                <a:cubicBezTo>
                  <a:pt x="2588964" y="5874793"/>
                  <a:pt x="2492939" y="5848532"/>
                  <a:pt x="2395071" y="5829216"/>
                </a:cubicBezTo>
                <a:cubicBezTo>
                  <a:pt x="2346499" y="5819639"/>
                  <a:pt x="2300461" y="5801869"/>
                  <a:pt x="2254061" y="5785218"/>
                </a:cubicBezTo>
                <a:cubicBezTo>
                  <a:pt x="2213058" y="5770508"/>
                  <a:pt x="2179064" y="5745366"/>
                  <a:pt x="2146156" y="5718053"/>
                </a:cubicBezTo>
                <a:cubicBezTo>
                  <a:pt x="2142832" y="5715256"/>
                  <a:pt x="2137534" y="5711965"/>
                  <a:pt x="2137534" y="5708674"/>
                </a:cubicBezTo>
                <a:cubicBezTo>
                  <a:pt x="2137007" y="5699197"/>
                  <a:pt x="2139410" y="5690213"/>
                  <a:pt x="2127662" y="5684454"/>
                </a:cubicBezTo>
                <a:cubicBezTo>
                  <a:pt x="2101697" y="5671817"/>
                  <a:pt x="2079748" y="5650394"/>
                  <a:pt x="2048683" y="5649637"/>
                </a:cubicBezTo>
                <a:lnTo>
                  <a:pt x="2055264" y="5661385"/>
                </a:lnTo>
                <a:cubicBezTo>
                  <a:pt x="2056515" y="5662734"/>
                  <a:pt x="2058851" y="5664840"/>
                  <a:pt x="2058555" y="5665400"/>
                </a:cubicBezTo>
                <a:cubicBezTo>
                  <a:pt x="2056778" y="5668526"/>
                  <a:pt x="2053948" y="5667835"/>
                  <a:pt x="2051250" y="5666387"/>
                </a:cubicBezTo>
                <a:cubicBezTo>
                  <a:pt x="2018967" y="5652039"/>
                  <a:pt x="1989548" y="5633480"/>
                  <a:pt x="1965689" y="5607153"/>
                </a:cubicBezTo>
                <a:cubicBezTo>
                  <a:pt x="1954237" y="5593727"/>
                  <a:pt x="1938639" y="5584480"/>
                  <a:pt x="1921363" y="5580827"/>
                </a:cubicBezTo>
                <a:cubicBezTo>
                  <a:pt x="1904645" y="5577503"/>
                  <a:pt x="1892634" y="5567203"/>
                  <a:pt x="1879470" y="5556837"/>
                </a:cubicBezTo>
                <a:cubicBezTo>
                  <a:pt x="1824613" y="5513629"/>
                  <a:pt x="1776041" y="5462819"/>
                  <a:pt x="1712727" y="5430471"/>
                </a:cubicBezTo>
                <a:cubicBezTo>
                  <a:pt x="1686433" y="5417044"/>
                  <a:pt x="1668433" y="5391607"/>
                  <a:pt x="1649445" y="5369427"/>
                </a:cubicBezTo>
                <a:cubicBezTo>
                  <a:pt x="1630918" y="5347944"/>
                  <a:pt x="1608079" y="5330589"/>
                  <a:pt x="1582411" y="5318485"/>
                </a:cubicBezTo>
                <a:lnTo>
                  <a:pt x="1579121" y="5322007"/>
                </a:lnTo>
                <a:cubicBezTo>
                  <a:pt x="1576949" y="5319686"/>
                  <a:pt x="1575928" y="5316511"/>
                  <a:pt x="1576323" y="5313352"/>
                </a:cubicBezTo>
                <a:cubicBezTo>
                  <a:pt x="1575928" y="5316514"/>
                  <a:pt x="1576916" y="5319693"/>
                  <a:pt x="1579088" y="5322039"/>
                </a:cubicBezTo>
                <a:cubicBezTo>
                  <a:pt x="1583793" y="5333491"/>
                  <a:pt x="1585867" y="5343824"/>
                  <a:pt x="1568689" y="5345799"/>
                </a:cubicBezTo>
                <a:lnTo>
                  <a:pt x="1567965" y="5346325"/>
                </a:lnTo>
                <a:cubicBezTo>
                  <a:pt x="1575139" y="5366728"/>
                  <a:pt x="1592086" y="5379464"/>
                  <a:pt x="1605842" y="5394733"/>
                </a:cubicBezTo>
                <a:cubicBezTo>
                  <a:pt x="1620354" y="5410825"/>
                  <a:pt x="1636315" y="5422737"/>
                  <a:pt x="1640625" y="5449294"/>
                </a:cubicBezTo>
                <a:cubicBezTo>
                  <a:pt x="1644344" y="5471671"/>
                  <a:pt x="1650860" y="5501914"/>
                  <a:pt x="1680115" y="5514452"/>
                </a:cubicBezTo>
                <a:cubicBezTo>
                  <a:pt x="1671559" y="5517940"/>
                  <a:pt x="1661719" y="5514287"/>
                  <a:pt x="1657507" y="5506060"/>
                </a:cubicBezTo>
                <a:cubicBezTo>
                  <a:pt x="1635228" y="5468545"/>
                  <a:pt x="1599556" y="5444424"/>
                  <a:pt x="1569413" y="5414807"/>
                </a:cubicBezTo>
                <a:cubicBezTo>
                  <a:pt x="1565694" y="5411121"/>
                  <a:pt x="1558553" y="5405000"/>
                  <a:pt x="1561844" y="5401940"/>
                </a:cubicBezTo>
                <a:cubicBezTo>
                  <a:pt x="1587940" y="5378081"/>
                  <a:pt x="1557533" y="5371039"/>
                  <a:pt x="1548450" y="5360936"/>
                </a:cubicBezTo>
                <a:cubicBezTo>
                  <a:pt x="1518800" y="5327930"/>
                  <a:pt x="1496587" y="5289724"/>
                  <a:pt x="1469998" y="5254677"/>
                </a:cubicBezTo>
                <a:cubicBezTo>
                  <a:pt x="1480792" y="5254381"/>
                  <a:pt x="1486189" y="5263266"/>
                  <a:pt x="1492441" y="5269650"/>
                </a:cubicBezTo>
                <a:cubicBezTo>
                  <a:pt x="1501458" y="5278897"/>
                  <a:pt x="1510870" y="5279424"/>
                  <a:pt x="1521696" y="5274455"/>
                </a:cubicBezTo>
                <a:lnTo>
                  <a:pt x="1523671" y="5272019"/>
                </a:lnTo>
                <a:cubicBezTo>
                  <a:pt x="1499286" y="5237170"/>
                  <a:pt x="1475263" y="5202222"/>
                  <a:pt x="1456506" y="5163785"/>
                </a:cubicBezTo>
                <a:cubicBezTo>
                  <a:pt x="1446930" y="5144139"/>
                  <a:pt x="1431068" y="5128245"/>
                  <a:pt x="1415964" y="5112416"/>
                </a:cubicBezTo>
                <a:cubicBezTo>
                  <a:pt x="1386412" y="5081657"/>
                  <a:pt x="1356664" y="5051043"/>
                  <a:pt x="1326750" y="5020570"/>
                </a:cubicBezTo>
                <a:cubicBezTo>
                  <a:pt x="1298252" y="4991783"/>
                  <a:pt x="1272814" y="4960109"/>
                  <a:pt x="1250864" y="4926059"/>
                </a:cubicBezTo>
                <a:cubicBezTo>
                  <a:pt x="1243296" y="4914179"/>
                  <a:pt x="1234410" y="4902925"/>
                  <a:pt x="1239051" y="4886833"/>
                </a:cubicBezTo>
                <a:cubicBezTo>
                  <a:pt x="1241716" y="4877586"/>
                  <a:pt x="1234509" y="4870445"/>
                  <a:pt x="1229738" y="4863205"/>
                </a:cubicBezTo>
                <a:cubicBezTo>
                  <a:pt x="1192980" y="4807558"/>
                  <a:pt x="1157406" y="4751219"/>
                  <a:pt x="1109558" y="4703700"/>
                </a:cubicBezTo>
                <a:cubicBezTo>
                  <a:pt x="1090307" y="4684614"/>
                  <a:pt x="1075696" y="4660887"/>
                  <a:pt x="1058979" y="4639300"/>
                </a:cubicBezTo>
                <a:cubicBezTo>
                  <a:pt x="1056346" y="4641570"/>
                  <a:pt x="1053714" y="4643709"/>
                  <a:pt x="1051114" y="4645881"/>
                </a:cubicBezTo>
                <a:cubicBezTo>
                  <a:pt x="1066153" y="4681060"/>
                  <a:pt x="1082508" y="4715383"/>
                  <a:pt x="1112618" y="4740820"/>
                </a:cubicBezTo>
                <a:cubicBezTo>
                  <a:pt x="1114955" y="4742927"/>
                  <a:pt x="1118443" y="4745033"/>
                  <a:pt x="1119200" y="4747764"/>
                </a:cubicBezTo>
                <a:cubicBezTo>
                  <a:pt x="1128315" y="4781396"/>
                  <a:pt x="1153392" y="4806867"/>
                  <a:pt x="1165633" y="4838820"/>
                </a:cubicBezTo>
                <a:cubicBezTo>
                  <a:pt x="1149443" y="4828948"/>
                  <a:pt x="1140821" y="4812362"/>
                  <a:pt x="1130323" y="4797652"/>
                </a:cubicBezTo>
                <a:cubicBezTo>
                  <a:pt x="1091558" y="4743190"/>
                  <a:pt x="1059110" y="4684778"/>
                  <a:pt x="1026400" y="4626531"/>
                </a:cubicBezTo>
                <a:cubicBezTo>
                  <a:pt x="1008202" y="4594183"/>
                  <a:pt x="989148" y="4562262"/>
                  <a:pt x="971477" y="4529651"/>
                </a:cubicBezTo>
                <a:cubicBezTo>
                  <a:pt x="965619" y="4518791"/>
                  <a:pt x="953476" y="4516981"/>
                  <a:pt x="946895" y="4508919"/>
                </a:cubicBezTo>
                <a:cubicBezTo>
                  <a:pt x="939523" y="4499935"/>
                  <a:pt x="912769" y="4491478"/>
                  <a:pt x="942814" y="4476603"/>
                </a:cubicBezTo>
                <a:cubicBezTo>
                  <a:pt x="948968" y="4473510"/>
                  <a:pt x="945545" y="4466270"/>
                  <a:pt x="943209" y="4461795"/>
                </a:cubicBezTo>
                <a:cubicBezTo>
                  <a:pt x="930276" y="4437212"/>
                  <a:pt x="924748" y="4409208"/>
                  <a:pt x="898191" y="4391536"/>
                </a:cubicBezTo>
                <a:cubicBezTo>
                  <a:pt x="881013" y="4380183"/>
                  <a:pt x="873083" y="4359109"/>
                  <a:pt x="878446" y="4339246"/>
                </a:cubicBezTo>
                <a:cubicBezTo>
                  <a:pt x="882329" y="4325095"/>
                  <a:pt x="874366" y="4311241"/>
                  <a:pt x="878216" y="4295873"/>
                </a:cubicBezTo>
                <a:cubicBezTo>
                  <a:pt x="889898" y="4296531"/>
                  <a:pt x="892201" y="4306140"/>
                  <a:pt x="895492" y="4312985"/>
                </a:cubicBezTo>
                <a:cubicBezTo>
                  <a:pt x="912999" y="4349645"/>
                  <a:pt x="934357" y="4383836"/>
                  <a:pt x="954726" y="4418751"/>
                </a:cubicBezTo>
                <a:cubicBezTo>
                  <a:pt x="956800" y="4422272"/>
                  <a:pt x="958643" y="4429446"/>
                  <a:pt x="963217" y="4425728"/>
                </a:cubicBezTo>
                <a:cubicBezTo>
                  <a:pt x="982731" y="4409899"/>
                  <a:pt x="981151" y="4430038"/>
                  <a:pt x="985759" y="4438496"/>
                </a:cubicBezTo>
                <a:cubicBezTo>
                  <a:pt x="992636" y="4450869"/>
                  <a:pt x="992636" y="4468640"/>
                  <a:pt x="1014026" y="4473905"/>
                </a:cubicBezTo>
                <a:cubicBezTo>
                  <a:pt x="1002805" y="4381927"/>
                  <a:pt x="957162" y="4308740"/>
                  <a:pt x="902929" y="4233216"/>
                </a:cubicBezTo>
                <a:cubicBezTo>
                  <a:pt x="901021" y="4255429"/>
                  <a:pt x="915665" y="4270106"/>
                  <a:pt x="910894" y="4287087"/>
                </a:cubicBezTo>
                <a:lnTo>
                  <a:pt x="914184" y="4291036"/>
                </a:lnTo>
                <a:cubicBezTo>
                  <a:pt x="909775" y="4294359"/>
                  <a:pt x="910169" y="4290707"/>
                  <a:pt x="909775" y="4288107"/>
                </a:cubicBezTo>
                <a:cubicBezTo>
                  <a:pt x="887331" y="4259938"/>
                  <a:pt x="867291" y="4229893"/>
                  <a:pt x="840109" y="4205837"/>
                </a:cubicBezTo>
                <a:cubicBezTo>
                  <a:pt x="834942" y="4201487"/>
                  <a:pt x="832079" y="4194955"/>
                  <a:pt x="832441" y="4188199"/>
                </a:cubicBezTo>
                <a:cubicBezTo>
                  <a:pt x="835831" y="4153843"/>
                  <a:pt x="819804" y="4124226"/>
                  <a:pt x="810195" y="4093029"/>
                </a:cubicBezTo>
                <a:cubicBezTo>
                  <a:pt x="808024" y="4085954"/>
                  <a:pt x="803383" y="4079109"/>
                  <a:pt x="807694" y="4068118"/>
                </a:cubicBezTo>
                <a:cubicBezTo>
                  <a:pt x="828064" y="4079372"/>
                  <a:pt x="826649" y="4105863"/>
                  <a:pt x="843103" y="4118500"/>
                </a:cubicBezTo>
                <a:cubicBezTo>
                  <a:pt x="850310" y="4111918"/>
                  <a:pt x="845637" y="4105435"/>
                  <a:pt x="844584" y="4099644"/>
                </a:cubicBezTo>
                <a:cubicBezTo>
                  <a:pt x="838561" y="4066212"/>
                  <a:pt x="834711" y="4032419"/>
                  <a:pt x="833132" y="3998485"/>
                </a:cubicBezTo>
                <a:cubicBezTo>
                  <a:pt x="832210" y="3979859"/>
                  <a:pt x="824674" y="3963471"/>
                  <a:pt x="819047" y="3946128"/>
                </a:cubicBezTo>
                <a:cubicBezTo>
                  <a:pt x="805884" y="3905586"/>
                  <a:pt x="791076" y="3862279"/>
                  <a:pt x="816711" y="3820025"/>
                </a:cubicBezTo>
                <a:cubicBezTo>
                  <a:pt x="825958" y="3804789"/>
                  <a:pt x="841885" y="3794193"/>
                  <a:pt x="847348" y="3776126"/>
                </a:cubicBezTo>
                <a:cubicBezTo>
                  <a:pt x="848730" y="3771058"/>
                  <a:pt x="854687" y="3766024"/>
                  <a:pt x="853930" y="3761811"/>
                </a:cubicBezTo>
                <a:cubicBezTo>
                  <a:pt x="848303" y="3729693"/>
                  <a:pt x="851132" y="3695206"/>
                  <a:pt x="835337" y="3665951"/>
                </a:cubicBezTo>
                <a:cubicBezTo>
                  <a:pt x="824839" y="3646436"/>
                  <a:pt x="821977" y="3627021"/>
                  <a:pt x="821977" y="3606223"/>
                </a:cubicBezTo>
                <a:cubicBezTo>
                  <a:pt x="821911" y="3596548"/>
                  <a:pt x="824872" y="3586379"/>
                  <a:pt x="823721" y="3576803"/>
                </a:cubicBezTo>
                <a:cubicBezTo>
                  <a:pt x="813026" y="3488117"/>
                  <a:pt x="824641" y="3399730"/>
                  <a:pt x="827505" y="3311277"/>
                </a:cubicBezTo>
                <a:cubicBezTo>
                  <a:pt x="828953" y="3264815"/>
                  <a:pt x="808879" y="3224898"/>
                  <a:pt x="801179" y="3180602"/>
                </a:cubicBezTo>
                <a:cubicBezTo>
                  <a:pt x="785778" y="3185967"/>
                  <a:pt x="793906" y="3203607"/>
                  <a:pt x="780908" y="3206668"/>
                </a:cubicBezTo>
                <a:cubicBezTo>
                  <a:pt x="770739" y="3204529"/>
                  <a:pt x="775346" y="3193667"/>
                  <a:pt x="770739" y="3188237"/>
                </a:cubicBezTo>
                <a:cubicBezTo>
                  <a:pt x="768731" y="3189456"/>
                  <a:pt x="766263" y="3190048"/>
                  <a:pt x="765440" y="3191529"/>
                </a:cubicBezTo>
                <a:cubicBezTo>
                  <a:pt x="759780" y="3201600"/>
                  <a:pt x="761130" y="3212821"/>
                  <a:pt x="761130" y="3223680"/>
                </a:cubicBezTo>
                <a:cubicBezTo>
                  <a:pt x="760998" y="3268598"/>
                  <a:pt x="760438" y="3313515"/>
                  <a:pt x="761590" y="3358400"/>
                </a:cubicBezTo>
                <a:cubicBezTo>
                  <a:pt x="762413" y="3390088"/>
                  <a:pt x="761623" y="3422367"/>
                  <a:pt x="780446" y="3450536"/>
                </a:cubicBezTo>
                <a:cubicBezTo>
                  <a:pt x="782651" y="3454347"/>
                  <a:pt x="783704" y="3458713"/>
                  <a:pt x="783474" y="3463107"/>
                </a:cubicBezTo>
                <a:cubicBezTo>
                  <a:pt x="782717" y="3505558"/>
                  <a:pt x="792853" y="3548437"/>
                  <a:pt x="778603" y="3590295"/>
                </a:cubicBezTo>
                <a:cubicBezTo>
                  <a:pt x="772845" y="3607210"/>
                  <a:pt x="782421" y="3624783"/>
                  <a:pt x="777847" y="3642718"/>
                </a:cubicBezTo>
                <a:cubicBezTo>
                  <a:pt x="763532" y="3636794"/>
                  <a:pt x="764716" y="3624618"/>
                  <a:pt x="760241" y="3614976"/>
                </a:cubicBezTo>
                <a:cubicBezTo>
                  <a:pt x="766099" y="3659599"/>
                  <a:pt x="759485" y="3706000"/>
                  <a:pt x="781137" y="3748451"/>
                </a:cubicBezTo>
                <a:cubicBezTo>
                  <a:pt x="786601" y="3759212"/>
                  <a:pt x="784856" y="3768228"/>
                  <a:pt x="776564" y="3798010"/>
                </a:cubicBezTo>
                <a:cubicBezTo>
                  <a:pt x="764881" y="3777443"/>
                  <a:pt x="763203" y="3758159"/>
                  <a:pt x="759287" y="3740191"/>
                </a:cubicBezTo>
                <a:cubicBezTo>
                  <a:pt x="752606" y="3709488"/>
                  <a:pt x="751323" y="3678127"/>
                  <a:pt x="734441" y="3649332"/>
                </a:cubicBezTo>
                <a:cubicBezTo>
                  <a:pt x="724898" y="3633076"/>
                  <a:pt x="725951" y="3610600"/>
                  <a:pt x="728551" y="3591184"/>
                </a:cubicBezTo>
                <a:cubicBezTo>
                  <a:pt x="731907" y="3566010"/>
                  <a:pt x="730493" y="3540934"/>
                  <a:pt x="731414" y="3515825"/>
                </a:cubicBezTo>
                <a:cubicBezTo>
                  <a:pt x="732204" y="3491861"/>
                  <a:pt x="736383" y="3468128"/>
                  <a:pt x="743820" y="3445336"/>
                </a:cubicBezTo>
                <a:cubicBezTo>
                  <a:pt x="755963" y="3408120"/>
                  <a:pt x="750501" y="3369193"/>
                  <a:pt x="744380" y="3331581"/>
                </a:cubicBezTo>
                <a:cubicBezTo>
                  <a:pt x="735724" y="3277413"/>
                  <a:pt x="735198" y="3222263"/>
                  <a:pt x="742800" y="3167934"/>
                </a:cubicBezTo>
                <a:cubicBezTo>
                  <a:pt x="744873" y="3152699"/>
                  <a:pt x="745334" y="3137298"/>
                  <a:pt x="764881" y="3131933"/>
                </a:cubicBezTo>
                <a:cubicBezTo>
                  <a:pt x="776234" y="3128872"/>
                  <a:pt x="776498" y="3116960"/>
                  <a:pt x="778044" y="3107352"/>
                </a:cubicBezTo>
                <a:cubicBezTo>
                  <a:pt x="782980" y="3073731"/>
                  <a:pt x="784725" y="3039720"/>
                  <a:pt x="783310" y="3005766"/>
                </a:cubicBezTo>
                <a:cubicBezTo>
                  <a:pt x="783013" y="2994610"/>
                  <a:pt x="778966" y="2981841"/>
                  <a:pt x="790977" y="2971576"/>
                </a:cubicBezTo>
                <a:cubicBezTo>
                  <a:pt x="802791" y="2982303"/>
                  <a:pt x="792261" y="2995203"/>
                  <a:pt x="796670" y="3008924"/>
                </a:cubicBezTo>
                <a:cubicBezTo>
                  <a:pt x="807661" y="2998428"/>
                  <a:pt x="806476" y="2986152"/>
                  <a:pt x="808155" y="2975655"/>
                </a:cubicBezTo>
                <a:cubicBezTo>
                  <a:pt x="811643" y="2953935"/>
                  <a:pt x="814934" y="2932579"/>
                  <a:pt x="827175" y="2913362"/>
                </a:cubicBezTo>
                <a:cubicBezTo>
                  <a:pt x="831651" y="2906286"/>
                  <a:pt x="832901" y="2896874"/>
                  <a:pt x="834547" y="2888318"/>
                </a:cubicBezTo>
                <a:cubicBezTo>
                  <a:pt x="846065" y="2829117"/>
                  <a:pt x="856003" y="2769620"/>
                  <a:pt x="856200" y="2709134"/>
                </a:cubicBezTo>
                <a:cubicBezTo>
                  <a:pt x="856036" y="2616482"/>
                  <a:pt x="880947" y="2525519"/>
                  <a:pt x="928301" y="2445872"/>
                </a:cubicBezTo>
                <a:cubicBezTo>
                  <a:pt x="956602" y="2398318"/>
                  <a:pt x="974372" y="2347277"/>
                  <a:pt x="998165" y="2298438"/>
                </a:cubicBezTo>
                <a:cubicBezTo>
                  <a:pt x="1045256" y="2201941"/>
                  <a:pt x="1097514" y="2108053"/>
                  <a:pt x="1154741" y="2017184"/>
                </a:cubicBezTo>
                <a:cubicBezTo>
                  <a:pt x="1180178" y="1976641"/>
                  <a:pt x="1212428" y="1940312"/>
                  <a:pt x="1254912" y="1915170"/>
                </a:cubicBezTo>
                <a:cubicBezTo>
                  <a:pt x="1262119" y="1910892"/>
                  <a:pt x="1267154" y="1902731"/>
                  <a:pt x="1272781" y="1896150"/>
                </a:cubicBezTo>
                <a:cubicBezTo>
                  <a:pt x="1293579" y="1870719"/>
                  <a:pt x="1316450" y="1847074"/>
                  <a:pt x="1341197" y="1825462"/>
                </a:cubicBezTo>
                <a:lnTo>
                  <a:pt x="1347975" y="1818552"/>
                </a:lnTo>
                <a:cubicBezTo>
                  <a:pt x="1360217" y="1803085"/>
                  <a:pt x="1372557" y="1787618"/>
                  <a:pt x="1389473" y="1776759"/>
                </a:cubicBezTo>
                <a:lnTo>
                  <a:pt x="1389834" y="1775607"/>
                </a:lnTo>
                <a:cubicBezTo>
                  <a:pt x="1390262" y="1775337"/>
                  <a:pt x="1390657" y="1775041"/>
                  <a:pt x="1391052" y="1774718"/>
                </a:cubicBezTo>
                <a:cubicBezTo>
                  <a:pt x="1392467" y="1771855"/>
                  <a:pt x="1393915" y="1768960"/>
                  <a:pt x="1395363" y="1766097"/>
                </a:cubicBezTo>
                <a:cubicBezTo>
                  <a:pt x="1395659" y="1764813"/>
                  <a:pt x="1395922" y="1763497"/>
                  <a:pt x="1396318" y="1762246"/>
                </a:cubicBezTo>
                <a:lnTo>
                  <a:pt x="1400595" y="1760206"/>
                </a:lnTo>
                <a:cubicBezTo>
                  <a:pt x="1402833" y="1758208"/>
                  <a:pt x="1405630" y="1756886"/>
                  <a:pt x="1408592" y="1756389"/>
                </a:cubicBezTo>
                <a:lnTo>
                  <a:pt x="1409777" y="1755862"/>
                </a:lnTo>
                <a:lnTo>
                  <a:pt x="1410369" y="1755632"/>
                </a:lnTo>
                <a:cubicBezTo>
                  <a:pt x="1409941" y="1737927"/>
                  <a:pt x="1420735" y="1725389"/>
                  <a:pt x="1431759" y="1714002"/>
                </a:cubicBezTo>
                <a:cubicBezTo>
                  <a:pt x="1469570" y="1675852"/>
                  <a:pt x="1502873" y="1633487"/>
                  <a:pt x="1531009" y="1587734"/>
                </a:cubicBezTo>
                <a:cubicBezTo>
                  <a:pt x="1551873" y="1553050"/>
                  <a:pt x="1587282" y="1533930"/>
                  <a:pt x="1612259" y="1503918"/>
                </a:cubicBezTo>
                <a:cubicBezTo>
                  <a:pt x="1610975" y="1515699"/>
                  <a:pt x="1610482" y="1515271"/>
                  <a:pt x="1591231" y="1534654"/>
                </a:cubicBezTo>
                <a:cubicBezTo>
                  <a:pt x="1580601" y="1545668"/>
                  <a:pt x="1570762" y="1557432"/>
                  <a:pt x="1561811" y="1569865"/>
                </a:cubicBezTo>
                <a:cubicBezTo>
                  <a:pt x="1553551" y="1581119"/>
                  <a:pt x="1546739" y="1593329"/>
                  <a:pt x="1538512" y="1606491"/>
                </a:cubicBezTo>
                <a:cubicBezTo>
                  <a:pt x="1551280" y="1609354"/>
                  <a:pt x="1554209" y="1600502"/>
                  <a:pt x="1559047" y="1595797"/>
                </a:cubicBezTo>
                <a:cubicBezTo>
                  <a:pt x="1584978" y="1570622"/>
                  <a:pt x="1610547" y="1545052"/>
                  <a:pt x="1636183" y="1519582"/>
                </a:cubicBezTo>
                <a:cubicBezTo>
                  <a:pt x="1643982" y="1511881"/>
                  <a:pt x="1654414" y="1505333"/>
                  <a:pt x="1658823" y="1495987"/>
                </a:cubicBezTo>
                <a:cubicBezTo>
                  <a:pt x="1676857" y="1457879"/>
                  <a:pt x="1714800" y="1443071"/>
                  <a:pt x="1744943" y="1419147"/>
                </a:cubicBezTo>
                <a:cubicBezTo>
                  <a:pt x="1749287" y="1415693"/>
                  <a:pt x="1754486" y="1412172"/>
                  <a:pt x="1759390" y="1417205"/>
                </a:cubicBezTo>
                <a:cubicBezTo>
                  <a:pt x="1764293" y="1422240"/>
                  <a:pt x="1760212" y="1427703"/>
                  <a:pt x="1757349" y="1431948"/>
                </a:cubicBezTo>
                <a:cubicBezTo>
                  <a:pt x="1742541" y="1453899"/>
                  <a:pt x="1725495" y="1474104"/>
                  <a:pt x="1702459" y="1487497"/>
                </a:cubicBezTo>
                <a:cubicBezTo>
                  <a:pt x="1691336" y="1494394"/>
                  <a:pt x="1681596" y="1503325"/>
                  <a:pt x="1673796" y="1513823"/>
                </a:cubicBezTo>
                <a:cubicBezTo>
                  <a:pt x="1651419" y="1542064"/>
                  <a:pt x="1625521" y="1567334"/>
                  <a:pt x="1596726" y="1589017"/>
                </a:cubicBezTo>
                <a:cubicBezTo>
                  <a:pt x="1552169" y="1622222"/>
                  <a:pt x="1518043" y="1666319"/>
                  <a:pt x="1486057" y="1715483"/>
                </a:cubicBezTo>
                <a:cubicBezTo>
                  <a:pt x="1500800" y="1715879"/>
                  <a:pt x="1505045" y="1707093"/>
                  <a:pt x="1510672" y="1701465"/>
                </a:cubicBezTo>
                <a:cubicBezTo>
                  <a:pt x="1591691" y="1619767"/>
                  <a:pt x="1676890" y="1542374"/>
                  <a:pt x="1766004" y="1469595"/>
                </a:cubicBezTo>
                <a:cubicBezTo>
                  <a:pt x="1779793" y="1458761"/>
                  <a:pt x="1789797" y="1443844"/>
                  <a:pt x="1794568" y="1426979"/>
                </a:cubicBezTo>
                <a:cubicBezTo>
                  <a:pt x="1805987" y="1388740"/>
                  <a:pt x="1825963" y="1353069"/>
                  <a:pt x="1829451" y="1309761"/>
                </a:cubicBezTo>
                <a:cubicBezTo>
                  <a:pt x="1776041" y="1342636"/>
                  <a:pt x="1721644" y="1368832"/>
                  <a:pt x="1671855" y="1405821"/>
                </a:cubicBezTo>
                <a:cubicBezTo>
                  <a:pt x="1615780" y="1447481"/>
                  <a:pt x="1566879" y="1494407"/>
                  <a:pt x="1520808" y="1545711"/>
                </a:cubicBezTo>
                <a:cubicBezTo>
                  <a:pt x="1514128" y="1553082"/>
                  <a:pt x="1506559" y="1564567"/>
                  <a:pt x="1497443" y="1545711"/>
                </a:cubicBezTo>
                <a:cubicBezTo>
                  <a:pt x="1492705" y="1535937"/>
                  <a:pt x="1486386" y="1545875"/>
                  <a:pt x="1482503" y="1549363"/>
                </a:cubicBezTo>
                <a:cubicBezTo>
                  <a:pt x="1456242" y="1572603"/>
                  <a:pt x="1431661" y="1597686"/>
                  <a:pt x="1408987" y="1624427"/>
                </a:cubicBezTo>
                <a:cubicBezTo>
                  <a:pt x="1365285" y="1676478"/>
                  <a:pt x="1326552" y="1732514"/>
                  <a:pt x="1293316" y="1791798"/>
                </a:cubicBezTo>
                <a:cubicBezTo>
                  <a:pt x="1284365" y="1807922"/>
                  <a:pt x="1274821" y="1823620"/>
                  <a:pt x="1254484" y="1829378"/>
                </a:cubicBezTo>
                <a:cubicBezTo>
                  <a:pt x="1246751" y="1812464"/>
                  <a:pt x="1264258" y="1800222"/>
                  <a:pt x="1260605" y="1780477"/>
                </a:cubicBezTo>
                <a:cubicBezTo>
                  <a:pt x="1237833" y="1799136"/>
                  <a:pt x="1232305" y="1827865"/>
                  <a:pt x="1210191" y="1842773"/>
                </a:cubicBezTo>
                <a:cubicBezTo>
                  <a:pt x="1197949" y="1829313"/>
                  <a:pt x="1214699" y="1817301"/>
                  <a:pt x="1208413" y="1802986"/>
                </a:cubicBezTo>
                <a:cubicBezTo>
                  <a:pt x="1190149" y="1812859"/>
                  <a:pt x="1177316" y="1827733"/>
                  <a:pt x="1175308" y="1847084"/>
                </a:cubicBezTo>
                <a:cubicBezTo>
                  <a:pt x="1173597" y="1863439"/>
                  <a:pt x="1166456" y="1873147"/>
                  <a:pt x="1154477" y="1881802"/>
                </a:cubicBezTo>
                <a:cubicBezTo>
                  <a:pt x="1130751" y="1898815"/>
                  <a:pt x="1118937" y="1923331"/>
                  <a:pt x="1115843" y="1951467"/>
                </a:cubicBezTo>
                <a:cubicBezTo>
                  <a:pt x="1114428" y="1964368"/>
                  <a:pt x="1110940" y="1974831"/>
                  <a:pt x="1101068" y="1982861"/>
                </a:cubicBezTo>
                <a:cubicBezTo>
                  <a:pt x="1074873" y="2003955"/>
                  <a:pt x="1058979" y="2031136"/>
                  <a:pt x="1046276" y="2062431"/>
                </a:cubicBezTo>
                <a:cubicBezTo>
                  <a:pt x="1032784" y="2095635"/>
                  <a:pt x="1012085" y="2125936"/>
                  <a:pt x="995137" y="2157864"/>
                </a:cubicBezTo>
                <a:cubicBezTo>
                  <a:pt x="988622" y="2170108"/>
                  <a:pt x="993755" y="2171654"/>
                  <a:pt x="1004220" y="2165731"/>
                </a:cubicBezTo>
                <a:cubicBezTo>
                  <a:pt x="1006261" y="2162243"/>
                  <a:pt x="1009518" y="2157897"/>
                  <a:pt x="1013072" y="2160300"/>
                </a:cubicBezTo>
                <a:cubicBezTo>
                  <a:pt x="1018338" y="2163855"/>
                  <a:pt x="1015047" y="2168990"/>
                  <a:pt x="1012183" y="2173200"/>
                </a:cubicBezTo>
                <a:cubicBezTo>
                  <a:pt x="1003793" y="2198372"/>
                  <a:pt x="993032" y="2221899"/>
                  <a:pt x="971707" y="2239407"/>
                </a:cubicBezTo>
                <a:cubicBezTo>
                  <a:pt x="958807" y="2249968"/>
                  <a:pt x="950712" y="2264647"/>
                  <a:pt x="943143" y="2279265"/>
                </a:cubicBezTo>
                <a:cubicBezTo>
                  <a:pt x="922971" y="2318186"/>
                  <a:pt x="903653" y="2357512"/>
                  <a:pt x="883481" y="2396409"/>
                </a:cubicBezTo>
                <a:cubicBezTo>
                  <a:pt x="875090" y="2412601"/>
                  <a:pt x="869364" y="2430668"/>
                  <a:pt x="849619" y="2438929"/>
                </a:cubicBezTo>
                <a:cubicBezTo>
                  <a:pt x="840142" y="2442911"/>
                  <a:pt x="838660" y="2454891"/>
                  <a:pt x="835369" y="2463942"/>
                </a:cubicBezTo>
                <a:cubicBezTo>
                  <a:pt x="769751" y="2639861"/>
                  <a:pt x="714137" y="2818355"/>
                  <a:pt x="689325" y="3005470"/>
                </a:cubicBezTo>
                <a:cubicBezTo>
                  <a:pt x="684520" y="3041731"/>
                  <a:pt x="675075" y="3078557"/>
                  <a:pt x="652336" y="3109491"/>
                </a:cubicBezTo>
                <a:cubicBezTo>
                  <a:pt x="648091" y="3115943"/>
                  <a:pt x="645821" y="3123486"/>
                  <a:pt x="645755" y="3131211"/>
                </a:cubicBezTo>
                <a:cubicBezTo>
                  <a:pt x="643155" y="3161780"/>
                  <a:pt x="638548" y="3192418"/>
                  <a:pt x="639173" y="3222956"/>
                </a:cubicBezTo>
                <a:cubicBezTo>
                  <a:pt x="641411" y="3332535"/>
                  <a:pt x="638811" y="3441749"/>
                  <a:pt x="627392" y="3550872"/>
                </a:cubicBezTo>
                <a:cubicBezTo>
                  <a:pt x="619955" y="3620712"/>
                  <a:pt x="619955" y="3691148"/>
                  <a:pt x="627392" y="3760989"/>
                </a:cubicBezTo>
                <a:cubicBezTo>
                  <a:pt x="638943" y="3867413"/>
                  <a:pt x="642858" y="3974824"/>
                  <a:pt x="669844" y="4079504"/>
                </a:cubicBezTo>
                <a:cubicBezTo>
                  <a:pt x="696137" y="4183644"/>
                  <a:pt x="729242" y="4285945"/>
                  <a:pt x="768962" y="4385745"/>
                </a:cubicBezTo>
                <a:cubicBezTo>
                  <a:pt x="789858" y="4437443"/>
                  <a:pt x="811972" y="4488746"/>
                  <a:pt x="833330" y="4540412"/>
                </a:cubicBezTo>
                <a:cubicBezTo>
                  <a:pt x="837015" y="4549329"/>
                  <a:pt x="843103" y="4557622"/>
                  <a:pt x="841984" y="4569568"/>
                </a:cubicBezTo>
                <a:cubicBezTo>
                  <a:pt x="832210" y="4573188"/>
                  <a:pt x="828657" y="4559663"/>
                  <a:pt x="817435" y="4561275"/>
                </a:cubicBezTo>
                <a:cubicBezTo>
                  <a:pt x="819344" y="4588720"/>
                  <a:pt x="832210" y="4612315"/>
                  <a:pt x="845374" y="4635087"/>
                </a:cubicBezTo>
                <a:cubicBezTo>
                  <a:pt x="868475" y="4674840"/>
                  <a:pt x="893255" y="4713606"/>
                  <a:pt x="917442" y="4752733"/>
                </a:cubicBezTo>
                <a:cubicBezTo>
                  <a:pt x="920897" y="4758327"/>
                  <a:pt x="925866" y="4763757"/>
                  <a:pt x="924517" y="4770602"/>
                </a:cubicBezTo>
                <a:cubicBezTo>
                  <a:pt x="918396" y="4801865"/>
                  <a:pt x="937022" y="4825328"/>
                  <a:pt x="950613" y="4849581"/>
                </a:cubicBezTo>
                <a:cubicBezTo>
                  <a:pt x="973155" y="4889860"/>
                  <a:pt x="1001390" y="4926322"/>
                  <a:pt x="1031237" y="4961468"/>
                </a:cubicBezTo>
                <a:cubicBezTo>
                  <a:pt x="1066646" y="5003261"/>
                  <a:pt x="1101857" y="5045241"/>
                  <a:pt x="1136839" y="5087406"/>
                </a:cubicBezTo>
                <a:cubicBezTo>
                  <a:pt x="1143717" y="5095732"/>
                  <a:pt x="1151911" y="5103498"/>
                  <a:pt x="1154708" y="5114654"/>
                </a:cubicBezTo>
                <a:cubicBezTo>
                  <a:pt x="1155662" y="5116332"/>
                  <a:pt x="1157900" y="5118669"/>
                  <a:pt x="1157406" y="5119623"/>
                </a:cubicBezTo>
                <a:cubicBezTo>
                  <a:pt x="1155431" y="5123671"/>
                  <a:pt x="1152503" y="5121795"/>
                  <a:pt x="1149903" y="5119853"/>
                </a:cubicBezTo>
                <a:cubicBezTo>
                  <a:pt x="1106399" y="5082832"/>
                  <a:pt x="1070003" y="5038374"/>
                  <a:pt x="1030711" y="4998094"/>
                </a:cubicBezTo>
                <a:cubicBezTo>
                  <a:pt x="1019127" y="5001945"/>
                  <a:pt x="1026795" y="5010040"/>
                  <a:pt x="1024129" y="5015108"/>
                </a:cubicBezTo>
                <a:lnTo>
                  <a:pt x="1025018" y="5019748"/>
                </a:lnTo>
                <a:lnTo>
                  <a:pt x="1021102" y="5018168"/>
                </a:lnTo>
                <a:cubicBezTo>
                  <a:pt x="1004483" y="5011225"/>
                  <a:pt x="998659" y="4991677"/>
                  <a:pt x="982205" y="4984668"/>
                </a:cubicBezTo>
                <a:cubicBezTo>
                  <a:pt x="980065" y="4998654"/>
                  <a:pt x="991879" y="5005828"/>
                  <a:pt x="997572" y="5015996"/>
                </a:cubicBezTo>
                <a:cubicBezTo>
                  <a:pt x="1000764" y="5021722"/>
                  <a:pt x="1005043" y="5027349"/>
                  <a:pt x="998461" y="5033404"/>
                </a:cubicBezTo>
                <a:cubicBezTo>
                  <a:pt x="989873" y="5041039"/>
                  <a:pt x="984245" y="5034293"/>
                  <a:pt x="979440" y="5028534"/>
                </a:cubicBezTo>
                <a:cubicBezTo>
                  <a:pt x="970259" y="5017609"/>
                  <a:pt x="961341" y="5006453"/>
                  <a:pt x="953114" y="4994836"/>
                </a:cubicBezTo>
                <a:cubicBezTo>
                  <a:pt x="892859" y="4909671"/>
                  <a:pt x="841194" y="4819372"/>
                  <a:pt x="793281" y="4726769"/>
                </a:cubicBezTo>
                <a:cubicBezTo>
                  <a:pt x="786568" y="4713737"/>
                  <a:pt x="786764" y="4699225"/>
                  <a:pt x="782783" y="4686062"/>
                </a:cubicBezTo>
                <a:cubicBezTo>
                  <a:pt x="770114" y="4644203"/>
                  <a:pt x="756292" y="4602509"/>
                  <a:pt x="736547" y="4563217"/>
                </a:cubicBezTo>
                <a:cubicBezTo>
                  <a:pt x="735724" y="4561703"/>
                  <a:pt x="733092" y="4561045"/>
                  <a:pt x="731282" y="4559926"/>
                </a:cubicBezTo>
                <a:cubicBezTo>
                  <a:pt x="724668" y="4561505"/>
                  <a:pt x="728682" y="4570029"/>
                  <a:pt x="723154" y="4572365"/>
                </a:cubicBezTo>
                <a:cubicBezTo>
                  <a:pt x="721179" y="4571509"/>
                  <a:pt x="718251" y="4571049"/>
                  <a:pt x="717889" y="4569765"/>
                </a:cubicBezTo>
                <a:cubicBezTo>
                  <a:pt x="698934" y="4506813"/>
                  <a:pt x="679979" y="4443926"/>
                  <a:pt x="661945" y="4380743"/>
                </a:cubicBezTo>
                <a:cubicBezTo>
                  <a:pt x="651777" y="4345268"/>
                  <a:pt x="652895" y="4306930"/>
                  <a:pt x="635981" y="4273167"/>
                </a:cubicBezTo>
                <a:cubicBezTo>
                  <a:pt x="627919" y="4257108"/>
                  <a:pt x="628610" y="4233216"/>
                  <a:pt x="600737" y="4233019"/>
                </a:cubicBezTo>
                <a:cubicBezTo>
                  <a:pt x="594550" y="4232986"/>
                  <a:pt x="589284" y="4224891"/>
                  <a:pt x="588364" y="4215775"/>
                </a:cubicBezTo>
                <a:cubicBezTo>
                  <a:pt x="584612" y="4178886"/>
                  <a:pt x="574345" y="4142555"/>
                  <a:pt x="580926" y="4104909"/>
                </a:cubicBezTo>
                <a:cubicBezTo>
                  <a:pt x="582177" y="4095073"/>
                  <a:pt x="581189" y="4085085"/>
                  <a:pt x="578030" y="4075687"/>
                </a:cubicBezTo>
                <a:cubicBezTo>
                  <a:pt x="568322" y="4040837"/>
                  <a:pt x="558845" y="4005955"/>
                  <a:pt x="548972" y="3971171"/>
                </a:cubicBezTo>
                <a:cubicBezTo>
                  <a:pt x="546998" y="3964162"/>
                  <a:pt x="546077" y="3955902"/>
                  <a:pt x="536763" y="3953697"/>
                </a:cubicBezTo>
                <a:cubicBezTo>
                  <a:pt x="526101" y="3959489"/>
                  <a:pt x="536632" y="3979102"/>
                  <a:pt x="522350" y="3979530"/>
                </a:cubicBezTo>
                <a:cubicBezTo>
                  <a:pt x="511096" y="3979859"/>
                  <a:pt x="505699" y="3966531"/>
                  <a:pt x="499643" y="3957811"/>
                </a:cubicBezTo>
                <a:cubicBezTo>
                  <a:pt x="487566" y="3940336"/>
                  <a:pt x="479834" y="3922171"/>
                  <a:pt x="485428" y="3899267"/>
                </a:cubicBezTo>
                <a:cubicBezTo>
                  <a:pt x="491022" y="3876364"/>
                  <a:pt x="484999" y="3853525"/>
                  <a:pt x="479504" y="3831115"/>
                </a:cubicBezTo>
                <a:cubicBezTo>
                  <a:pt x="474535" y="3810910"/>
                  <a:pt x="468842" y="3790869"/>
                  <a:pt x="464071" y="3770598"/>
                </a:cubicBezTo>
                <a:cubicBezTo>
                  <a:pt x="460253" y="3754374"/>
                  <a:pt x="460648" y="3739599"/>
                  <a:pt x="469566" y="3723408"/>
                </a:cubicBezTo>
                <a:cubicBezTo>
                  <a:pt x="483848" y="3697443"/>
                  <a:pt x="473350" y="3639921"/>
                  <a:pt x="452421" y="3618103"/>
                </a:cubicBezTo>
                <a:cubicBezTo>
                  <a:pt x="449262" y="3636136"/>
                  <a:pt x="446201" y="3653314"/>
                  <a:pt x="423857" y="3655289"/>
                </a:cubicBezTo>
                <a:cubicBezTo>
                  <a:pt x="418163" y="3655782"/>
                  <a:pt x="421224" y="3668155"/>
                  <a:pt x="413227" y="3670229"/>
                </a:cubicBezTo>
                <a:cubicBezTo>
                  <a:pt x="398583" y="3644330"/>
                  <a:pt x="398583" y="3644330"/>
                  <a:pt x="400789" y="3619452"/>
                </a:cubicBezTo>
                <a:cubicBezTo>
                  <a:pt x="411779" y="3616029"/>
                  <a:pt x="411220" y="3633471"/>
                  <a:pt x="423824" y="3630608"/>
                </a:cubicBezTo>
                <a:cubicBezTo>
                  <a:pt x="428233" y="3615305"/>
                  <a:pt x="433235" y="3598555"/>
                  <a:pt x="413162" y="3590032"/>
                </a:cubicBezTo>
                <a:cubicBezTo>
                  <a:pt x="387560" y="3579173"/>
                  <a:pt x="395787" y="3559658"/>
                  <a:pt x="393154" y="3538268"/>
                </a:cubicBezTo>
                <a:cubicBezTo>
                  <a:pt x="407403" y="3544521"/>
                  <a:pt x="405066" y="3558112"/>
                  <a:pt x="415794" y="3563146"/>
                </a:cubicBezTo>
                <a:cubicBezTo>
                  <a:pt x="422870" y="3549918"/>
                  <a:pt x="419447" y="3536754"/>
                  <a:pt x="419085" y="3524184"/>
                </a:cubicBezTo>
                <a:cubicBezTo>
                  <a:pt x="418295" y="3490190"/>
                  <a:pt x="416025" y="3456196"/>
                  <a:pt x="425666" y="3422927"/>
                </a:cubicBezTo>
                <a:cubicBezTo>
                  <a:pt x="429945" y="3408185"/>
                  <a:pt x="424054" y="3394694"/>
                  <a:pt x="420303" y="3381170"/>
                </a:cubicBezTo>
                <a:cubicBezTo>
                  <a:pt x="405823" y="3329444"/>
                  <a:pt x="390949" y="3277878"/>
                  <a:pt x="376206" y="3226246"/>
                </a:cubicBezTo>
                <a:cubicBezTo>
                  <a:pt x="360081" y="3171524"/>
                  <a:pt x="350637" y="3115049"/>
                  <a:pt x="348103" y="3058057"/>
                </a:cubicBezTo>
                <a:cubicBezTo>
                  <a:pt x="347906" y="3047125"/>
                  <a:pt x="348465" y="3036199"/>
                  <a:pt x="349749" y="3025346"/>
                </a:cubicBezTo>
                <a:cubicBezTo>
                  <a:pt x="350505" y="3017613"/>
                  <a:pt x="352875" y="3007280"/>
                  <a:pt x="359226" y="3005239"/>
                </a:cubicBezTo>
                <a:cubicBezTo>
                  <a:pt x="381933" y="2997901"/>
                  <a:pt x="387428" y="2984211"/>
                  <a:pt x="383512" y="2961703"/>
                </a:cubicBezTo>
                <a:cubicBezTo>
                  <a:pt x="381801" y="2951798"/>
                  <a:pt x="394273" y="2946171"/>
                  <a:pt x="402631" y="2941300"/>
                </a:cubicBezTo>
                <a:cubicBezTo>
                  <a:pt x="406876" y="2938800"/>
                  <a:pt x="411056" y="2941991"/>
                  <a:pt x="412767" y="2946533"/>
                </a:cubicBezTo>
                <a:cubicBezTo>
                  <a:pt x="415103" y="2952652"/>
                  <a:pt x="416979" y="2958971"/>
                  <a:pt x="418954" y="2965225"/>
                </a:cubicBezTo>
                <a:cubicBezTo>
                  <a:pt x="438435" y="3026761"/>
                  <a:pt x="457160" y="3088462"/>
                  <a:pt x="477760" y="3149507"/>
                </a:cubicBezTo>
                <a:cubicBezTo>
                  <a:pt x="488422" y="3180673"/>
                  <a:pt x="492174" y="3213789"/>
                  <a:pt x="488751" y="3246551"/>
                </a:cubicBezTo>
                <a:cubicBezTo>
                  <a:pt x="485263" y="3281399"/>
                  <a:pt x="478253" y="3315983"/>
                  <a:pt x="479801" y="3351260"/>
                </a:cubicBezTo>
                <a:cubicBezTo>
                  <a:pt x="479997" y="3355604"/>
                  <a:pt x="480754" y="3361330"/>
                  <a:pt x="478451" y="3364126"/>
                </a:cubicBezTo>
                <a:cubicBezTo>
                  <a:pt x="459430" y="3387127"/>
                  <a:pt x="460879" y="3411970"/>
                  <a:pt x="468578" y="3438623"/>
                </a:cubicBezTo>
                <a:cubicBezTo>
                  <a:pt x="470816" y="3446488"/>
                  <a:pt x="467558" y="3455966"/>
                  <a:pt x="466637" y="3464686"/>
                </a:cubicBezTo>
                <a:cubicBezTo>
                  <a:pt x="463149" y="3499628"/>
                  <a:pt x="463873" y="3534856"/>
                  <a:pt x="468743" y="3569629"/>
                </a:cubicBezTo>
                <a:cubicBezTo>
                  <a:pt x="470882" y="3585754"/>
                  <a:pt x="475061" y="3601155"/>
                  <a:pt x="469335" y="3618004"/>
                </a:cubicBezTo>
                <a:cubicBezTo>
                  <a:pt x="464729" y="3631759"/>
                  <a:pt x="471442" y="3646009"/>
                  <a:pt x="475917" y="3659534"/>
                </a:cubicBezTo>
                <a:cubicBezTo>
                  <a:pt x="483091" y="3681220"/>
                  <a:pt x="492206" y="3702149"/>
                  <a:pt x="486875" y="3726402"/>
                </a:cubicBezTo>
                <a:cubicBezTo>
                  <a:pt x="484901" y="3735320"/>
                  <a:pt x="488620" y="3745851"/>
                  <a:pt x="491055" y="3755329"/>
                </a:cubicBezTo>
                <a:cubicBezTo>
                  <a:pt x="495168" y="3771256"/>
                  <a:pt x="498624" y="3786295"/>
                  <a:pt x="495168" y="3803571"/>
                </a:cubicBezTo>
                <a:cubicBezTo>
                  <a:pt x="491220" y="3823316"/>
                  <a:pt x="497702" y="3842633"/>
                  <a:pt x="509352" y="3859515"/>
                </a:cubicBezTo>
                <a:cubicBezTo>
                  <a:pt x="511063" y="3862371"/>
                  <a:pt x="514387" y="3863852"/>
                  <a:pt x="517678" y="3863233"/>
                </a:cubicBezTo>
                <a:cubicBezTo>
                  <a:pt x="521000" y="3862799"/>
                  <a:pt x="523534" y="3860015"/>
                  <a:pt x="523666" y="3856652"/>
                </a:cubicBezTo>
                <a:cubicBezTo>
                  <a:pt x="524193" y="3849067"/>
                  <a:pt x="524094" y="3841452"/>
                  <a:pt x="523371" y="3833880"/>
                </a:cubicBezTo>
                <a:cubicBezTo>
                  <a:pt x="521165" y="3812062"/>
                  <a:pt x="518237" y="3790342"/>
                  <a:pt x="515966" y="3768557"/>
                </a:cubicBezTo>
                <a:cubicBezTo>
                  <a:pt x="513860" y="3747924"/>
                  <a:pt x="510931" y="3727620"/>
                  <a:pt x="522876" y="3707875"/>
                </a:cubicBezTo>
                <a:cubicBezTo>
                  <a:pt x="529689" y="3696654"/>
                  <a:pt x="528340" y="3682339"/>
                  <a:pt x="527879" y="3669176"/>
                </a:cubicBezTo>
                <a:cubicBezTo>
                  <a:pt x="526694" y="3635215"/>
                  <a:pt x="525213" y="3601287"/>
                  <a:pt x="523732" y="3567326"/>
                </a:cubicBezTo>
                <a:cubicBezTo>
                  <a:pt x="521889" y="3524644"/>
                  <a:pt x="519257" y="3482160"/>
                  <a:pt x="527714" y="3439577"/>
                </a:cubicBezTo>
                <a:cubicBezTo>
                  <a:pt x="532617" y="3414832"/>
                  <a:pt x="526365" y="3389364"/>
                  <a:pt x="524752" y="3364257"/>
                </a:cubicBezTo>
                <a:cubicBezTo>
                  <a:pt x="517447" y="3250106"/>
                  <a:pt x="524785" y="3136476"/>
                  <a:pt x="536928" y="3023043"/>
                </a:cubicBezTo>
                <a:cubicBezTo>
                  <a:pt x="537883" y="3013960"/>
                  <a:pt x="535974" y="3003002"/>
                  <a:pt x="546044" y="2996189"/>
                </a:cubicBezTo>
                <a:cubicBezTo>
                  <a:pt x="554731" y="3007347"/>
                  <a:pt x="550552" y="3019619"/>
                  <a:pt x="549697" y="3031205"/>
                </a:cubicBezTo>
                <a:cubicBezTo>
                  <a:pt x="547393" y="3062893"/>
                  <a:pt x="545681" y="3094714"/>
                  <a:pt x="541140" y="3126142"/>
                </a:cubicBezTo>
                <a:cubicBezTo>
                  <a:pt x="536270" y="3159839"/>
                  <a:pt x="542918" y="3191002"/>
                  <a:pt x="556706" y="3223910"/>
                </a:cubicBezTo>
                <a:cubicBezTo>
                  <a:pt x="564011" y="3215485"/>
                  <a:pt x="563419" y="3206701"/>
                  <a:pt x="563716" y="3198834"/>
                </a:cubicBezTo>
                <a:cubicBezTo>
                  <a:pt x="564933" y="3167087"/>
                  <a:pt x="565756" y="3135333"/>
                  <a:pt x="566249" y="3103568"/>
                </a:cubicBezTo>
                <a:cubicBezTo>
                  <a:pt x="566908" y="3065329"/>
                  <a:pt x="564966" y="3027090"/>
                  <a:pt x="583954" y="2991351"/>
                </a:cubicBezTo>
                <a:cubicBezTo>
                  <a:pt x="590338" y="2979307"/>
                  <a:pt x="594155" y="2964434"/>
                  <a:pt x="586026" y="2950282"/>
                </a:cubicBezTo>
                <a:cubicBezTo>
                  <a:pt x="581057" y="2941597"/>
                  <a:pt x="585566" y="2933237"/>
                  <a:pt x="587244" y="2924781"/>
                </a:cubicBezTo>
                <a:cubicBezTo>
                  <a:pt x="596294" y="2879630"/>
                  <a:pt x="605179" y="2834480"/>
                  <a:pt x="613965" y="2789329"/>
                </a:cubicBezTo>
                <a:cubicBezTo>
                  <a:pt x="614986" y="2784131"/>
                  <a:pt x="617454" y="2778735"/>
                  <a:pt x="611234" y="2770968"/>
                </a:cubicBezTo>
                <a:cubicBezTo>
                  <a:pt x="597775" y="2784460"/>
                  <a:pt x="585237" y="2799138"/>
                  <a:pt x="586323" y="2817828"/>
                </a:cubicBezTo>
                <a:cubicBezTo>
                  <a:pt x="588495" y="2854652"/>
                  <a:pt x="576944" y="2886014"/>
                  <a:pt x="551408" y="2921293"/>
                </a:cubicBezTo>
                <a:cubicBezTo>
                  <a:pt x="564176" y="2867849"/>
                  <a:pt x="575200" y="2821219"/>
                  <a:pt x="586521" y="2774654"/>
                </a:cubicBezTo>
                <a:cubicBezTo>
                  <a:pt x="591457" y="2754418"/>
                  <a:pt x="597117" y="2734375"/>
                  <a:pt x="602251" y="2714202"/>
                </a:cubicBezTo>
                <a:cubicBezTo>
                  <a:pt x="607647" y="2693107"/>
                  <a:pt x="610905" y="2671517"/>
                  <a:pt x="629926" y="2656280"/>
                </a:cubicBezTo>
                <a:cubicBezTo>
                  <a:pt x="636047" y="2651378"/>
                  <a:pt x="638416" y="2641211"/>
                  <a:pt x="641378" y="2633049"/>
                </a:cubicBezTo>
                <a:cubicBezTo>
                  <a:pt x="649934" y="2609359"/>
                  <a:pt x="657108" y="2585142"/>
                  <a:pt x="666223" y="2561647"/>
                </a:cubicBezTo>
                <a:cubicBezTo>
                  <a:pt x="684454" y="2515016"/>
                  <a:pt x="696696" y="2466410"/>
                  <a:pt x="727235" y="2424416"/>
                </a:cubicBezTo>
                <a:cubicBezTo>
                  <a:pt x="746190" y="2398318"/>
                  <a:pt x="755996" y="2365539"/>
                  <a:pt x="769554" y="2335563"/>
                </a:cubicBezTo>
                <a:cubicBezTo>
                  <a:pt x="792195" y="2284425"/>
                  <a:pt x="819344" y="2235418"/>
                  <a:pt x="850705" y="2189128"/>
                </a:cubicBezTo>
                <a:cubicBezTo>
                  <a:pt x="858438" y="2177157"/>
                  <a:pt x="864658" y="2164255"/>
                  <a:pt x="869133" y="2150722"/>
                </a:cubicBezTo>
                <a:cubicBezTo>
                  <a:pt x="900791" y="2064208"/>
                  <a:pt x="941037" y="1981314"/>
                  <a:pt x="977729" y="1896906"/>
                </a:cubicBezTo>
                <a:cubicBezTo>
                  <a:pt x="992275" y="1863406"/>
                  <a:pt x="1017185" y="1836389"/>
                  <a:pt x="1040814" y="1809074"/>
                </a:cubicBezTo>
                <a:cubicBezTo>
                  <a:pt x="1071648" y="1773435"/>
                  <a:pt x="1105247" y="1740132"/>
                  <a:pt x="1134634" y="1703406"/>
                </a:cubicBezTo>
                <a:cubicBezTo>
                  <a:pt x="1155497" y="1677310"/>
                  <a:pt x="1187780" y="1664937"/>
                  <a:pt x="1206867" y="1637590"/>
                </a:cubicBezTo>
                <a:cubicBezTo>
                  <a:pt x="1209894" y="1634375"/>
                  <a:pt x="1214073" y="1632532"/>
                  <a:pt x="1218483" y="1632490"/>
                </a:cubicBezTo>
                <a:cubicBezTo>
                  <a:pt x="1246060" y="1631930"/>
                  <a:pt x="1261099" y="1612350"/>
                  <a:pt x="1277092" y="1594382"/>
                </a:cubicBezTo>
                <a:cubicBezTo>
                  <a:pt x="1297956" y="1571083"/>
                  <a:pt x="1320597" y="1549133"/>
                  <a:pt x="1337051" y="1521984"/>
                </a:cubicBezTo>
                <a:cubicBezTo>
                  <a:pt x="1321880" y="1523267"/>
                  <a:pt x="1317240" y="1514909"/>
                  <a:pt x="1321386" y="1502009"/>
                </a:cubicBezTo>
                <a:cubicBezTo>
                  <a:pt x="1323723" y="1495065"/>
                  <a:pt x="1329613" y="1489109"/>
                  <a:pt x="1334550" y="1483351"/>
                </a:cubicBezTo>
                <a:cubicBezTo>
                  <a:pt x="1386708" y="1422710"/>
                  <a:pt x="1445152" y="1367808"/>
                  <a:pt x="1508961" y="1319568"/>
                </a:cubicBezTo>
                <a:cubicBezTo>
                  <a:pt x="1532918" y="1301500"/>
                  <a:pt x="1563950" y="1299197"/>
                  <a:pt x="1588861" y="1282743"/>
                </a:cubicBezTo>
                <a:cubicBezTo>
                  <a:pt x="1598832" y="1276227"/>
                  <a:pt x="1610679" y="1272145"/>
                  <a:pt x="1619367" y="1263754"/>
                </a:cubicBezTo>
                <a:cubicBezTo>
                  <a:pt x="1677318" y="1207617"/>
                  <a:pt x="1746556" y="1167468"/>
                  <a:pt x="1814609" y="1125544"/>
                </a:cubicBezTo>
                <a:cubicBezTo>
                  <a:pt x="1829549" y="1116363"/>
                  <a:pt x="1844424" y="1107148"/>
                  <a:pt x="1859167" y="1097736"/>
                </a:cubicBezTo>
                <a:cubicBezTo>
                  <a:pt x="1868677" y="1091648"/>
                  <a:pt x="1877957" y="1086218"/>
                  <a:pt x="1889902" y="1099382"/>
                </a:cubicBezTo>
                <a:cubicBezTo>
                  <a:pt x="1854263" y="1130414"/>
                  <a:pt x="1809805" y="1148118"/>
                  <a:pt x="1771434" y="1180072"/>
                </a:cubicBezTo>
                <a:cubicBezTo>
                  <a:pt x="1794404" y="1185897"/>
                  <a:pt x="1813786" y="1186654"/>
                  <a:pt x="1829549" y="1170825"/>
                </a:cubicBezTo>
                <a:cubicBezTo>
                  <a:pt x="1887368" y="1112611"/>
                  <a:pt x="1958845" y="1073944"/>
                  <a:pt x="2027951" y="1032083"/>
                </a:cubicBezTo>
                <a:cubicBezTo>
                  <a:pt x="2091299" y="1005295"/>
                  <a:pt x="2152178" y="972980"/>
                  <a:pt x="2216579" y="948595"/>
                </a:cubicBezTo>
                <a:cubicBezTo>
                  <a:pt x="2290227" y="920722"/>
                  <a:pt x="2362393" y="889953"/>
                  <a:pt x="2431731" y="852438"/>
                </a:cubicBezTo>
                <a:cubicBezTo>
                  <a:pt x="2509920" y="810185"/>
                  <a:pt x="2593473" y="781259"/>
                  <a:pt x="2679033" y="758223"/>
                </a:cubicBezTo>
                <a:cubicBezTo>
                  <a:pt x="2682554" y="755200"/>
                  <a:pt x="2687359" y="754137"/>
                  <a:pt x="2691835" y="755394"/>
                </a:cubicBezTo>
                <a:lnTo>
                  <a:pt x="2719148" y="755032"/>
                </a:lnTo>
                <a:cubicBezTo>
                  <a:pt x="2725302" y="753015"/>
                  <a:pt x="2731982" y="753297"/>
                  <a:pt x="2737938" y="755822"/>
                </a:cubicBezTo>
                <a:lnTo>
                  <a:pt x="2788155" y="756052"/>
                </a:lnTo>
                <a:lnTo>
                  <a:pt x="2823466" y="768984"/>
                </a:lnTo>
                <a:lnTo>
                  <a:pt x="2843211" y="766746"/>
                </a:lnTo>
                <a:cubicBezTo>
                  <a:pt x="2842816" y="738348"/>
                  <a:pt x="2842816" y="738348"/>
                  <a:pt x="2869142" y="735715"/>
                </a:cubicBezTo>
                <a:lnTo>
                  <a:pt x="2942164" y="724461"/>
                </a:lnTo>
                <a:cubicBezTo>
                  <a:pt x="2959803" y="715773"/>
                  <a:pt x="2977277" y="715148"/>
                  <a:pt x="2994521" y="725448"/>
                </a:cubicBezTo>
                <a:cubicBezTo>
                  <a:pt x="3012883" y="733181"/>
                  <a:pt x="3030028" y="730614"/>
                  <a:pt x="3047799" y="721927"/>
                </a:cubicBezTo>
                <a:cubicBezTo>
                  <a:pt x="3066589" y="712746"/>
                  <a:pt x="3086367" y="711265"/>
                  <a:pt x="3108086" y="713173"/>
                </a:cubicBezTo>
                <a:cubicBezTo>
                  <a:pt x="3148234" y="716727"/>
                  <a:pt x="3188875" y="714259"/>
                  <a:pt x="3229253" y="715773"/>
                </a:cubicBezTo>
                <a:cubicBezTo>
                  <a:pt x="3264135" y="716790"/>
                  <a:pt x="3299018" y="714253"/>
                  <a:pt x="3333373" y="708204"/>
                </a:cubicBezTo>
                <a:cubicBezTo>
                  <a:pt x="3370066" y="702116"/>
                  <a:pt x="3406889" y="713075"/>
                  <a:pt x="3443286" y="719064"/>
                </a:cubicBezTo>
                <a:cubicBezTo>
                  <a:pt x="3457140" y="721914"/>
                  <a:pt x="3471356" y="722812"/>
                  <a:pt x="3485473" y="721729"/>
                </a:cubicBezTo>
                <a:cubicBezTo>
                  <a:pt x="3494062" y="720742"/>
                  <a:pt x="3504494" y="721565"/>
                  <a:pt x="3509924" y="714457"/>
                </a:cubicBezTo>
                <a:cubicBezTo>
                  <a:pt x="3516374" y="705967"/>
                  <a:pt x="3505119" y="693067"/>
                  <a:pt x="3515782" y="683194"/>
                </a:cubicBezTo>
                <a:cubicBezTo>
                  <a:pt x="3518809" y="680364"/>
                  <a:pt x="3509332" y="677435"/>
                  <a:pt x="3504297" y="675724"/>
                </a:cubicBezTo>
                <a:cubicBezTo>
                  <a:pt x="3468756" y="663713"/>
                  <a:pt x="3431899" y="661508"/>
                  <a:pt x="3394878" y="660093"/>
                </a:cubicBezTo>
                <a:cubicBezTo>
                  <a:pt x="3333867" y="677403"/>
                  <a:pt x="3249952" y="686419"/>
                  <a:pt x="3218689" y="675955"/>
                </a:cubicBezTo>
                <a:cubicBezTo>
                  <a:pt x="3279042" y="654762"/>
                  <a:pt x="3335973" y="653149"/>
                  <a:pt x="3392838" y="651471"/>
                </a:cubicBezTo>
                <a:lnTo>
                  <a:pt x="3402710" y="645186"/>
                </a:lnTo>
                <a:cubicBezTo>
                  <a:pt x="3402710" y="642915"/>
                  <a:pt x="3402710" y="640776"/>
                  <a:pt x="3402710" y="638604"/>
                </a:cubicBezTo>
                <a:cubicBezTo>
                  <a:pt x="3393265" y="637057"/>
                  <a:pt x="3383755" y="636047"/>
                  <a:pt x="3374179" y="635577"/>
                </a:cubicBezTo>
                <a:cubicBezTo>
                  <a:pt x="3361444" y="635544"/>
                  <a:pt x="3362760" y="626000"/>
                  <a:pt x="3361016" y="618168"/>
                </a:cubicBezTo>
                <a:cubicBezTo>
                  <a:pt x="3339922" y="618070"/>
                  <a:pt x="3318433" y="622051"/>
                  <a:pt x="3296451" y="614055"/>
                </a:cubicBezTo>
                <a:cubicBezTo>
                  <a:pt x="3307458" y="604116"/>
                  <a:pt x="3317141" y="599172"/>
                  <a:pt x="3328363" y="599040"/>
                </a:cubicBezTo>
                <a:close/>
                <a:moveTo>
                  <a:pt x="3106737" y="597650"/>
                </a:moveTo>
                <a:cubicBezTo>
                  <a:pt x="3120978" y="597354"/>
                  <a:pt x="3135630" y="599822"/>
                  <a:pt x="3150307" y="600463"/>
                </a:cubicBezTo>
                <a:cubicBezTo>
                  <a:pt x="3179661" y="601747"/>
                  <a:pt x="3209080" y="602898"/>
                  <a:pt x="3238434" y="604379"/>
                </a:cubicBezTo>
                <a:cubicBezTo>
                  <a:pt x="3244456" y="604708"/>
                  <a:pt x="3251630" y="602141"/>
                  <a:pt x="3256501" y="610632"/>
                </a:cubicBezTo>
                <a:cubicBezTo>
                  <a:pt x="3244292" y="627151"/>
                  <a:pt x="3222507" y="620043"/>
                  <a:pt x="3207698" y="629587"/>
                </a:cubicBezTo>
                <a:cubicBezTo>
                  <a:pt x="3212174" y="637353"/>
                  <a:pt x="3210989" y="642322"/>
                  <a:pt x="3201117" y="643046"/>
                </a:cubicBezTo>
                <a:cubicBezTo>
                  <a:pt x="3144515" y="639755"/>
                  <a:pt x="3087947" y="639788"/>
                  <a:pt x="3029337" y="653840"/>
                </a:cubicBezTo>
                <a:cubicBezTo>
                  <a:pt x="3039967" y="665259"/>
                  <a:pt x="3050760" y="664272"/>
                  <a:pt x="3061094" y="664666"/>
                </a:cubicBezTo>
                <a:cubicBezTo>
                  <a:pt x="3064187" y="664719"/>
                  <a:pt x="3067280" y="664939"/>
                  <a:pt x="3070341" y="665325"/>
                </a:cubicBezTo>
                <a:cubicBezTo>
                  <a:pt x="3074191" y="666016"/>
                  <a:pt x="3079588" y="666443"/>
                  <a:pt x="3078864" y="671709"/>
                </a:cubicBezTo>
                <a:cubicBezTo>
                  <a:pt x="3078304" y="676414"/>
                  <a:pt x="3073105" y="676513"/>
                  <a:pt x="3068992" y="676744"/>
                </a:cubicBezTo>
                <a:cubicBezTo>
                  <a:pt x="3064878" y="676974"/>
                  <a:pt x="3060732" y="676480"/>
                  <a:pt x="3056618" y="676480"/>
                </a:cubicBezTo>
                <a:cubicBezTo>
                  <a:pt x="3039144" y="674144"/>
                  <a:pt x="3022196" y="677435"/>
                  <a:pt x="3005084" y="680725"/>
                </a:cubicBezTo>
                <a:cubicBezTo>
                  <a:pt x="2950786" y="690598"/>
                  <a:pt x="2896620" y="701721"/>
                  <a:pt x="2841532" y="707052"/>
                </a:cubicBezTo>
                <a:lnTo>
                  <a:pt x="2836859" y="707348"/>
                </a:lnTo>
                <a:lnTo>
                  <a:pt x="2842750" y="705867"/>
                </a:lnTo>
                <a:cubicBezTo>
                  <a:pt x="2850549" y="707295"/>
                  <a:pt x="2858546" y="704311"/>
                  <a:pt x="2863482" y="698101"/>
                </a:cubicBezTo>
                <a:lnTo>
                  <a:pt x="2871051" y="683917"/>
                </a:lnTo>
                <a:lnTo>
                  <a:pt x="2883259" y="672334"/>
                </a:lnTo>
                <a:cubicBezTo>
                  <a:pt x="2882996" y="669306"/>
                  <a:pt x="2882996" y="666279"/>
                  <a:pt x="2882996" y="663284"/>
                </a:cubicBezTo>
                <a:cubicBezTo>
                  <a:pt x="2860619" y="661310"/>
                  <a:pt x="2838439" y="661606"/>
                  <a:pt x="2816884" y="669043"/>
                </a:cubicBezTo>
                <a:lnTo>
                  <a:pt x="2816391" y="686682"/>
                </a:lnTo>
                <a:cubicBezTo>
                  <a:pt x="2756400" y="705933"/>
                  <a:pt x="2696178" y="724526"/>
                  <a:pt x="2636582" y="744929"/>
                </a:cubicBezTo>
                <a:cubicBezTo>
                  <a:pt x="2618779" y="751017"/>
                  <a:pt x="2597718" y="751806"/>
                  <a:pt x="2584949" y="769149"/>
                </a:cubicBezTo>
                <a:lnTo>
                  <a:pt x="2567476" y="756150"/>
                </a:lnTo>
                <a:cubicBezTo>
                  <a:pt x="2531277" y="761942"/>
                  <a:pt x="2501199" y="783299"/>
                  <a:pt x="2467567" y="795640"/>
                </a:cubicBezTo>
                <a:cubicBezTo>
                  <a:pt x="2453187" y="803505"/>
                  <a:pt x="2446802" y="795442"/>
                  <a:pt x="2442557" y="783102"/>
                </a:cubicBezTo>
                <a:cubicBezTo>
                  <a:pt x="2413236" y="787511"/>
                  <a:pt x="2384541" y="795534"/>
                  <a:pt x="2357194" y="806993"/>
                </a:cubicBezTo>
                <a:cubicBezTo>
                  <a:pt x="2254193" y="849872"/>
                  <a:pt x="2149842" y="889953"/>
                  <a:pt x="2051974" y="944349"/>
                </a:cubicBezTo>
                <a:cubicBezTo>
                  <a:pt x="2033019" y="954880"/>
                  <a:pt x="2016697" y="970511"/>
                  <a:pt x="1994517" y="975085"/>
                </a:cubicBezTo>
                <a:lnTo>
                  <a:pt x="1977075" y="980449"/>
                </a:lnTo>
                <a:lnTo>
                  <a:pt x="1942292" y="1005723"/>
                </a:lnTo>
                <a:cubicBezTo>
                  <a:pt x="1899150" y="1012732"/>
                  <a:pt x="1863050" y="1035438"/>
                  <a:pt x="1826193" y="1056864"/>
                </a:cubicBezTo>
                <a:cubicBezTo>
                  <a:pt x="1814477" y="1063708"/>
                  <a:pt x="1802795" y="1078518"/>
                  <a:pt x="1785947" y="1062227"/>
                </a:cubicBezTo>
                <a:cubicBezTo>
                  <a:pt x="1780846" y="1057324"/>
                  <a:pt x="1772191" y="1065750"/>
                  <a:pt x="1765609" y="1069435"/>
                </a:cubicBezTo>
                <a:cubicBezTo>
                  <a:pt x="1732833" y="1088093"/>
                  <a:pt x="1706606" y="1114420"/>
                  <a:pt x="1681431" y="1141833"/>
                </a:cubicBezTo>
                <a:cubicBezTo>
                  <a:pt x="1654842" y="1170775"/>
                  <a:pt x="1625685" y="1197214"/>
                  <a:pt x="1594258" y="1220812"/>
                </a:cubicBezTo>
                <a:cubicBezTo>
                  <a:pt x="1576686" y="1234139"/>
                  <a:pt x="1558323" y="1240555"/>
                  <a:pt x="1533905" y="1233744"/>
                </a:cubicBezTo>
                <a:cubicBezTo>
                  <a:pt x="1554473" y="1207387"/>
                  <a:pt x="1589849" y="1199027"/>
                  <a:pt x="1606303" y="1170989"/>
                </a:cubicBezTo>
                <a:cubicBezTo>
                  <a:pt x="1601399" y="1165757"/>
                  <a:pt x="1596562" y="1166217"/>
                  <a:pt x="1593534" y="1169212"/>
                </a:cubicBezTo>
                <a:cubicBezTo>
                  <a:pt x="1569840" y="1192413"/>
                  <a:pt x="1534695" y="1190043"/>
                  <a:pt x="1508369" y="1206992"/>
                </a:cubicBezTo>
                <a:cubicBezTo>
                  <a:pt x="1506855" y="1207914"/>
                  <a:pt x="1502708" y="1204885"/>
                  <a:pt x="1499812" y="1203700"/>
                </a:cubicBezTo>
                <a:cubicBezTo>
                  <a:pt x="1568426" y="1154469"/>
                  <a:pt x="1635755" y="1103659"/>
                  <a:pt x="1707132" y="1058082"/>
                </a:cubicBezTo>
                <a:cubicBezTo>
                  <a:pt x="1800294" y="998799"/>
                  <a:pt x="1896649" y="944642"/>
                  <a:pt x="1995701" y="895844"/>
                </a:cubicBezTo>
                <a:cubicBezTo>
                  <a:pt x="2109595" y="839924"/>
                  <a:pt x="2227241" y="792059"/>
                  <a:pt x="2347816" y="752596"/>
                </a:cubicBezTo>
                <a:cubicBezTo>
                  <a:pt x="2440254" y="721794"/>
                  <a:pt x="2534930" y="700602"/>
                  <a:pt x="2629046" y="676908"/>
                </a:cubicBezTo>
                <a:cubicBezTo>
                  <a:pt x="2672518" y="665983"/>
                  <a:pt x="2714080" y="648410"/>
                  <a:pt x="2758440" y="640874"/>
                </a:cubicBezTo>
                <a:cubicBezTo>
                  <a:pt x="2768641" y="632779"/>
                  <a:pt x="2776967" y="635740"/>
                  <a:pt x="2784141" y="645251"/>
                </a:cubicBezTo>
                <a:cubicBezTo>
                  <a:pt x="2799443" y="645274"/>
                  <a:pt x="2814647" y="643135"/>
                  <a:pt x="2829356" y="638899"/>
                </a:cubicBezTo>
                <a:cubicBezTo>
                  <a:pt x="2872926" y="627842"/>
                  <a:pt x="2917484" y="624650"/>
                  <a:pt x="2961777" y="619155"/>
                </a:cubicBezTo>
                <a:lnTo>
                  <a:pt x="2974612" y="618135"/>
                </a:lnTo>
                <a:cubicBezTo>
                  <a:pt x="3001991" y="619846"/>
                  <a:pt x="3028943" y="615041"/>
                  <a:pt x="3056092" y="613264"/>
                </a:cubicBezTo>
                <a:cubicBezTo>
                  <a:pt x="3059349" y="613034"/>
                  <a:pt x="3063397" y="613231"/>
                  <a:pt x="3065635" y="611421"/>
                </a:cubicBezTo>
                <a:cubicBezTo>
                  <a:pt x="3078667" y="601006"/>
                  <a:pt x="3092496" y="597946"/>
                  <a:pt x="3106737" y="597650"/>
                </a:cubicBezTo>
                <a:close/>
                <a:moveTo>
                  <a:pt x="2264197" y="556726"/>
                </a:moveTo>
                <a:cubicBezTo>
                  <a:pt x="2264789" y="558404"/>
                  <a:pt x="2266303" y="560576"/>
                  <a:pt x="2265711" y="561695"/>
                </a:cubicBezTo>
                <a:cubicBezTo>
                  <a:pt x="2265052" y="563077"/>
                  <a:pt x="2262650" y="563604"/>
                  <a:pt x="2260972" y="564459"/>
                </a:cubicBezTo>
                <a:cubicBezTo>
                  <a:pt x="2260379" y="562814"/>
                  <a:pt x="2258734" y="560905"/>
                  <a:pt x="2259458" y="559523"/>
                </a:cubicBezTo>
                <a:cubicBezTo>
                  <a:pt x="2260182" y="558141"/>
                  <a:pt x="2262551" y="557647"/>
                  <a:pt x="2264197" y="556726"/>
                </a:cubicBezTo>
                <a:close/>
                <a:moveTo>
                  <a:pt x="4605558" y="517699"/>
                </a:moveTo>
                <a:cubicBezTo>
                  <a:pt x="4608718" y="517801"/>
                  <a:pt x="4611812" y="518805"/>
                  <a:pt x="4614412" y="520595"/>
                </a:cubicBezTo>
                <a:cubicBezTo>
                  <a:pt x="4615728" y="521319"/>
                  <a:pt x="4617044" y="521911"/>
                  <a:pt x="4618360" y="522569"/>
                </a:cubicBezTo>
                <a:cubicBezTo>
                  <a:pt x="4618032" y="522931"/>
                  <a:pt x="4617736" y="523293"/>
                  <a:pt x="4617404" y="523721"/>
                </a:cubicBezTo>
                <a:cubicBezTo>
                  <a:pt x="4614476" y="526883"/>
                  <a:pt x="4610922" y="529424"/>
                  <a:pt x="4606974" y="531191"/>
                </a:cubicBezTo>
                <a:cubicBezTo>
                  <a:pt x="4606842" y="531277"/>
                  <a:pt x="4606710" y="531356"/>
                  <a:pt x="4606546" y="531428"/>
                </a:cubicBezTo>
                <a:cubicBezTo>
                  <a:pt x="4603684" y="532929"/>
                  <a:pt x="4600128" y="531806"/>
                  <a:pt x="4598616" y="528921"/>
                </a:cubicBezTo>
                <a:cubicBezTo>
                  <a:pt x="4597562" y="527091"/>
                  <a:pt x="4597430" y="524883"/>
                  <a:pt x="4598220" y="522931"/>
                </a:cubicBezTo>
                <a:cubicBezTo>
                  <a:pt x="4599964" y="520378"/>
                  <a:pt x="4602564" y="518525"/>
                  <a:pt x="4605558" y="517699"/>
                </a:cubicBezTo>
                <a:close/>
                <a:moveTo>
                  <a:pt x="4631816" y="515317"/>
                </a:moveTo>
                <a:cubicBezTo>
                  <a:pt x="4636672" y="514786"/>
                  <a:pt x="4641838" y="515806"/>
                  <a:pt x="4647120" y="517237"/>
                </a:cubicBezTo>
                <a:cubicBezTo>
                  <a:pt x="4665880" y="522338"/>
                  <a:pt x="4683484" y="529710"/>
                  <a:pt x="4704544" y="523128"/>
                </a:cubicBezTo>
                <a:cubicBezTo>
                  <a:pt x="4719320" y="518488"/>
                  <a:pt x="4728634" y="534810"/>
                  <a:pt x="4739460" y="544452"/>
                </a:cubicBezTo>
                <a:cubicBezTo>
                  <a:pt x="4697832" y="540931"/>
                  <a:pt x="4656138" y="541425"/>
                  <a:pt x="4618360" y="522700"/>
                </a:cubicBezTo>
                <a:cubicBezTo>
                  <a:pt x="4622408" y="517929"/>
                  <a:pt x="4626958" y="515847"/>
                  <a:pt x="4631816" y="515317"/>
                </a:cubicBezTo>
                <a:close/>
                <a:moveTo>
                  <a:pt x="5021876" y="509833"/>
                </a:moveTo>
                <a:cubicBezTo>
                  <a:pt x="5038200" y="506049"/>
                  <a:pt x="5055016" y="511413"/>
                  <a:pt x="5064328" y="522503"/>
                </a:cubicBezTo>
                <a:cubicBezTo>
                  <a:pt x="5096872" y="561235"/>
                  <a:pt x="5142748" y="580783"/>
                  <a:pt x="5182236" y="609577"/>
                </a:cubicBezTo>
                <a:cubicBezTo>
                  <a:pt x="5188160" y="613888"/>
                  <a:pt x="5196354" y="615698"/>
                  <a:pt x="5197112" y="627446"/>
                </a:cubicBezTo>
                <a:cubicBezTo>
                  <a:pt x="5173616" y="608656"/>
                  <a:pt x="5144920" y="606484"/>
                  <a:pt x="5117672" y="600527"/>
                </a:cubicBezTo>
                <a:cubicBezTo>
                  <a:pt x="5106252" y="598059"/>
                  <a:pt x="5097500" y="594571"/>
                  <a:pt x="5093352" y="582165"/>
                </a:cubicBezTo>
                <a:cubicBezTo>
                  <a:pt x="5087330" y="564230"/>
                  <a:pt x="5074002" y="557945"/>
                  <a:pt x="5055016" y="559327"/>
                </a:cubicBezTo>
                <a:cubicBezTo>
                  <a:pt x="5024804" y="561597"/>
                  <a:pt x="5003844" y="547118"/>
                  <a:pt x="4988968" y="519706"/>
                </a:cubicBezTo>
                <a:cubicBezTo>
                  <a:pt x="5001506" y="515855"/>
                  <a:pt x="5011544" y="512203"/>
                  <a:pt x="5021876" y="509833"/>
                </a:cubicBezTo>
                <a:close/>
                <a:moveTo>
                  <a:pt x="2181138" y="463864"/>
                </a:moveTo>
                <a:cubicBezTo>
                  <a:pt x="2175495" y="462910"/>
                  <a:pt x="2170616" y="464563"/>
                  <a:pt x="2166149" y="467743"/>
                </a:cubicBezTo>
                <a:lnTo>
                  <a:pt x="2166102" y="467791"/>
                </a:lnTo>
                <a:lnTo>
                  <a:pt x="2166099" y="467792"/>
                </a:lnTo>
                <a:cubicBezTo>
                  <a:pt x="2161632" y="470989"/>
                  <a:pt x="2157593" y="475694"/>
                  <a:pt x="2153627" y="480779"/>
                </a:cubicBezTo>
                <a:lnTo>
                  <a:pt x="2166102" y="467791"/>
                </a:lnTo>
                <a:close/>
                <a:moveTo>
                  <a:pt x="4791010" y="392967"/>
                </a:moveTo>
                <a:cubicBezTo>
                  <a:pt x="4802184" y="392014"/>
                  <a:pt x="4815116" y="399733"/>
                  <a:pt x="4825976" y="406767"/>
                </a:cubicBezTo>
                <a:cubicBezTo>
                  <a:pt x="4843384" y="417725"/>
                  <a:pt x="4859836" y="432172"/>
                  <a:pt x="4882872" y="427597"/>
                </a:cubicBezTo>
                <a:cubicBezTo>
                  <a:pt x="4886032" y="426972"/>
                  <a:pt x="4889160" y="426018"/>
                  <a:pt x="4892120" y="425228"/>
                </a:cubicBezTo>
                <a:cubicBezTo>
                  <a:pt x="4892910" y="423115"/>
                  <a:pt x="4893404" y="420897"/>
                  <a:pt x="4893568" y="418646"/>
                </a:cubicBezTo>
                <a:cubicBezTo>
                  <a:pt x="4892778" y="410255"/>
                  <a:pt x="4878562" y="404068"/>
                  <a:pt x="4886526" y="395611"/>
                </a:cubicBezTo>
                <a:cubicBezTo>
                  <a:pt x="4895378" y="386265"/>
                  <a:pt x="4904592" y="396302"/>
                  <a:pt x="4912852" y="400646"/>
                </a:cubicBezTo>
                <a:cubicBezTo>
                  <a:pt x="4933222" y="411308"/>
                  <a:pt x="4953692" y="421937"/>
                  <a:pt x="4971790" y="436318"/>
                </a:cubicBezTo>
                <a:cubicBezTo>
                  <a:pt x="4978272" y="441485"/>
                  <a:pt x="4988804" y="446388"/>
                  <a:pt x="4984492" y="456688"/>
                </a:cubicBezTo>
                <a:cubicBezTo>
                  <a:pt x="4980740" y="465573"/>
                  <a:pt x="4970968" y="459979"/>
                  <a:pt x="4963826" y="459979"/>
                </a:cubicBezTo>
                <a:cubicBezTo>
                  <a:pt x="4957244" y="460012"/>
                  <a:pt x="4950664" y="457149"/>
                  <a:pt x="4944082" y="460604"/>
                </a:cubicBezTo>
                <a:cubicBezTo>
                  <a:pt x="4939178" y="466462"/>
                  <a:pt x="4947372" y="469818"/>
                  <a:pt x="4947372" y="474656"/>
                </a:cubicBezTo>
                <a:cubicBezTo>
                  <a:pt x="4948096" y="496638"/>
                  <a:pt x="4932070" y="506774"/>
                  <a:pt x="4912720" y="495289"/>
                </a:cubicBezTo>
                <a:cubicBezTo>
                  <a:pt x="4896660" y="485844"/>
                  <a:pt x="4882544" y="473537"/>
                  <a:pt x="4867044" y="463302"/>
                </a:cubicBezTo>
                <a:cubicBezTo>
                  <a:pt x="4845096" y="448856"/>
                  <a:pt x="4822784" y="436384"/>
                  <a:pt x="4795372" y="432863"/>
                </a:cubicBezTo>
                <a:cubicBezTo>
                  <a:pt x="4774442" y="430197"/>
                  <a:pt x="4754598" y="420226"/>
                  <a:pt x="4737388" y="406207"/>
                </a:cubicBezTo>
                <a:cubicBezTo>
                  <a:pt x="4753216" y="404430"/>
                  <a:pt x="4765852" y="409070"/>
                  <a:pt x="4780564" y="397158"/>
                </a:cubicBezTo>
                <a:cubicBezTo>
                  <a:pt x="4783756" y="394566"/>
                  <a:pt x="4787286" y="393285"/>
                  <a:pt x="4791010" y="392967"/>
                </a:cubicBezTo>
                <a:close/>
                <a:moveTo>
                  <a:pt x="4510686" y="344901"/>
                </a:moveTo>
                <a:lnTo>
                  <a:pt x="4512692" y="346678"/>
                </a:lnTo>
                <a:cubicBezTo>
                  <a:pt x="4512036" y="347303"/>
                  <a:pt x="4511080" y="348389"/>
                  <a:pt x="4510752" y="348389"/>
                </a:cubicBezTo>
                <a:cubicBezTo>
                  <a:pt x="4510422" y="348389"/>
                  <a:pt x="4510126" y="348093"/>
                  <a:pt x="4509830" y="347731"/>
                </a:cubicBezTo>
                <a:cubicBezTo>
                  <a:pt x="4509534" y="347369"/>
                  <a:pt x="4509236" y="346908"/>
                  <a:pt x="4508876" y="346612"/>
                </a:cubicBezTo>
                <a:lnTo>
                  <a:pt x="4509830" y="345691"/>
                </a:lnTo>
                <a:close/>
                <a:moveTo>
                  <a:pt x="3660741" y="342796"/>
                </a:moveTo>
                <a:cubicBezTo>
                  <a:pt x="3657220" y="343063"/>
                  <a:pt x="3653897" y="344461"/>
                  <a:pt x="3651264" y="346778"/>
                </a:cubicBezTo>
                <a:cubicBezTo>
                  <a:pt x="3653930" y="344448"/>
                  <a:pt x="3657286" y="343049"/>
                  <a:pt x="3660807" y="342796"/>
                </a:cubicBezTo>
                <a:close/>
                <a:moveTo>
                  <a:pt x="3233038" y="339436"/>
                </a:moveTo>
                <a:cubicBezTo>
                  <a:pt x="3237579" y="339765"/>
                  <a:pt x="3241956" y="340785"/>
                  <a:pt x="3241133" y="346347"/>
                </a:cubicBezTo>
                <a:cubicBezTo>
                  <a:pt x="3240442" y="351085"/>
                  <a:pt x="3236065" y="352698"/>
                  <a:pt x="3231655" y="352797"/>
                </a:cubicBezTo>
                <a:cubicBezTo>
                  <a:pt x="3227246" y="352895"/>
                  <a:pt x="3222639" y="351743"/>
                  <a:pt x="3223560" y="346018"/>
                </a:cubicBezTo>
                <a:cubicBezTo>
                  <a:pt x="3224284" y="341378"/>
                  <a:pt x="3228661" y="339963"/>
                  <a:pt x="3233038" y="339436"/>
                </a:cubicBezTo>
                <a:close/>
                <a:moveTo>
                  <a:pt x="2059741" y="284088"/>
                </a:moveTo>
                <a:cubicBezTo>
                  <a:pt x="2061847" y="288225"/>
                  <a:pt x="2063328" y="292664"/>
                  <a:pt x="2064052" y="297252"/>
                </a:cubicBezTo>
                <a:lnTo>
                  <a:pt x="2064348" y="297252"/>
                </a:lnTo>
                <a:cubicBezTo>
                  <a:pt x="2063525" y="292648"/>
                  <a:pt x="2061946" y="288205"/>
                  <a:pt x="2059741" y="284088"/>
                </a:cubicBezTo>
                <a:close/>
                <a:moveTo>
                  <a:pt x="4601016" y="279480"/>
                </a:moveTo>
                <a:cubicBezTo>
                  <a:pt x="4679140" y="284087"/>
                  <a:pt x="4748248" y="307814"/>
                  <a:pt x="4814064" y="336049"/>
                </a:cubicBezTo>
                <a:cubicBezTo>
                  <a:pt x="4817980" y="344670"/>
                  <a:pt x="4812484" y="345921"/>
                  <a:pt x="4810772" y="349212"/>
                </a:cubicBezTo>
                <a:cubicBezTo>
                  <a:pt x="4796524" y="376229"/>
                  <a:pt x="4777436" y="378269"/>
                  <a:pt x="4753348" y="362375"/>
                </a:cubicBezTo>
                <a:cubicBezTo>
                  <a:pt x="4749104" y="359578"/>
                  <a:pt x="4740776" y="356945"/>
                  <a:pt x="4738080" y="361585"/>
                </a:cubicBezTo>
                <a:cubicBezTo>
                  <a:pt x="4722250" y="388931"/>
                  <a:pt x="4706192" y="360038"/>
                  <a:pt x="4690528" y="362605"/>
                </a:cubicBezTo>
                <a:cubicBezTo>
                  <a:pt x="4689672" y="362720"/>
                  <a:pt x="4688816" y="362954"/>
                  <a:pt x="4687992" y="363296"/>
                </a:cubicBezTo>
                <a:cubicBezTo>
                  <a:pt x="4688684" y="362799"/>
                  <a:pt x="4689310" y="362200"/>
                  <a:pt x="4689804" y="361519"/>
                </a:cubicBezTo>
                <a:cubicBezTo>
                  <a:pt x="4700432" y="348192"/>
                  <a:pt x="4686940" y="343617"/>
                  <a:pt x="4679536" y="340327"/>
                </a:cubicBezTo>
                <a:cubicBezTo>
                  <a:pt x="4649162" y="326143"/>
                  <a:pt x="4622342" y="305355"/>
                  <a:pt x="4601016" y="279480"/>
                </a:cubicBezTo>
                <a:close/>
                <a:moveTo>
                  <a:pt x="2851372" y="46754"/>
                </a:moveTo>
                <a:cubicBezTo>
                  <a:pt x="2834162" y="56231"/>
                  <a:pt x="2821130" y="73310"/>
                  <a:pt x="2792730" y="77292"/>
                </a:cubicBezTo>
                <a:cubicBezTo>
                  <a:pt x="2812870" y="58271"/>
                  <a:pt x="2828008" y="45042"/>
                  <a:pt x="2851372" y="46754"/>
                </a:cubicBezTo>
                <a:close/>
                <a:moveTo>
                  <a:pt x="3473956" y="1345"/>
                </a:moveTo>
                <a:cubicBezTo>
                  <a:pt x="3493833" y="-2999"/>
                  <a:pt x="3513051" y="4044"/>
                  <a:pt x="3531842" y="10164"/>
                </a:cubicBezTo>
                <a:cubicBezTo>
                  <a:pt x="3557904" y="18688"/>
                  <a:pt x="3584000" y="27276"/>
                  <a:pt x="3611774" y="27737"/>
                </a:cubicBezTo>
                <a:cubicBezTo>
                  <a:pt x="3629907" y="28033"/>
                  <a:pt x="3648664" y="32871"/>
                  <a:pt x="3664427" y="17141"/>
                </a:cubicBezTo>
                <a:cubicBezTo>
                  <a:pt x="3665250" y="16354"/>
                  <a:pt x="3666171" y="15663"/>
                  <a:pt x="3667159" y="15087"/>
                </a:cubicBezTo>
                <a:cubicBezTo>
                  <a:pt x="3674234" y="10958"/>
                  <a:pt x="3683349" y="13350"/>
                  <a:pt x="3687463" y="20432"/>
                </a:cubicBezTo>
                <a:cubicBezTo>
                  <a:pt x="3694340" y="32377"/>
                  <a:pt x="3704246" y="33858"/>
                  <a:pt x="3715335" y="32377"/>
                </a:cubicBezTo>
                <a:cubicBezTo>
                  <a:pt x="3743044" y="28626"/>
                  <a:pt x="3769831" y="34516"/>
                  <a:pt x="3796848" y="38498"/>
                </a:cubicBezTo>
                <a:cubicBezTo>
                  <a:pt x="3802245" y="27968"/>
                  <a:pt x="3807872" y="16877"/>
                  <a:pt x="3822385" y="20168"/>
                </a:cubicBezTo>
                <a:cubicBezTo>
                  <a:pt x="3835219" y="23163"/>
                  <a:pt x="3835219" y="35142"/>
                  <a:pt x="3836831" y="45442"/>
                </a:cubicBezTo>
                <a:cubicBezTo>
                  <a:pt x="3867008" y="56367"/>
                  <a:pt x="3900377" y="47811"/>
                  <a:pt x="3930224" y="60612"/>
                </a:cubicBezTo>
                <a:cubicBezTo>
                  <a:pt x="3941676" y="65581"/>
                  <a:pt x="3955859" y="64791"/>
                  <a:pt x="3969712" y="79370"/>
                </a:cubicBezTo>
                <a:cubicBezTo>
                  <a:pt x="3923708" y="78909"/>
                  <a:pt x="3884054" y="64035"/>
                  <a:pt x="3843150" y="68444"/>
                </a:cubicBezTo>
                <a:cubicBezTo>
                  <a:pt x="3842064" y="73874"/>
                  <a:pt x="3840978" y="79370"/>
                  <a:pt x="3839859" y="84898"/>
                </a:cubicBezTo>
                <a:cubicBezTo>
                  <a:pt x="3814915" y="89768"/>
                  <a:pt x="3789313" y="82989"/>
                  <a:pt x="3764434" y="89044"/>
                </a:cubicBezTo>
                <a:lnTo>
                  <a:pt x="3763940" y="100199"/>
                </a:lnTo>
                <a:cubicBezTo>
                  <a:pt x="3773550" y="106024"/>
                  <a:pt x="3785199" y="111355"/>
                  <a:pt x="3795072" y="108328"/>
                </a:cubicBezTo>
                <a:cubicBezTo>
                  <a:pt x="3822056" y="99970"/>
                  <a:pt x="3846967" y="107768"/>
                  <a:pt x="3872405" y="113593"/>
                </a:cubicBezTo>
                <a:cubicBezTo>
                  <a:pt x="3892215" y="118134"/>
                  <a:pt x="3911631" y="115436"/>
                  <a:pt x="3930981" y="110829"/>
                </a:cubicBezTo>
                <a:cubicBezTo>
                  <a:pt x="3944835" y="107571"/>
                  <a:pt x="3958558" y="102799"/>
                  <a:pt x="3972576" y="101483"/>
                </a:cubicBezTo>
                <a:cubicBezTo>
                  <a:pt x="3989128" y="99970"/>
                  <a:pt x="3998772" y="97205"/>
                  <a:pt x="4001568" y="76638"/>
                </a:cubicBezTo>
                <a:cubicBezTo>
                  <a:pt x="4004860" y="52780"/>
                  <a:pt x="4011804" y="51036"/>
                  <a:pt x="4036384" y="56070"/>
                </a:cubicBezTo>
                <a:cubicBezTo>
                  <a:pt x="4051522" y="58671"/>
                  <a:pt x="4066200" y="63449"/>
                  <a:pt x="4079988" y="70254"/>
                </a:cubicBezTo>
                <a:cubicBezTo>
                  <a:pt x="4086964" y="74071"/>
                  <a:pt x="4093118" y="78646"/>
                  <a:pt x="4090256" y="88352"/>
                </a:cubicBezTo>
                <a:cubicBezTo>
                  <a:pt x="4082390" y="93519"/>
                  <a:pt x="4073372" y="90986"/>
                  <a:pt x="4064816" y="91644"/>
                </a:cubicBezTo>
                <a:cubicBezTo>
                  <a:pt x="4055076" y="92367"/>
                  <a:pt x="4044712" y="91085"/>
                  <a:pt x="4037142" y="99212"/>
                </a:cubicBezTo>
                <a:cubicBezTo>
                  <a:pt x="4026414" y="110664"/>
                  <a:pt x="4012328" y="112079"/>
                  <a:pt x="3997980" y="113231"/>
                </a:cubicBezTo>
                <a:cubicBezTo>
                  <a:pt x="3987352" y="114086"/>
                  <a:pt x="3982942" y="121326"/>
                  <a:pt x="3981758" y="130738"/>
                </a:cubicBezTo>
                <a:cubicBezTo>
                  <a:pt x="3980572" y="140149"/>
                  <a:pt x="3986990" y="144757"/>
                  <a:pt x="3994394" y="147653"/>
                </a:cubicBezTo>
                <a:cubicBezTo>
                  <a:pt x="4007952" y="152885"/>
                  <a:pt x="4022596" y="156801"/>
                  <a:pt x="4034740" y="146303"/>
                </a:cubicBezTo>
                <a:cubicBezTo>
                  <a:pt x="4044644" y="137714"/>
                  <a:pt x="4053464" y="138734"/>
                  <a:pt x="4064850" y="141532"/>
                </a:cubicBezTo>
                <a:cubicBezTo>
                  <a:pt x="4112238" y="153148"/>
                  <a:pt x="4159658" y="164666"/>
                  <a:pt x="4207506" y="174110"/>
                </a:cubicBezTo>
                <a:cubicBezTo>
                  <a:pt x="4221558" y="176907"/>
                  <a:pt x="4234622" y="164797"/>
                  <a:pt x="4250286" y="162922"/>
                </a:cubicBezTo>
                <a:cubicBezTo>
                  <a:pt x="4222840" y="133667"/>
                  <a:pt x="4189834" y="118726"/>
                  <a:pt x="4153044" y="110993"/>
                </a:cubicBezTo>
                <a:cubicBezTo>
                  <a:pt x="4144718" y="109249"/>
                  <a:pt x="4136260" y="111684"/>
                  <a:pt x="4132740" y="118628"/>
                </a:cubicBezTo>
                <a:cubicBezTo>
                  <a:pt x="4122144" y="139623"/>
                  <a:pt x="4109244" y="131462"/>
                  <a:pt x="4090256" y="122116"/>
                </a:cubicBezTo>
                <a:cubicBezTo>
                  <a:pt x="4106708" y="116916"/>
                  <a:pt x="4118720" y="112441"/>
                  <a:pt x="4128066" y="103424"/>
                </a:cubicBezTo>
                <a:cubicBezTo>
                  <a:pt x="4130500" y="101246"/>
                  <a:pt x="4133692" y="100071"/>
                  <a:pt x="4136952" y="100134"/>
                </a:cubicBezTo>
                <a:cubicBezTo>
                  <a:pt x="4165318" y="102141"/>
                  <a:pt x="4197536" y="102141"/>
                  <a:pt x="4218924" y="118595"/>
                </a:cubicBezTo>
                <a:cubicBezTo>
                  <a:pt x="4256078" y="147323"/>
                  <a:pt x="4298496" y="164205"/>
                  <a:pt x="4338776" y="185990"/>
                </a:cubicBezTo>
                <a:cubicBezTo>
                  <a:pt x="4346542" y="190202"/>
                  <a:pt x="4362568" y="189478"/>
                  <a:pt x="4352696" y="206985"/>
                </a:cubicBezTo>
                <a:cubicBezTo>
                  <a:pt x="4350688" y="210770"/>
                  <a:pt x="4359112" y="214883"/>
                  <a:pt x="4363852" y="217121"/>
                </a:cubicBezTo>
                <a:cubicBezTo>
                  <a:pt x="4397450" y="233081"/>
                  <a:pt x="4431246" y="248252"/>
                  <a:pt x="4470012" y="244665"/>
                </a:cubicBezTo>
                <a:cubicBezTo>
                  <a:pt x="4481860" y="243546"/>
                  <a:pt x="4494002" y="242625"/>
                  <a:pt x="4508416" y="249206"/>
                </a:cubicBezTo>
                <a:cubicBezTo>
                  <a:pt x="4492620" y="266450"/>
                  <a:pt x="4500880" y="279876"/>
                  <a:pt x="4514044" y="293039"/>
                </a:cubicBezTo>
                <a:cubicBezTo>
                  <a:pt x="4536190" y="315318"/>
                  <a:pt x="4561264" y="331772"/>
                  <a:pt x="4593284" y="335063"/>
                </a:cubicBezTo>
                <a:cubicBezTo>
                  <a:pt x="4614676" y="337301"/>
                  <a:pt x="4633762" y="343882"/>
                  <a:pt x="4647220" y="362376"/>
                </a:cubicBezTo>
                <a:cubicBezTo>
                  <a:pt x="4642152" y="372973"/>
                  <a:pt x="4633334" y="364087"/>
                  <a:pt x="4626982" y="366621"/>
                </a:cubicBezTo>
                <a:cubicBezTo>
                  <a:pt x="4620696" y="371071"/>
                  <a:pt x="4613160" y="373381"/>
                  <a:pt x="4605460" y="373203"/>
                </a:cubicBezTo>
                <a:cubicBezTo>
                  <a:pt x="4598122" y="372545"/>
                  <a:pt x="4587328" y="373104"/>
                  <a:pt x="4586836" y="364087"/>
                </a:cubicBezTo>
                <a:cubicBezTo>
                  <a:pt x="4586276" y="354215"/>
                  <a:pt x="4597728" y="356321"/>
                  <a:pt x="4604506" y="354215"/>
                </a:cubicBezTo>
                <a:cubicBezTo>
                  <a:pt x="4594832" y="345366"/>
                  <a:pt x="4582392" y="340177"/>
                  <a:pt x="4569296" y="339538"/>
                </a:cubicBezTo>
                <a:cubicBezTo>
                  <a:pt x="4554486" y="338584"/>
                  <a:pt x="4547016" y="346778"/>
                  <a:pt x="4547344" y="362837"/>
                </a:cubicBezTo>
                <a:cubicBezTo>
                  <a:pt x="4547412" y="366819"/>
                  <a:pt x="4551854" y="371492"/>
                  <a:pt x="4545964" y="373400"/>
                </a:cubicBezTo>
                <a:cubicBezTo>
                  <a:pt x="4541784" y="374220"/>
                  <a:pt x="4537440" y="373677"/>
                  <a:pt x="4533590" y="371854"/>
                </a:cubicBezTo>
                <a:cubicBezTo>
                  <a:pt x="4524440" y="368168"/>
                  <a:pt x="4524508" y="357703"/>
                  <a:pt x="4519504" y="351122"/>
                </a:cubicBezTo>
                <a:cubicBezTo>
                  <a:pt x="4512760" y="342072"/>
                  <a:pt x="4504466" y="337794"/>
                  <a:pt x="4497622" y="351944"/>
                </a:cubicBezTo>
                <a:cubicBezTo>
                  <a:pt x="4493146" y="349443"/>
                  <a:pt x="4488572" y="347008"/>
                  <a:pt x="4483998" y="344573"/>
                </a:cubicBezTo>
                <a:cubicBezTo>
                  <a:pt x="4448820" y="345462"/>
                  <a:pt x="4415450" y="337926"/>
                  <a:pt x="4381820" y="327395"/>
                </a:cubicBezTo>
                <a:cubicBezTo>
                  <a:pt x="4340584" y="314463"/>
                  <a:pt x="4299780" y="299160"/>
                  <a:pt x="4256768" y="292052"/>
                </a:cubicBezTo>
                <a:lnTo>
                  <a:pt x="4245252" y="290177"/>
                </a:lnTo>
                <a:cubicBezTo>
                  <a:pt x="4238276" y="287544"/>
                  <a:pt x="4230740" y="286751"/>
                  <a:pt x="4223368" y="287873"/>
                </a:cubicBezTo>
                <a:cubicBezTo>
                  <a:pt x="4210732" y="289462"/>
                  <a:pt x="4197896" y="287926"/>
                  <a:pt x="4185984" y="283398"/>
                </a:cubicBezTo>
                <a:cubicBezTo>
                  <a:pt x="4148008" y="277968"/>
                  <a:pt x="4109802" y="280074"/>
                  <a:pt x="4071662" y="279054"/>
                </a:cubicBezTo>
                <a:cubicBezTo>
                  <a:pt x="4060176" y="278856"/>
                  <a:pt x="4050732" y="283661"/>
                  <a:pt x="4040860" y="288729"/>
                </a:cubicBezTo>
                <a:cubicBezTo>
                  <a:pt x="4040630" y="291164"/>
                  <a:pt x="4040630" y="293599"/>
                  <a:pt x="4040630" y="296034"/>
                </a:cubicBezTo>
                <a:cubicBezTo>
                  <a:pt x="4051226" y="300654"/>
                  <a:pt x="4062844" y="302501"/>
                  <a:pt x="4074360" y="301398"/>
                </a:cubicBezTo>
                <a:lnTo>
                  <a:pt x="4086832" y="303636"/>
                </a:lnTo>
                <a:cubicBezTo>
                  <a:pt x="4096738" y="308605"/>
                  <a:pt x="4105852" y="303405"/>
                  <a:pt x="4115464" y="302023"/>
                </a:cubicBezTo>
                <a:cubicBezTo>
                  <a:pt x="4138268" y="298765"/>
                  <a:pt x="4161402" y="296100"/>
                  <a:pt x="4182068" y="310579"/>
                </a:cubicBezTo>
                <a:cubicBezTo>
                  <a:pt x="4187036" y="314100"/>
                  <a:pt x="4194048" y="314923"/>
                  <a:pt x="4194474" y="323742"/>
                </a:cubicBezTo>
                <a:cubicBezTo>
                  <a:pt x="4195364" y="341348"/>
                  <a:pt x="4208526" y="346054"/>
                  <a:pt x="4223136" y="349542"/>
                </a:cubicBezTo>
                <a:cubicBezTo>
                  <a:pt x="4267860" y="360171"/>
                  <a:pt x="4312448" y="371294"/>
                  <a:pt x="4357104" y="382187"/>
                </a:cubicBezTo>
                <a:cubicBezTo>
                  <a:pt x="4369872" y="385086"/>
                  <a:pt x="4382872" y="386935"/>
                  <a:pt x="4395936" y="387715"/>
                </a:cubicBezTo>
                <a:cubicBezTo>
                  <a:pt x="4422196" y="389723"/>
                  <a:pt x="4445166" y="397226"/>
                  <a:pt x="4464484" y="419340"/>
                </a:cubicBezTo>
                <a:cubicBezTo>
                  <a:pt x="4479852" y="437110"/>
                  <a:pt x="4507790" y="435662"/>
                  <a:pt x="4529212" y="432141"/>
                </a:cubicBezTo>
                <a:cubicBezTo>
                  <a:pt x="4550636" y="428620"/>
                  <a:pt x="4568076" y="433227"/>
                  <a:pt x="4585520" y="442375"/>
                </a:cubicBezTo>
                <a:cubicBezTo>
                  <a:pt x="4602960" y="451524"/>
                  <a:pt x="4620500" y="460475"/>
                  <a:pt x="4637842" y="469853"/>
                </a:cubicBezTo>
                <a:cubicBezTo>
                  <a:pt x="4643536" y="472914"/>
                  <a:pt x="4650084" y="476007"/>
                  <a:pt x="4653672" y="480943"/>
                </a:cubicBezTo>
                <a:cubicBezTo>
                  <a:pt x="4656732" y="484958"/>
                  <a:pt x="4655844" y="491803"/>
                  <a:pt x="4656732" y="497397"/>
                </a:cubicBezTo>
                <a:cubicBezTo>
                  <a:pt x="4651368" y="497825"/>
                  <a:pt x="4645936" y="498483"/>
                  <a:pt x="4641496" y="493942"/>
                </a:cubicBezTo>
                <a:cubicBezTo>
                  <a:pt x="4615400" y="467188"/>
                  <a:pt x="4579562" y="458434"/>
                  <a:pt x="4547214" y="443231"/>
                </a:cubicBezTo>
                <a:cubicBezTo>
                  <a:pt x="4544154" y="441987"/>
                  <a:pt x="4540994" y="441092"/>
                  <a:pt x="4537736" y="440565"/>
                </a:cubicBezTo>
                <a:cubicBezTo>
                  <a:pt x="4531220" y="439216"/>
                  <a:pt x="4523290" y="437801"/>
                  <a:pt x="4520524" y="445173"/>
                </a:cubicBezTo>
                <a:cubicBezTo>
                  <a:pt x="4517236" y="453399"/>
                  <a:pt x="4518056" y="461956"/>
                  <a:pt x="4527108" y="468208"/>
                </a:cubicBezTo>
                <a:cubicBezTo>
                  <a:pt x="4534972" y="473539"/>
                  <a:pt x="4546852" y="470709"/>
                  <a:pt x="4553432" y="482358"/>
                </a:cubicBezTo>
                <a:cubicBezTo>
                  <a:pt x="4539480" y="488479"/>
                  <a:pt x="4527040" y="482062"/>
                  <a:pt x="4515326" y="479693"/>
                </a:cubicBezTo>
                <a:cubicBezTo>
                  <a:pt x="4483176" y="473177"/>
                  <a:pt x="4451452" y="464621"/>
                  <a:pt x="4419498" y="457118"/>
                </a:cubicBezTo>
                <a:cubicBezTo>
                  <a:pt x="4409922" y="454844"/>
                  <a:pt x="4400774" y="451043"/>
                  <a:pt x="4392416" y="445864"/>
                </a:cubicBezTo>
                <a:cubicBezTo>
                  <a:pt x="4371616" y="433638"/>
                  <a:pt x="4349044" y="424753"/>
                  <a:pt x="4325480" y="419537"/>
                </a:cubicBezTo>
                <a:cubicBezTo>
                  <a:pt x="4309948" y="415852"/>
                  <a:pt x="4295008" y="413186"/>
                  <a:pt x="4287800" y="432931"/>
                </a:cubicBezTo>
                <a:cubicBezTo>
                  <a:pt x="4287736" y="433187"/>
                  <a:pt x="4287668" y="433441"/>
                  <a:pt x="4287572" y="433688"/>
                </a:cubicBezTo>
                <a:cubicBezTo>
                  <a:pt x="4286056" y="437804"/>
                  <a:pt x="4281516" y="439924"/>
                  <a:pt x="4277402" y="438426"/>
                </a:cubicBezTo>
                <a:cubicBezTo>
                  <a:pt x="4259368" y="430463"/>
                  <a:pt x="4233338" y="437867"/>
                  <a:pt x="4226756" y="407263"/>
                </a:cubicBezTo>
                <a:cubicBezTo>
                  <a:pt x="4223072" y="390414"/>
                  <a:pt x="4187070" y="380936"/>
                  <a:pt x="4168378" y="387518"/>
                </a:cubicBezTo>
                <a:cubicBezTo>
                  <a:pt x="4146592" y="394988"/>
                  <a:pt x="4122800" y="391697"/>
                  <a:pt x="4100984" y="399793"/>
                </a:cubicBezTo>
                <a:cubicBezTo>
                  <a:pt x="4096344" y="401537"/>
                  <a:pt x="4088478" y="399793"/>
                  <a:pt x="4088644" y="392948"/>
                </a:cubicBezTo>
                <a:cubicBezTo>
                  <a:pt x="4088808" y="386103"/>
                  <a:pt x="4098020" y="390183"/>
                  <a:pt x="4102562" y="385182"/>
                </a:cubicBezTo>
                <a:cubicBezTo>
                  <a:pt x="4074624" y="366687"/>
                  <a:pt x="4042868" y="361817"/>
                  <a:pt x="4010948" y="358263"/>
                </a:cubicBezTo>
                <a:cubicBezTo>
                  <a:pt x="3995908" y="356749"/>
                  <a:pt x="3983832" y="365963"/>
                  <a:pt x="3971720" y="373203"/>
                </a:cubicBezTo>
                <a:cubicBezTo>
                  <a:pt x="3960236" y="380081"/>
                  <a:pt x="3949146" y="386728"/>
                  <a:pt x="3935061" y="382549"/>
                </a:cubicBezTo>
                <a:cubicBezTo>
                  <a:pt x="3928710" y="385534"/>
                  <a:pt x="3921207" y="384431"/>
                  <a:pt x="3916008" y="379752"/>
                </a:cubicBezTo>
                <a:cubicBezTo>
                  <a:pt x="3872767" y="368629"/>
                  <a:pt x="3829559" y="355893"/>
                  <a:pt x="3783916" y="362475"/>
                </a:cubicBezTo>
                <a:cubicBezTo>
                  <a:pt x="3774767" y="361554"/>
                  <a:pt x="3780098" y="358263"/>
                  <a:pt x="3782731" y="355400"/>
                </a:cubicBezTo>
                <a:cubicBezTo>
                  <a:pt x="3803331" y="349806"/>
                  <a:pt x="3824754" y="346844"/>
                  <a:pt x="3843775" y="336313"/>
                </a:cubicBezTo>
                <a:lnTo>
                  <a:pt x="3843578" y="325158"/>
                </a:lnTo>
                <a:cubicBezTo>
                  <a:pt x="3821068" y="316536"/>
                  <a:pt x="3797309" y="315943"/>
                  <a:pt x="3773747" y="314002"/>
                </a:cubicBezTo>
                <a:cubicBezTo>
                  <a:pt x="3753509" y="312356"/>
                  <a:pt x="3734949" y="315121"/>
                  <a:pt x="3720897" y="331574"/>
                </a:cubicBezTo>
                <a:cubicBezTo>
                  <a:pt x="3711255" y="342862"/>
                  <a:pt x="3698487" y="342664"/>
                  <a:pt x="3685323" y="341908"/>
                </a:cubicBezTo>
                <a:cubicBezTo>
                  <a:pt x="3672983" y="362442"/>
                  <a:pt x="3672983" y="362442"/>
                  <a:pt x="3645834" y="354676"/>
                </a:cubicBezTo>
                <a:cubicBezTo>
                  <a:pt x="3616711" y="358329"/>
                  <a:pt x="3590516" y="344573"/>
                  <a:pt x="3563564" y="337761"/>
                </a:cubicBezTo>
                <a:cubicBezTo>
                  <a:pt x="3521179" y="326625"/>
                  <a:pt x="3476523" y="327988"/>
                  <a:pt x="3434895" y="341677"/>
                </a:cubicBezTo>
                <a:cubicBezTo>
                  <a:pt x="3425384" y="344738"/>
                  <a:pt x="3416236" y="349246"/>
                  <a:pt x="3406364" y="345626"/>
                </a:cubicBezTo>
                <a:cubicBezTo>
                  <a:pt x="3380399" y="335984"/>
                  <a:pt x="3354665" y="340361"/>
                  <a:pt x="3328800" y="345264"/>
                </a:cubicBezTo>
                <a:cubicBezTo>
                  <a:pt x="3323600" y="346367"/>
                  <a:pt x="3318335" y="347071"/>
                  <a:pt x="3313037" y="347370"/>
                </a:cubicBezTo>
                <a:cubicBezTo>
                  <a:pt x="3304909" y="347272"/>
                  <a:pt x="3297965" y="343783"/>
                  <a:pt x="3296780" y="335030"/>
                </a:cubicBezTo>
                <a:cubicBezTo>
                  <a:pt x="3295300" y="324137"/>
                  <a:pt x="3303132" y="319728"/>
                  <a:pt x="3312083" y="318214"/>
                </a:cubicBezTo>
                <a:cubicBezTo>
                  <a:pt x="3320540" y="317191"/>
                  <a:pt x="3329063" y="316631"/>
                  <a:pt x="3337586" y="316536"/>
                </a:cubicBezTo>
                <a:cubicBezTo>
                  <a:pt x="3342161" y="315219"/>
                  <a:pt x="3347195" y="313212"/>
                  <a:pt x="3340054" y="309000"/>
                </a:cubicBezTo>
                <a:cubicBezTo>
                  <a:pt x="3311293" y="291621"/>
                  <a:pt x="3278220" y="282703"/>
                  <a:pt x="3244622" y="283266"/>
                </a:cubicBezTo>
                <a:cubicBezTo>
                  <a:pt x="3159028" y="285010"/>
                  <a:pt x="3074389" y="297153"/>
                  <a:pt x="2989849" y="309954"/>
                </a:cubicBezTo>
                <a:cubicBezTo>
                  <a:pt x="2981293" y="311270"/>
                  <a:pt x="2971157" y="310547"/>
                  <a:pt x="2964839" y="316766"/>
                </a:cubicBezTo>
                <a:cubicBezTo>
                  <a:pt x="2933905" y="347173"/>
                  <a:pt x="2892639" y="351385"/>
                  <a:pt x="2853841" y="361422"/>
                </a:cubicBezTo>
                <a:cubicBezTo>
                  <a:pt x="2815766" y="371294"/>
                  <a:pt x="2777132" y="379587"/>
                  <a:pt x="2740078" y="393343"/>
                </a:cubicBezTo>
                <a:cubicBezTo>
                  <a:pt x="2718556" y="401405"/>
                  <a:pt x="2718392" y="401010"/>
                  <a:pt x="2713127" y="378370"/>
                </a:cubicBezTo>
                <a:cubicBezTo>
                  <a:pt x="2712403" y="375276"/>
                  <a:pt x="2712073" y="371985"/>
                  <a:pt x="2711547" y="368695"/>
                </a:cubicBezTo>
                <a:lnTo>
                  <a:pt x="2691440" y="361389"/>
                </a:lnTo>
                <a:cubicBezTo>
                  <a:pt x="2684431" y="364943"/>
                  <a:pt x="2676302" y="366391"/>
                  <a:pt x="2671696" y="373499"/>
                </a:cubicBezTo>
                <a:cubicBezTo>
                  <a:pt x="2671696" y="379258"/>
                  <a:pt x="2671696" y="385017"/>
                  <a:pt x="2671696" y="390776"/>
                </a:cubicBezTo>
                <a:cubicBezTo>
                  <a:pt x="2665871" y="403347"/>
                  <a:pt x="2658862" y="412199"/>
                  <a:pt x="2644843" y="399463"/>
                </a:cubicBezTo>
                <a:lnTo>
                  <a:pt x="2636221" y="389361"/>
                </a:lnTo>
                <a:cubicBezTo>
                  <a:pt x="2616937" y="401603"/>
                  <a:pt x="2591598" y="398937"/>
                  <a:pt x="2574157" y="415391"/>
                </a:cubicBezTo>
                <a:cubicBezTo>
                  <a:pt x="2574255" y="416839"/>
                  <a:pt x="2574255" y="418287"/>
                  <a:pt x="2574157" y="419735"/>
                </a:cubicBezTo>
                <a:cubicBezTo>
                  <a:pt x="2585016" y="438591"/>
                  <a:pt x="2568760" y="441520"/>
                  <a:pt x="2558196" y="442178"/>
                </a:cubicBezTo>
                <a:cubicBezTo>
                  <a:pt x="2516601" y="444778"/>
                  <a:pt x="2480961" y="464950"/>
                  <a:pt x="2443019" y="478113"/>
                </a:cubicBezTo>
                <a:cubicBezTo>
                  <a:pt x="2428506" y="482789"/>
                  <a:pt x="2415080" y="490342"/>
                  <a:pt x="2403529" y="500326"/>
                </a:cubicBezTo>
                <a:cubicBezTo>
                  <a:pt x="2382534" y="519018"/>
                  <a:pt x="2354628" y="520466"/>
                  <a:pt x="2332382" y="502202"/>
                </a:cubicBezTo>
                <a:cubicBezTo>
                  <a:pt x="2320404" y="492395"/>
                  <a:pt x="2311256" y="494238"/>
                  <a:pt x="2299738" y="499470"/>
                </a:cubicBezTo>
                <a:cubicBezTo>
                  <a:pt x="2261598" y="516550"/>
                  <a:pt x="2228262" y="541099"/>
                  <a:pt x="2197724" y="569202"/>
                </a:cubicBezTo>
                <a:cubicBezTo>
                  <a:pt x="2187686" y="578988"/>
                  <a:pt x="2175050" y="585652"/>
                  <a:pt x="2161294" y="588387"/>
                </a:cubicBezTo>
                <a:cubicBezTo>
                  <a:pt x="2137700" y="593092"/>
                  <a:pt x="2115059" y="601286"/>
                  <a:pt x="2091629" y="606256"/>
                </a:cubicBezTo>
                <a:cubicBezTo>
                  <a:pt x="2077577" y="609217"/>
                  <a:pt x="2070140" y="619419"/>
                  <a:pt x="2066421" y="629785"/>
                </a:cubicBezTo>
                <a:cubicBezTo>
                  <a:pt x="2050461" y="674112"/>
                  <a:pt x="2015315" y="691981"/>
                  <a:pt x="1973259" y="701557"/>
                </a:cubicBezTo>
                <a:lnTo>
                  <a:pt x="1960655" y="703301"/>
                </a:lnTo>
                <a:cubicBezTo>
                  <a:pt x="1937488" y="704485"/>
                  <a:pt x="1921133" y="719854"/>
                  <a:pt x="1903527" y="731799"/>
                </a:cubicBezTo>
                <a:cubicBezTo>
                  <a:pt x="1853507" y="765859"/>
                  <a:pt x="1806350" y="804328"/>
                  <a:pt x="1754784" y="836446"/>
                </a:cubicBezTo>
                <a:cubicBezTo>
                  <a:pt x="1744385" y="842929"/>
                  <a:pt x="1736026" y="850333"/>
                  <a:pt x="1723422" y="838585"/>
                </a:cubicBezTo>
                <a:cubicBezTo>
                  <a:pt x="1714768" y="830523"/>
                  <a:pt x="1701210" y="833221"/>
                  <a:pt x="1692226" y="838585"/>
                </a:cubicBezTo>
                <a:cubicBezTo>
                  <a:pt x="1665702" y="854414"/>
                  <a:pt x="1634406" y="857046"/>
                  <a:pt x="1607455" y="871131"/>
                </a:cubicBezTo>
                <a:cubicBezTo>
                  <a:pt x="1606632" y="877844"/>
                  <a:pt x="1605843" y="884689"/>
                  <a:pt x="1605020" y="891271"/>
                </a:cubicBezTo>
                <a:cubicBezTo>
                  <a:pt x="1601531" y="896371"/>
                  <a:pt x="1600775" y="901209"/>
                  <a:pt x="1607586" y="903973"/>
                </a:cubicBezTo>
                <a:cubicBezTo>
                  <a:pt x="1614399" y="906737"/>
                  <a:pt x="1622691" y="903216"/>
                  <a:pt x="1630359" y="910028"/>
                </a:cubicBezTo>
                <a:cubicBezTo>
                  <a:pt x="1620190" y="926087"/>
                  <a:pt x="1599722" y="913089"/>
                  <a:pt x="1588697" y="924409"/>
                </a:cubicBezTo>
                <a:cubicBezTo>
                  <a:pt x="1579121" y="935884"/>
                  <a:pt x="1566090" y="943963"/>
                  <a:pt x="1551545" y="947444"/>
                </a:cubicBezTo>
                <a:cubicBezTo>
                  <a:pt x="1529134" y="988053"/>
                  <a:pt x="1503137" y="1026028"/>
                  <a:pt x="1469571" y="1058346"/>
                </a:cubicBezTo>
                <a:cubicBezTo>
                  <a:pt x="1461179" y="1066441"/>
                  <a:pt x="1453775" y="1076643"/>
                  <a:pt x="1440612" y="1077400"/>
                </a:cubicBezTo>
                <a:lnTo>
                  <a:pt x="1420111" y="1078946"/>
                </a:lnTo>
                <a:cubicBezTo>
                  <a:pt x="1403558" y="1103694"/>
                  <a:pt x="1386643" y="1127847"/>
                  <a:pt x="1360152" y="1143182"/>
                </a:cubicBezTo>
                <a:lnTo>
                  <a:pt x="1327014" y="1151344"/>
                </a:lnTo>
                <a:lnTo>
                  <a:pt x="1318656" y="1157926"/>
                </a:lnTo>
                <a:cubicBezTo>
                  <a:pt x="1318721" y="1157913"/>
                  <a:pt x="1318754" y="1157913"/>
                  <a:pt x="1318820" y="1157926"/>
                </a:cubicBezTo>
                <a:cubicBezTo>
                  <a:pt x="1312699" y="1171713"/>
                  <a:pt x="1308651" y="1186720"/>
                  <a:pt x="1292659" y="1193796"/>
                </a:cubicBezTo>
                <a:cubicBezTo>
                  <a:pt x="1288282" y="1195771"/>
                  <a:pt x="1285352" y="1201661"/>
                  <a:pt x="1282424" y="1206170"/>
                </a:cubicBezTo>
                <a:cubicBezTo>
                  <a:pt x="1263831" y="1234565"/>
                  <a:pt x="1242737" y="1261217"/>
                  <a:pt x="1219340" y="1285804"/>
                </a:cubicBezTo>
                <a:cubicBezTo>
                  <a:pt x="1213680" y="1291296"/>
                  <a:pt x="1206341" y="1294768"/>
                  <a:pt x="1198509" y="1295676"/>
                </a:cubicBezTo>
                <a:cubicBezTo>
                  <a:pt x="1175770" y="1314335"/>
                  <a:pt x="1152339" y="1332271"/>
                  <a:pt x="1134009" y="1355670"/>
                </a:cubicBezTo>
                <a:cubicBezTo>
                  <a:pt x="1132561" y="1374328"/>
                  <a:pt x="1128547" y="1391571"/>
                  <a:pt x="1110184" y="1401444"/>
                </a:cubicBezTo>
                <a:cubicBezTo>
                  <a:pt x="1101661" y="1411482"/>
                  <a:pt x="1093961" y="1422339"/>
                  <a:pt x="1084418" y="1431225"/>
                </a:cubicBezTo>
                <a:cubicBezTo>
                  <a:pt x="1060921" y="1453143"/>
                  <a:pt x="1048943" y="1480521"/>
                  <a:pt x="1043349" y="1511389"/>
                </a:cubicBezTo>
                <a:cubicBezTo>
                  <a:pt x="1032850" y="1533568"/>
                  <a:pt x="1020050" y="1551339"/>
                  <a:pt x="993723" y="1559368"/>
                </a:cubicBezTo>
                <a:cubicBezTo>
                  <a:pt x="972761" y="1565719"/>
                  <a:pt x="966969" y="1589611"/>
                  <a:pt x="957525" y="1608039"/>
                </a:cubicBezTo>
                <a:cubicBezTo>
                  <a:pt x="954497" y="1614127"/>
                  <a:pt x="954562" y="1632029"/>
                  <a:pt x="941071" y="1613864"/>
                </a:cubicBezTo>
                <a:cubicBezTo>
                  <a:pt x="937451" y="1609191"/>
                  <a:pt x="931198" y="1615674"/>
                  <a:pt x="927908" y="1619952"/>
                </a:cubicBezTo>
                <a:cubicBezTo>
                  <a:pt x="918068" y="1633082"/>
                  <a:pt x="908130" y="1646179"/>
                  <a:pt x="899113" y="1659870"/>
                </a:cubicBezTo>
                <a:cubicBezTo>
                  <a:pt x="865185" y="1711140"/>
                  <a:pt x="839681" y="1766162"/>
                  <a:pt x="827275" y="1826648"/>
                </a:cubicBezTo>
                <a:cubicBezTo>
                  <a:pt x="824873" y="1838297"/>
                  <a:pt x="822471" y="1847873"/>
                  <a:pt x="807300" y="1847051"/>
                </a:cubicBezTo>
                <a:cubicBezTo>
                  <a:pt x="796704" y="1846491"/>
                  <a:pt x="796802" y="1856462"/>
                  <a:pt x="794334" y="1863241"/>
                </a:cubicBezTo>
                <a:cubicBezTo>
                  <a:pt x="791751" y="1870448"/>
                  <a:pt x="789316" y="1877729"/>
                  <a:pt x="786042" y="1884558"/>
                </a:cubicBezTo>
                <a:lnTo>
                  <a:pt x="772724" y="1903146"/>
                </a:lnTo>
                <a:lnTo>
                  <a:pt x="772953" y="1887861"/>
                </a:lnTo>
                <a:cubicBezTo>
                  <a:pt x="774491" y="1882567"/>
                  <a:pt x="776137" y="1877228"/>
                  <a:pt x="773833" y="1871666"/>
                </a:cubicBezTo>
                <a:cubicBezTo>
                  <a:pt x="760374" y="1870975"/>
                  <a:pt x="755339" y="1882461"/>
                  <a:pt x="748757" y="1890095"/>
                </a:cubicBezTo>
                <a:cubicBezTo>
                  <a:pt x="731316" y="1909905"/>
                  <a:pt x="718679" y="1933006"/>
                  <a:pt x="706997" y="1956634"/>
                </a:cubicBezTo>
                <a:cubicBezTo>
                  <a:pt x="701337" y="1968020"/>
                  <a:pt x="696730" y="1978682"/>
                  <a:pt x="683204" y="1985988"/>
                </a:cubicBezTo>
                <a:cubicBezTo>
                  <a:pt x="664941" y="1995827"/>
                  <a:pt x="666422" y="2013598"/>
                  <a:pt x="682645" y="2027385"/>
                </a:cubicBezTo>
                <a:cubicBezTo>
                  <a:pt x="691629" y="2034987"/>
                  <a:pt x="691629" y="2034987"/>
                  <a:pt x="685311" y="2057660"/>
                </a:cubicBezTo>
                <a:cubicBezTo>
                  <a:pt x="686792" y="2058779"/>
                  <a:pt x="688536" y="2060951"/>
                  <a:pt x="690082" y="2060951"/>
                </a:cubicBezTo>
                <a:cubicBezTo>
                  <a:pt x="699494" y="2060622"/>
                  <a:pt x="710716" y="2054600"/>
                  <a:pt x="716836" y="2065854"/>
                </a:cubicBezTo>
                <a:cubicBezTo>
                  <a:pt x="722003" y="2075365"/>
                  <a:pt x="716803" y="2085500"/>
                  <a:pt x="711407" y="2093595"/>
                </a:cubicBezTo>
                <a:cubicBezTo>
                  <a:pt x="703114" y="2106464"/>
                  <a:pt x="693801" y="2118632"/>
                  <a:pt x="683534" y="2129986"/>
                </a:cubicBezTo>
                <a:cubicBezTo>
                  <a:pt x="670107" y="2144466"/>
                  <a:pt x="658129" y="2159378"/>
                  <a:pt x="654673" y="2185343"/>
                </a:cubicBezTo>
                <a:cubicBezTo>
                  <a:pt x="638384" y="2165008"/>
                  <a:pt x="634106" y="2148978"/>
                  <a:pt x="642333" y="2130082"/>
                </a:cubicBezTo>
                <a:cubicBezTo>
                  <a:pt x="646019" y="2122147"/>
                  <a:pt x="649244" y="2114009"/>
                  <a:pt x="652008" y="2105707"/>
                </a:cubicBezTo>
                <a:cubicBezTo>
                  <a:pt x="655134" y="2095702"/>
                  <a:pt x="666092" y="2082177"/>
                  <a:pt x="643255" y="2080992"/>
                </a:cubicBezTo>
                <a:cubicBezTo>
                  <a:pt x="642793" y="2080959"/>
                  <a:pt x="642234" y="2079182"/>
                  <a:pt x="641971" y="2078128"/>
                </a:cubicBezTo>
                <a:cubicBezTo>
                  <a:pt x="640227" y="2071218"/>
                  <a:pt x="643353" y="2060457"/>
                  <a:pt x="632987" y="2059536"/>
                </a:cubicBezTo>
                <a:cubicBezTo>
                  <a:pt x="620844" y="2058417"/>
                  <a:pt x="618376" y="2070626"/>
                  <a:pt x="613539" y="2078655"/>
                </a:cubicBezTo>
                <a:cubicBezTo>
                  <a:pt x="597085" y="2106003"/>
                  <a:pt x="600375" y="2136238"/>
                  <a:pt x="603534" y="2164480"/>
                </a:cubicBezTo>
                <a:cubicBezTo>
                  <a:pt x="606233" y="2186759"/>
                  <a:pt x="598467" y="2207750"/>
                  <a:pt x="601922" y="2229538"/>
                </a:cubicBezTo>
                <a:cubicBezTo>
                  <a:pt x="602942" y="2235888"/>
                  <a:pt x="599256" y="2242468"/>
                  <a:pt x="594254" y="2247076"/>
                </a:cubicBezTo>
                <a:cubicBezTo>
                  <a:pt x="581091" y="2259350"/>
                  <a:pt x="580565" y="2276168"/>
                  <a:pt x="577800" y="2292253"/>
                </a:cubicBezTo>
                <a:cubicBezTo>
                  <a:pt x="576385" y="2300383"/>
                  <a:pt x="576616" y="2309006"/>
                  <a:pt x="584777" y="2312293"/>
                </a:cubicBezTo>
                <a:cubicBezTo>
                  <a:pt x="617257" y="2325887"/>
                  <a:pt x="614592" y="2351427"/>
                  <a:pt x="608701" y="2378539"/>
                </a:cubicBezTo>
                <a:cubicBezTo>
                  <a:pt x="608734" y="2381247"/>
                  <a:pt x="609195" y="2383931"/>
                  <a:pt x="610050" y="2386504"/>
                </a:cubicBezTo>
                <a:cubicBezTo>
                  <a:pt x="623806" y="2384990"/>
                  <a:pt x="629696" y="2365934"/>
                  <a:pt x="645032" y="2369226"/>
                </a:cubicBezTo>
                <a:cubicBezTo>
                  <a:pt x="602679" y="2456043"/>
                  <a:pt x="576748" y="2548685"/>
                  <a:pt x="546538" y="2640027"/>
                </a:cubicBezTo>
                <a:cubicBezTo>
                  <a:pt x="525378" y="2703968"/>
                  <a:pt x="509089" y="2768271"/>
                  <a:pt x="502935" y="2834613"/>
                </a:cubicBezTo>
                <a:cubicBezTo>
                  <a:pt x="498295" y="2884830"/>
                  <a:pt x="484967" y="2933502"/>
                  <a:pt x="481677" y="2983751"/>
                </a:cubicBezTo>
                <a:cubicBezTo>
                  <a:pt x="481315" y="2993176"/>
                  <a:pt x="478254" y="3002302"/>
                  <a:pt x="472923" y="3010079"/>
                </a:cubicBezTo>
                <a:cubicBezTo>
                  <a:pt x="472068" y="3009627"/>
                  <a:pt x="471278" y="3009097"/>
                  <a:pt x="470554" y="3008492"/>
                </a:cubicBezTo>
                <a:cubicBezTo>
                  <a:pt x="464301" y="3003381"/>
                  <a:pt x="463380" y="2994177"/>
                  <a:pt x="468480" y="2987930"/>
                </a:cubicBezTo>
                <a:cubicBezTo>
                  <a:pt x="481775" y="2969306"/>
                  <a:pt x="471837" y="2958412"/>
                  <a:pt x="457950" y="2947323"/>
                </a:cubicBezTo>
                <a:cubicBezTo>
                  <a:pt x="449525" y="2940609"/>
                  <a:pt x="439423" y="2934521"/>
                  <a:pt x="438699" y="2922050"/>
                </a:cubicBezTo>
                <a:cubicBezTo>
                  <a:pt x="437613" y="2904806"/>
                  <a:pt x="434717" y="2888417"/>
                  <a:pt x="455153" y="2876866"/>
                </a:cubicBezTo>
                <a:cubicBezTo>
                  <a:pt x="476938" y="2864493"/>
                  <a:pt x="474700" y="2838726"/>
                  <a:pt x="477695" y="2817632"/>
                </a:cubicBezTo>
                <a:cubicBezTo>
                  <a:pt x="480459" y="2798350"/>
                  <a:pt x="477070" y="2778208"/>
                  <a:pt x="489377" y="2760735"/>
                </a:cubicBezTo>
                <a:cubicBezTo>
                  <a:pt x="491648" y="2756942"/>
                  <a:pt x="492043" y="2752315"/>
                  <a:pt x="490431" y="2748197"/>
                </a:cubicBezTo>
                <a:cubicBezTo>
                  <a:pt x="479077" y="2727927"/>
                  <a:pt x="489805" y="2709792"/>
                  <a:pt x="495202" y="2691263"/>
                </a:cubicBezTo>
                <a:cubicBezTo>
                  <a:pt x="499809" y="2675468"/>
                  <a:pt x="504943" y="2659835"/>
                  <a:pt x="505502" y="2643185"/>
                </a:cubicBezTo>
                <a:cubicBezTo>
                  <a:pt x="505930" y="2629266"/>
                  <a:pt x="502672" y="2619034"/>
                  <a:pt x="488620" y="2611005"/>
                </a:cubicBezTo>
                <a:cubicBezTo>
                  <a:pt x="461932" y="2595803"/>
                  <a:pt x="461537" y="2566419"/>
                  <a:pt x="486777" y="2548881"/>
                </a:cubicBezTo>
                <a:cubicBezTo>
                  <a:pt x="503955" y="2537002"/>
                  <a:pt x="513663" y="2518634"/>
                  <a:pt x="529130" y="2497510"/>
                </a:cubicBezTo>
                <a:cubicBezTo>
                  <a:pt x="533441" y="2533481"/>
                  <a:pt x="518896" y="2561056"/>
                  <a:pt x="522549" y="2596001"/>
                </a:cubicBezTo>
                <a:cubicBezTo>
                  <a:pt x="540746" y="2569183"/>
                  <a:pt x="551112" y="2546282"/>
                  <a:pt x="551112" y="2519128"/>
                </a:cubicBezTo>
                <a:cubicBezTo>
                  <a:pt x="551343" y="2481318"/>
                  <a:pt x="556575" y="2445511"/>
                  <a:pt x="583526" y="2415135"/>
                </a:cubicBezTo>
                <a:cubicBezTo>
                  <a:pt x="594452" y="2403389"/>
                  <a:pt x="596328" y="2385858"/>
                  <a:pt x="588167" y="2372055"/>
                </a:cubicBezTo>
                <a:cubicBezTo>
                  <a:pt x="563025" y="2331186"/>
                  <a:pt x="537258" y="2290741"/>
                  <a:pt x="512050" y="2250663"/>
                </a:cubicBezTo>
                <a:cubicBezTo>
                  <a:pt x="498196" y="2252999"/>
                  <a:pt x="496979" y="2262872"/>
                  <a:pt x="494248" y="2270411"/>
                </a:cubicBezTo>
                <a:cubicBezTo>
                  <a:pt x="459958" y="2365199"/>
                  <a:pt x="425766" y="2460026"/>
                  <a:pt x="391641" y="2554869"/>
                </a:cubicBezTo>
                <a:cubicBezTo>
                  <a:pt x="388350" y="2563016"/>
                  <a:pt x="386771" y="2571753"/>
                  <a:pt x="387001" y="2580534"/>
                </a:cubicBezTo>
                <a:cubicBezTo>
                  <a:pt x="387593" y="2593819"/>
                  <a:pt x="383809" y="2606935"/>
                  <a:pt x="376273" y="2617882"/>
                </a:cubicBezTo>
                <a:cubicBezTo>
                  <a:pt x="355771" y="2648616"/>
                  <a:pt x="350539" y="2685044"/>
                  <a:pt x="337178" y="2718447"/>
                </a:cubicBezTo>
                <a:cubicBezTo>
                  <a:pt x="332572" y="2730033"/>
                  <a:pt x="333657" y="2741912"/>
                  <a:pt x="334052" y="2754024"/>
                </a:cubicBezTo>
                <a:cubicBezTo>
                  <a:pt x="335665" y="2801014"/>
                  <a:pt x="336323" y="2848038"/>
                  <a:pt x="337343" y="2895032"/>
                </a:cubicBezTo>
                <a:cubicBezTo>
                  <a:pt x="337606" y="2907076"/>
                  <a:pt x="334019" y="2918894"/>
                  <a:pt x="327174" y="2928796"/>
                </a:cubicBezTo>
                <a:cubicBezTo>
                  <a:pt x="316019" y="2946425"/>
                  <a:pt x="307430" y="2965564"/>
                  <a:pt x="301704" y="2985626"/>
                </a:cubicBezTo>
                <a:cubicBezTo>
                  <a:pt x="296241" y="3003858"/>
                  <a:pt x="295879" y="3020806"/>
                  <a:pt x="304632" y="3039534"/>
                </a:cubicBezTo>
                <a:cubicBezTo>
                  <a:pt x="314669" y="3061051"/>
                  <a:pt x="317894" y="3085371"/>
                  <a:pt x="319441" y="3109622"/>
                </a:cubicBezTo>
                <a:cubicBezTo>
                  <a:pt x="307462" y="3112322"/>
                  <a:pt x="314472" y="3098863"/>
                  <a:pt x="302592" y="3099159"/>
                </a:cubicBezTo>
                <a:cubicBezTo>
                  <a:pt x="298380" y="3133909"/>
                  <a:pt x="282419" y="3168034"/>
                  <a:pt x="284460" y="3205583"/>
                </a:cubicBezTo>
                <a:cubicBezTo>
                  <a:pt x="285316" y="3220818"/>
                  <a:pt x="283012" y="3231116"/>
                  <a:pt x="269849" y="3241778"/>
                </a:cubicBezTo>
                <a:cubicBezTo>
                  <a:pt x="247307" y="3260010"/>
                  <a:pt x="246879" y="3276661"/>
                  <a:pt x="267579" y="3296404"/>
                </a:cubicBezTo>
                <a:cubicBezTo>
                  <a:pt x="277911" y="3306276"/>
                  <a:pt x="280742" y="3315556"/>
                  <a:pt x="279128" y="3328028"/>
                </a:cubicBezTo>
                <a:cubicBezTo>
                  <a:pt x="277582" y="3339941"/>
                  <a:pt x="276496" y="3351951"/>
                  <a:pt x="273962" y="3363667"/>
                </a:cubicBezTo>
                <a:cubicBezTo>
                  <a:pt x="265538" y="3402724"/>
                  <a:pt x="268927" y="3440171"/>
                  <a:pt x="289462" y="3474856"/>
                </a:cubicBezTo>
                <a:cubicBezTo>
                  <a:pt x="299795" y="3492965"/>
                  <a:pt x="305718" y="3513262"/>
                  <a:pt x="306739" y="3534090"/>
                </a:cubicBezTo>
                <a:cubicBezTo>
                  <a:pt x="311609" y="3596351"/>
                  <a:pt x="309766" y="3659008"/>
                  <a:pt x="317104" y="3721105"/>
                </a:cubicBezTo>
                <a:cubicBezTo>
                  <a:pt x="318421" y="3732080"/>
                  <a:pt x="314801" y="3743074"/>
                  <a:pt x="307232" y="3751117"/>
                </a:cubicBezTo>
                <a:cubicBezTo>
                  <a:pt x="287553" y="3774844"/>
                  <a:pt x="284460" y="3799558"/>
                  <a:pt x="301671" y="3826805"/>
                </a:cubicBezTo>
                <a:cubicBezTo>
                  <a:pt x="309766" y="3839606"/>
                  <a:pt x="313551" y="3854974"/>
                  <a:pt x="320132" y="3868894"/>
                </a:cubicBezTo>
                <a:cubicBezTo>
                  <a:pt x="323160" y="3875443"/>
                  <a:pt x="324673" y="3884098"/>
                  <a:pt x="335993" y="3885052"/>
                </a:cubicBezTo>
                <a:cubicBezTo>
                  <a:pt x="340535" y="3865571"/>
                  <a:pt x="328556" y="3852276"/>
                  <a:pt x="319539" y="3837665"/>
                </a:cubicBezTo>
                <a:cubicBezTo>
                  <a:pt x="307298" y="3817887"/>
                  <a:pt x="308186" y="3815386"/>
                  <a:pt x="327931" y="3797780"/>
                </a:cubicBezTo>
                <a:cubicBezTo>
                  <a:pt x="335269" y="3801071"/>
                  <a:pt x="335566" y="3807949"/>
                  <a:pt x="336816" y="3814234"/>
                </a:cubicBezTo>
                <a:cubicBezTo>
                  <a:pt x="340436" y="3832488"/>
                  <a:pt x="343958" y="3850785"/>
                  <a:pt x="347380" y="3869125"/>
                </a:cubicBezTo>
                <a:cubicBezTo>
                  <a:pt x="353994" y="3904896"/>
                  <a:pt x="358173" y="3940304"/>
                  <a:pt x="344319" y="3975812"/>
                </a:cubicBezTo>
                <a:cubicBezTo>
                  <a:pt x="324213" y="4027379"/>
                  <a:pt x="332275" y="4077497"/>
                  <a:pt x="357746" y="4124753"/>
                </a:cubicBezTo>
                <a:cubicBezTo>
                  <a:pt x="370744" y="4148940"/>
                  <a:pt x="373542" y="4174115"/>
                  <a:pt x="375977" y="4200441"/>
                </a:cubicBezTo>
                <a:cubicBezTo>
                  <a:pt x="381802" y="4263855"/>
                  <a:pt x="393254" y="4325754"/>
                  <a:pt x="428399" y="4380743"/>
                </a:cubicBezTo>
                <a:cubicBezTo>
                  <a:pt x="432348" y="4387296"/>
                  <a:pt x="435902" y="4394088"/>
                  <a:pt x="439028" y="4401081"/>
                </a:cubicBezTo>
                <a:cubicBezTo>
                  <a:pt x="440838" y="4405128"/>
                  <a:pt x="442220" y="4411480"/>
                  <a:pt x="437547" y="4412664"/>
                </a:cubicBezTo>
                <a:cubicBezTo>
                  <a:pt x="412932" y="4418917"/>
                  <a:pt x="426063" y="4434186"/>
                  <a:pt x="430407" y="4445045"/>
                </a:cubicBezTo>
                <a:cubicBezTo>
                  <a:pt x="449525" y="4492946"/>
                  <a:pt x="475753" y="4537688"/>
                  <a:pt x="508233" y="4577763"/>
                </a:cubicBezTo>
                <a:cubicBezTo>
                  <a:pt x="521331" y="4594052"/>
                  <a:pt x="534197" y="4610309"/>
                  <a:pt x="530907" y="4633706"/>
                </a:cubicBezTo>
                <a:cubicBezTo>
                  <a:pt x="518566" y="4633805"/>
                  <a:pt x="515737" y="4620971"/>
                  <a:pt x="506522" y="4618042"/>
                </a:cubicBezTo>
                <a:lnTo>
                  <a:pt x="500599" y="4624097"/>
                </a:lnTo>
                <a:cubicBezTo>
                  <a:pt x="502870" y="4635450"/>
                  <a:pt x="515275" y="4643645"/>
                  <a:pt x="511491" y="4657005"/>
                </a:cubicBezTo>
                <a:cubicBezTo>
                  <a:pt x="501388" y="4664376"/>
                  <a:pt x="494511" y="4647495"/>
                  <a:pt x="485165" y="4653254"/>
                </a:cubicBezTo>
                <a:cubicBezTo>
                  <a:pt x="484408" y="4654323"/>
                  <a:pt x="483783" y="4655498"/>
                  <a:pt x="483355" y="4656742"/>
                </a:cubicBezTo>
                <a:cubicBezTo>
                  <a:pt x="480097" y="4679382"/>
                  <a:pt x="511557" y="4679481"/>
                  <a:pt x="511557" y="4701167"/>
                </a:cubicBezTo>
                <a:cubicBezTo>
                  <a:pt x="511458" y="4720517"/>
                  <a:pt x="523469" y="4733450"/>
                  <a:pt x="540286" y="4741841"/>
                </a:cubicBezTo>
                <a:cubicBezTo>
                  <a:pt x="546374" y="4744935"/>
                  <a:pt x="552956" y="4748785"/>
                  <a:pt x="552956" y="4755729"/>
                </a:cubicBezTo>
                <a:cubicBezTo>
                  <a:pt x="553284" y="4785807"/>
                  <a:pt x="574346" y="4804860"/>
                  <a:pt x="589647" y="4826974"/>
                </a:cubicBezTo>
                <a:cubicBezTo>
                  <a:pt x="600013" y="4842013"/>
                  <a:pt x="605345" y="4860475"/>
                  <a:pt x="620318" y="4872387"/>
                </a:cubicBezTo>
                <a:cubicBezTo>
                  <a:pt x="621469" y="4866431"/>
                  <a:pt x="622621" y="4860376"/>
                  <a:pt x="624168" y="4852116"/>
                </a:cubicBezTo>
                <a:cubicBezTo>
                  <a:pt x="641017" y="4860685"/>
                  <a:pt x="652469" y="4877109"/>
                  <a:pt x="654673" y="4895883"/>
                </a:cubicBezTo>
                <a:cubicBezTo>
                  <a:pt x="657800" y="4927968"/>
                  <a:pt x="674253" y="4953538"/>
                  <a:pt x="688305" y="4980621"/>
                </a:cubicBezTo>
                <a:cubicBezTo>
                  <a:pt x="699363" y="5001616"/>
                  <a:pt x="715915" y="5020440"/>
                  <a:pt x="711341" y="5047292"/>
                </a:cubicBezTo>
                <a:cubicBezTo>
                  <a:pt x="709926" y="5056079"/>
                  <a:pt x="718120" y="5063187"/>
                  <a:pt x="723089" y="5070328"/>
                </a:cubicBezTo>
                <a:cubicBezTo>
                  <a:pt x="786074" y="5161384"/>
                  <a:pt x="848863" y="5252506"/>
                  <a:pt x="924551" y="5333854"/>
                </a:cubicBezTo>
                <a:cubicBezTo>
                  <a:pt x="940708" y="5350486"/>
                  <a:pt x="951535" y="5371593"/>
                  <a:pt x="955550" y="5394437"/>
                </a:cubicBezTo>
                <a:cubicBezTo>
                  <a:pt x="957788" y="5409147"/>
                  <a:pt x="964764" y="5418197"/>
                  <a:pt x="973616" y="5427773"/>
                </a:cubicBezTo>
                <a:cubicBezTo>
                  <a:pt x="999779" y="5456008"/>
                  <a:pt x="1029428" y="5480590"/>
                  <a:pt x="1059737" y="5503889"/>
                </a:cubicBezTo>
                <a:cubicBezTo>
                  <a:pt x="1098305" y="5533539"/>
                  <a:pt x="1118707" y="5576879"/>
                  <a:pt x="1148127" y="5613341"/>
                </a:cubicBezTo>
                <a:cubicBezTo>
                  <a:pt x="1179817" y="5652600"/>
                  <a:pt x="1211343" y="5691530"/>
                  <a:pt x="1251458" y="5723056"/>
                </a:cubicBezTo>
                <a:cubicBezTo>
                  <a:pt x="1265739" y="5734277"/>
                  <a:pt x="1275151" y="5751488"/>
                  <a:pt x="1288150" y="5764651"/>
                </a:cubicBezTo>
                <a:cubicBezTo>
                  <a:pt x="1347877" y="5824938"/>
                  <a:pt x="1416392" y="5874037"/>
                  <a:pt x="1487802" y="5919318"/>
                </a:cubicBezTo>
                <a:cubicBezTo>
                  <a:pt x="1537690" y="5950976"/>
                  <a:pt x="1587809" y="5982304"/>
                  <a:pt x="1638257" y="6014027"/>
                </a:cubicBezTo>
                <a:cubicBezTo>
                  <a:pt x="1636217" y="6027091"/>
                  <a:pt x="1621013" y="6019029"/>
                  <a:pt x="1618512" y="6030744"/>
                </a:cubicBezTo>
                <a:cubicBezTo>
                  <a:pt x="1629174" y="6042558"/>
                  <a:pt x="1642370" y="6051805"/>
                  <a:pt x="1657113" y="6057794"/>
                </a:cubicBezTo>
                <a:cubicBezTo>
                  <a:pt x="1674192" y="6065330"/>
                  <a:pt x="1691403" y="6073162"/>
                  <a:pt x="1708054" y="6080830"/>
                </a:cubicBezTo>
                <a:cubicBezTo>
                  <a:pt x="1724706" y="6088497"/>
                  <a:pt x="1741884" y="6094026"/>
                  <a:pt x="1748662" y="6115350"/>
                </a:cubicBezTo>
                <a:cubicBezTo>
                  <a:pt x="1751427" y="6123972"/>
                  <a:pt x="1764393" y="6129929"/>
                  <a:pt x="1773541" y="6135753"/>
                </a:cubicBezTo>
                <a:cubicBezTo>
                  <a:pt x="1798749" y="6151779"/>
                  <a:pt x="1826720" y="6161520"/>
                  <a:pt x="1855120" y="6170043"/>
                </a:cubicBezTo>
                <a:cubicBezTo>
                  <a:pt x="1886612" y="6179520"/>
                  <a:pt x="1918171" y="6188801"/>
                  <a:pt x="1948282" y="6202227"/>
                </a:cubicBezTo>
                <a:cubicBezTo>
                  <a:pt x="1958812" y="6207064"/>
                  <a:pt x="1970462" y="6210388"/>
                  <a:pt x="1981190" y="6221972"/>
                </a:cubicBezTo>
                <a:cubicBezTo>
                  <a:pt x="1964473" y="6226052"/>
                  <a:pt x="1952527" y="6219833"/>
                  <a:pt x="1940647" y="6217036"/>
                </a:cubicBezTo>
                <a:cubicBezTo>
                  <a:pt x="1919290" y="6212099"/>
                  <a:pt x="1898163" y="6206209"/>
                  <a:pt x="1876872" y="6201009"/>
                </a:cubicBezTo>
                <a:cubicBezTo>
                  <a:pt x="1867986" y="6198706"/>
                  <a:pt x="1862162" y="6197192"/>
                  <a:pt x="1860615" y="6211869"/>
                </a:cubicBezTo>
                <a:cubicBezTo>
                  <a:pt x="1859069" y="6226546"/>
                  <a:pt x="1841298" y="6209796"/>
                  <a:pt x="1832446" y="6219668"/>
                </a:cubicBezTo>
                <a:cubicBezTo>
                  <a:pt x="1840475" y="6231153"/>
                  <a:pt x="1855877" y="6229573"/>
                  <a:pt x="1866473" y="6238097"/>
                </a:cubicBezTo>
                <a:cubicBezTo>
                  <a:pt x="1854395" y="6252905"/>
                  <a:pt x="1841035" y="6252346"/>
                  <a:pt x="1824581" y="6245369"/>
                </a:cubicBezTo>
                <a:cubicBezTo>
                  <a:pt x="1760806" y="6218352"/>
                  <a:pt x="1701012" y="6183930"/>
                  <a:pt x="1641284" y="6149245"/>
                </a:cubicBezTo>
                <a:cubicBezTo>
                  <a:pt x="1631182" y="6143388"/>
                  <a:pt x="1627266" y="6132199"/>
                  <a:pt x="1619302" y="6125617"/>
                </a:cubicBezTo>
                <a:cubicBezTo>
                  <a:pt x="1606764" y="6115087"/>
                  <a:pt x="1598570" y="6092216"/>
                  <a:pt x="1573856" y="6107584"/>
                </a:cubicBezTo>
                <a:cubicBezTo>
                  <a:pt x="1564971" y="6112981"/>
                  <a:pt x="1554868" y="6104030"/>
                  <a:pt x="1548517" y="6096527"/>
                </a:cubicBezTo>
                <a:cubicBezTo>
                  <a:pt x="1512154" y="6053911"/>
                  <a:pt x="1462397" y="6025577"/>
                  <a:pt x="1427416" y="5980955"/>
                </a:cubicBezTo>
                <a:cubicBezTo>
                  <a:pt x="1415931" y="5966278"/>
                  <a:pt x="1397832" y="5944723"/>
                  <a:pt x="1372131" y="5965784"/>
                </a:cubicBezTo>
                <a:cubicBezTo>
                  <a:pt x="1367589" y="5969371"/>
                  <a:pt x="1361568" y="5965784"/>
                  <a:pt x="1357026" y="5962493"/>
                </a:cubicBezTo>
                <a:cubicBezTo>
                  <a:pt x="1342678" y="5952193"/>
                  <a:pt x="1328824" y="5941498"/>
                  <a:pt x="1322374" y="5923991"/>
                </a:cubicBezTo>
                <a:cubicBezTo>
                  <a:pt x="1315924" y="5906484"/>
                  <a:pt x="1303057" y="5895822"/>
                  <a:pt x="1287690" y="5886246"/>
                </a:cubicBezTo>
                <a:cubicBezTo>
                  <a:pt x="1239019" y="5856497"/>
                  <a:pt x="1193540" y="5821878"/>
                  <a:pt x="1151912" y="5782882"/>
                </a:cubicBezTo>
                <a:cubicBezTo>
                  <a:pt x="1144803" y="5776136"/>
                  <a:pt x="1134042" y="5770410"/>
                  <a:pt x="1133384" y="5760538"/>
                </a:cubicBezTo>
                <a:cubicBezTo>
                  <a:pt x="1131278" y="5729275"/>
                  <a:pt x="1107453" y="5713512"/>
                  <a:pt x="1088498" y="5694491"/>
                </a:cubicBezTo>
                <a:cubicBezTo>
                  <a:pt x="1065364" y="5671456"/>
                  <a:pt x="1038906" y="5651514"/>
                  <a:pt x="1022287" y="5622094"/>
                </a:cubicBezTo>
                <a:cubicBezTo>
                  <a:pt x="1017746" y="5614065"/>
                  <a:pt x="1008235" y="5608536"/>
                  <a:pt x="1000437" y="5602646"/>
                </a:cubicBezTo>
                <a:cubicBezTo>
                  <a:pt x="939820" y="5557002"/>
                  <a:pt x="885719" y="5504284"/>
                  <a:pt x="833067" y="5449854"/>
                </a:cubicBezTo>
                <a:cubicBezTo>
                  <a:pt x="828789" y="5445478"/>
                  <a:pt x="822405" y="5441660"/>
                  <a:pt x="824347" y="5433400"/>
                </a:cubicBezTo>
                <a:cubicBezTo>
                  <a:pt x="833626" y="5428004"/>
                  <a:pt x="838595" y="5435967"/>
                  <a:pt x="843663" y="5440673"/>
                </a:cubicBezTo>
                <a:cubicBezTo>
                  <a:pt x="856727" y="5452355"/>
                  <a:pt x="869134" y="5464794"/>
                  <a:pt x="880783" y="5477892"/>
                </a:cubicBezTo>
                <a:cubicBezTo>
                  <a:pt x="895855" y="5495432"/>
                  <a:pt x="914744" y="5503889"/>
                  <a:pt x="940840" y="5508233"/>
                </a:cubicBezTo>
                <a:cubicBezTo>
                  <a:pt x="918990" y="5463445"/>
                  <a:pt x="862059" y="5454823"/>
                  <a:pt x="849521" y="5407074"/>
                </a:cubicBezTo>
                <a:cubicBezTo>
                  <a:pt x="812730" y="5381472"/>
                  <a:pt x="788839" y="5343167"/>
                  <a:pt x="758696" y="5312365"/>
                </a:cubicBezTo>
                <a:cubicBezTo>
                  <a:pt x="747211" y="5318256"/>
                  <a:pt x="752970" y="5328029"/>
                  <a:pt x="748659" y="5334150"/>
                </a:cubicBezTo>
                <a:cubicBezTo>
                  <a:pt x="726675" y="5321415"/>
                  <a:pt x="700547" y="5288342"/>
                  <a:pt x="698408" y="5267446"/>
                </a:cubicBezTo>
                <a:cubicBezTo>
                  <a:pt x="697223" y="5256576"/>
                  <a:pt x="693340" y="5246181"/>
                  <a:pt x="687088" y="5237204"/>
                </a:cubicBezTo>
                <a:cubicBezTo>
                  <a:pt x="677478" y="5222527"/>
                  <a:pt x="667376" y="5208179"/>
                  <a:pt x="657997" y="5193370"/>
                </a:cubicBezTo>
                <a:cubicBezTo>
                  <a:pt x="644077" y="5171388"/>
                  <a:pt x="627162" y="5151380"/>
                  <a:pt x="623378" y="5123606"/>
                </a:cubicBezTo>
                <a:cubicBezTo>
                  <a:pt x="621634" y="5111430"/>
                  <a:pt x="611761" y="5100274"/>
                  <a:pt x="605180" y="5088921"/>
                </a:cubicBezTo>
                <a:cubicBezTo>
                  <a:pt x="584678" y="5053940"/>
                  <a:pt x="564078" y="5019025"/>
                  <a:pt x="550915" y="4980325"/>
                </a:cubicBezTo>
                <a:cubicBezTo>
                  <a:pt x="547921" y="4972072"/>
                  <a:pt x="543412" y="4964463"/>
                  <a:pt x="537554" y="4957915"/>
                </a:cubicBezTo>
                <a:cubicBezTo>
                  <a:pt x="500763" y="4914443"/>
                  <a:pt x="464367" y="4870610"/>
                  <a:pt x="427313" y="4827336"/>
                </a:cubicBezTo>
                <a:cubicBezTo>
                  <a:pt x="417869" y="4816605"/>
                  <a:pt x="410760" y="4804047"/>
                  <a:pt x="406384" y="4790446"/>
                </a:cubicBezTo>
                <a:cubicBezTo>
                  <a:pt x="387264" y="4729073"/>
                  <a:pt x="360707" y="4669839"/>
                  <a:pt x="351855" y="4605406"/>
                </a:cubicBezTo>
                <a:cubicBezTo>
                  <a:pt x="366203" y="4600272"/>
                  <a:pt x="367618" y="4589412"/>
                  <a:pt x="362913" y="4576842"/>
                </a:cubicBezTo>
                <a:cubicBezTo>
                  <a:pt x="357910" y="4563382"/>
                  <a:pt x="351954" y="4550515"/>
                  <a:pt x="346261" y="4537352"/>
                </a:cubicBezTo>
                <a:cubicBezTo>
                  <a:pt x="342049" y="4527743"/>
                  <a:pt x="336323" y="4520240"/>
                  <a:pt x="323949" y="4522576"/>
                </a:cubicBezTo>
                <a:cubicBezTo>
                  <a:pt x="310490" y="4524979"/>
                  <a:pt x="304007" y="4516390"/>
                  <a:pt x="298676" y="4506122"/>
                </a:cubicBezTo>
                <a:cubicBezTo>
                  <a:pt x="275608" y="4462519"/>
                  <a:pt x="258397" y="4416041"/>
                  <a:pt x="247570" y="4367909"/>
                </a:cubicBezTo>
                <a:cubicBezTo>
                  <a:pt x="243490" y="4349349"/>
                  <a:pt x="252506" y="4331481"/>
                  <a:pt x="250631" y="4312591"/>
                </a:cubicBezTo>
                <a:cubicBezTo>
                  <a:pt x="249413" y="4300481"/>
                  <a:pt x="248261" y="4289029"/>
                  <a:pt x="243358" y="4277742"/>
                </a:cubicBezTo>
                <a:cubicBezTo>
                  <a:pt x="220915" y="4226044"/>
                  <a:pt x="213477" y="4170232"/>
                  <a:pt x="199920" y="4116098"/>
                </a:cubicBezTo>
                <a:cubicBezTo>
                  <a:pt x="198110" y="4108892"/>
                  <a:pt x="198801" y="4108694"/>
                  <a:pt x="209463" y="4092668"/>
                </a:cubicBezTo>
                <a:cubicBezTo>
                  <a:pt x="221046" y="4101981"/>
                  <a:pt x="219434" y="4116230"/>
                  <a:pt x="223514" y="4127846"/>
                </a:cubicBezTo>
                <a:cubicBezTo>
                  <a:pt x="226378" y="4136073"/>
                  <a:pt x="227233" y="4145024"/>
                  <a:pt x="230096" y="4153284"/>
                </a:cubicBezTo>
                <a:cubicBezTo>
                  <a:pt x="232301" y="4159866"/>
                  <a:pt x="232170" y="4170956"/>
                  <a:pt x="243818" y="4166447"/>
                </a:cubicBezTo>
                <a:cubicBezTo>
                  <a:pt x="251783" y="4163486"/>
                  <a:pt x="254053" y="4155324"/>
                  <a:pt x="252012" y="4147032"/>
                </a:cubicBezTo>
                <a:cubicBezTo>
                  <a:pt x="250828" y="4141681"/>
                  <a:pt x="248952" y="4136511"/>
                  <a:pt x="246385" y="4131664"/>
                </a:cubicBezTo>
                <a:cubicBezTo>
                  <a:pt x="208508" y="4064236"/>
                  <a:pt x="196629" y="3989403"/>
                  <a:pt x="186427" y="3914472"/>
                </a:cubicBezTo>
                <a:cubicBezTo>
                  <a:pt x="176324" y="3840462"/>
                  <a:pt x="164478" y="3767275"/>
                  <a:pt x="135354" y="3697708"/>
                </a:cubicBezTo>
                <a:cubicBezTo>
                  <a:pt x="119624" y="3660160"/>
                  <a:pt x="112121" y="3620045"/>
                  <a:pt x="108238" y="3579535"/>
                </a:cubicBezTo>
                <a:cubicBezTo>
                  <a:pt x="105178" y="3547648"/>
                  <a:pt x="108929" y="3518327"/>
                  <a:pt x="130978" y="3491211"/>
                </a:cubicBezTo>
                <a:cubicBezTo>
                  <a:pt x="144239" y="3474954"/>
                  <a:pt x="137888" y="3452412"/>
                  <a:pt x="130352" y="3433622"/>
                </a:cubicBezTo>
                <a:cubicBezTo>
                  <a:pt x="119460" y="3432865"/>
                  <a:pt x="123244" y="3445140"/>
                  <a:pt x="114228" y="3446522"/>
                </a:cubicBezTo>
                <a:cubicBezTo>
                  <a:pt x="106823" y="3419953"/>
                  <a:pt x="107021" y="3391836"/>
                  <a:pt x="114820" y="3365377"/>
                </a:cubicBezTo>
                <a:cubicBezTo>
                  <a:pt x="117716" y="3355702"/>
                  <a:pt x="122685" y="3345106"/>
                  <a:pt x="117518" y="3336813"/>
                </a:cubicBezTo>
                <a:cubicBezTo>
                  <a:pt x="104487" y="3315820"/>
                  <a:pt x="111759" y="3294989"/>
                  <a:pt x="112977" y="3273305"/>
                </a:cubicBezTo>
                <a:cubicBezTo>
                  <a:pt x="115511" y="3231083"/>
                  <a:pt x="125383" y="3189062"/>
                  <a:pt x="112220" y="3146118"/>
                </a:cubicBezTo>
                <a:cubicBezTo>
                  <a:pt x="106264" y="3126604"/>
                  <a:pt x="118801" y="3105641"/>
                  <a:pt x="122092" y="3085238"/>
                </a:cubicBezTo>
                <a:cubicBezTo>
                  <a:pt x="123541" y="3076649"/>
                  <a:pt x="126502" y="3068488"/>
                  <a:pt x="125186" y="3059439"/>
                </a:cubicBezTo>
                <a:cubicBezTo>
                  <a:pt x="121895" y="3036734"/>
                  <a:pt x="108337" y="3028144"/>
                  <a:pt x="86322" y="3035186"/>
                </a:cubicBezTo>
                <a:cubicBezTo>
                  <a:pt x="80004" y="3037194"/>
                  <a:pt x="78029" y="3042660"/>
                  <a:pt x="77173" y="3047658"/>
                </a:cubicBezTo>
                <a:cubicBezTo>
                  <a:pt x="72007" y="3077538"/>
                  <a:pt x="62365" y="3106530"/>
                  <a:pt x="72007" y="3138088"/>
                </a:cubicBezTo>
                <a:cubicBezTo>
                  <a:pt x="79016" y="3160563"/>
                  <a:pt x="85598" y="3183993"/>
                  <a:pt x="85598" y="3213021"/>
                </a:cubicBezTo>
                <a:cubicBezTo>
                  <a:pt x="71941" y="3201665"/>
                  <a:pt x="73192" y="3188930"/>
                  <a:pt x="70559" y="3178367"/>
                </a:cubicBezTo>
                <a:cubicBezTo>
                  <a:pt x="66544" y="3162176"/>
                  <a:pt x="67531" y="3145723"/>
                  <a:pt x="68749" y="3129266"/>
                </a:cubicBezTo>
                <a:cubicBezTo>
                  <a:pt x="69440" y="3119759"/>
                  <a:pt x="66808" y="3111599"/>
                  <a:pt x="56935" y="3108142"/>
                </a:cubicBezTo>
                <a:cubicBezTo>
                  <a:pt x="44628" y="3103832"/>
                  <a:pt x="47754" y="3117324"/>
                  <a:pt x="42653" y="3121009"/>
                </a:cubicBezTo>
                <a:cubicBezTo>
                  <a:pt x="29457" y="3130122"/>
                  <a:pt x="21263" y="3144871"/>
                  <a:pt x="20506" y="3160893"/>
                </a:cubicBezTo>
                <a:cubicBezTo>
                  <a:pt x="12213" y="3155858"/>
                  <a:pt x="11127" y="3149672"/>
                  <a:pt x="13694" y="3145097"/>
                </a:cubicBezTo>
                <a:cubicBezTo>
                  <a:pt x="29292" y="3117159"/>
                  <a:pt x="27746" y="3085996"/>
                  <a:pt x="31530" y="3055786"/>
                </a:cubicBezTo>
                <a:cubicBezTo>
                  <a:pt x="32682" y="3046506"/>
                  <a:pt x="31102" y="3034628"/>
                  <a:pt x="47227" y="3045914"/>
                </a:cubicBezTo>
                <a:cubicBezTo>
                  <a:pt x="53940" y="3050620"/>
                  <a:pt x="58449" y="3040614"/>
                  <a:pt x="58810" y="3034431"/>
                </a:cubicBezTo>
                <a:cubicBezTo>
                  <a:pt x="60390" y="3007578"/>
                  <a:pt x="66775" y="2981973"/>
                  <a:pt x="61049" y="2953541"/>
                </a:cubicBezTo>
                <a:cubicBezTo>
                  <a:pt x="53084" y="2914086"/>
                  <a:pt x="40546" y="2874957"/>
                  <a:pt x="40843" y="2833954"/>
                </a:cubicBezTo>
                <a:cubicBezTo>
                  <a:pt x="40975" y="2816019"/>
                  <a:pt x="42884" y="2801277"/>
                  <a:pt x="59337" y="2787882"/>
                </a:cubicBezTo>
                <a:cubicBezTo>
                  <a:pt x="78292" y="2772286"/>
                  <a:pt x="86716" y="2747967"/>
                  <a:pt x="86025" y="2722925"/>
                </a:cubicBezTo>
                <a:cubicBezTo>
                  <a:pt x="85499" y="2702158"/>
                  <a:pt x="102446" y="2677541"/>
                  <a:pt x="73850" y="2661382"/>
                </a:cubicBezTo>
                <a:cubicBezTo>
                  <a:pt x="68255" y="2658222"/>
                  <a:pt x="72435" y="2648911"/>
                  <a:pt x="74409" y="2642857"/>
                </a:cubicBezTo>
                <a:cubicBezTo>
                  <a:pt x="81945" y="2619725"/>
                  <a:pt x="95174" y="2599455"/>
                  <a:pt x="108073" y="2579087"/>
                </a:cubicBezTo>
                <a:cubicBezTo>
                  <a:pt x="111628" y="2573428"/>
                  <a:pt x="116663" y="2568821"/>
                  <a:pt x="124527" y="2573428"/>
                </a:cubicBezTo>
                <a:cubicBezTo>
                  <a:pt x="130649" y="2577014"/>
                  <a:pt x="135288" y="2581588"/>
                  <a:pt x="134170" y="2589090"/>
                </a:cubicBezTo>
                <a:cubicBezTo>
                  <a:pt x="132590" y="2599916"/>
                  <a:pt x="125943" y="2612025"/>
                  <a:pt x="129003" y="2621074"/>
                </a:cubicBezTo>
                <a:cubicBezTo>
                  <a:pt x="136473" y="2643449"/>
                  <a:pt x="125252" y="2666878"/>
                  <a:pt x="130352" y="2685635"/>
                </a:cubicBezTo>
                <a:cubicBezTo>
                  <a:pt x="146773" y="2746288"/>
                  <a:pt x="112286" y="2795386"/>
                  <a:pt x="100966" y="2849421"/>
                </a:cubicBezTo>
                <a:cubicBezTo>
                  <a:pt x="98037" y="2863406"/>
                  <a:pt x="92541" y="2875616"/>
                  <a:pt x="98267" y="2890392"/>
                </a:cubicBezTo>
                <a:cubicBezTo>
                  <a:pt x="102184" y="2900495"/>
                  <a:pt x="99452" y="2912078"/>
                  <a:pt x="97247" y="2922905"/>
                </a:cubicBezTo>
                <a:cubicBezTo>
                  <a:pt x="92245" y="2947389"/>
                  <a:pt x="90205" y="2971182"/>
                  <a:pt x="113997" y="2990531"/>
                </a:cubicBezTo>
                <a:cubicBezTo>
                  <a:pt x="115215" y="2961440"/>
                  <a:pt x="127457" y="2936529"/>
                  <a:pt x="140620" y="2912968"/>
                </a:cubicBezTo>
                <a:cubicBezTo>
                  <a:pt x="152763" y="2890889"/>
                  <a:pt x="159245" y="2866135"/>
                  <a:pt x="159476" y="2840930"/>
                </a:cubicBezTo>
                <a:cubicBezTo>
                  <a:pt x="160101" y="2812409"/>
                  <a:pt x="160397" y="2783891"/>
                  <a:pt x="160397" y="2755374"/>
                </a:cubicBezTo>
                <a:cubicBezTo>
                  <a:pt x="160332" y="2733433"/>
                  <a:pt x="162338" y="2711537"/>
                  <a:pt x="166419" y="2689980"/>
                </a:cubicBezTo>
                <a:cubicBezTo>
                  <a:pt x="167868" y="2682511"/>
                  <a:pt x="168361" y="2671847"/>
                  <a:pt x="173264" y="2668557"/>
                </a:cubicBezTo>
                <a:cubicBezTo>
                  <a:pt x="202190" y="2649273"/>
                  <a:pt x="200117" y="2617520"/>
                  <a:pt x="205481" y="2589781"/>
                </a:cubicBezTo>
                <a:cubicBezTo>
                  <a:pt x="214662" y="2542169"/>
                  <a:pt x="200808" y="2494747"/>
                  <a:pt x="204099" y="2440839"/>
                </a:cubicBezTo>
                <a:cubicBezTo>
                  <a:pt x="180109" y="2460322"/>
                  <a:pt x="179517" y="2482603"/>
                  <a:pt x="181260" y="2500966"/>
                </a:cubicBezTo>
                <a:cubicBezTo>
                  <a:pt x="183169" y="2520237"/>
                  <a:pt x="180340" y="2539693"/>
                  <a:pt x="172935" y="2557601"/>
                </a:cubicBezTo>
                <a:cubicBezTo>
                  <a:pt x="168328" y="2569380"/>
                  <a:pt x="168295" y="2582905"/>
                  <a:pt x="164083" y="2595474"/>
                </a:cubicBezTo>
                <a:cubicBezTo>
                  <a:pt x="155922" y="2559870"/>
                  <a:pt x="164774" y="2525288"/>
                  <a:pt x="170664" y="2490764"/>
                </a:cubicBezTo>
                <a:cubicBezTo>
                  <a:pt x="178398" y="2445511"/>
                  <a:pt x="191594" y="2401347"/>
                  <a:pt x="194128" y="2355011"/>
                </a:cubicBezTo>
                <a:cubicBezTo>
                  <a:pt x="194588" y="2343353"/>
                  <a:pt x="192483" y="2331735"/>
                  <a:pt x="187941" y="2320982"/>
                </a:cubicBezTo>
                <a:cubicBezTo>
                  <a:pt x="184749" y="2312197"/>
                  <a:pt x="181491" y="2299626"/>
                  <a:pt x="199590" y="2303378"/>
                </a:cubicBezTo>
                <a:cubicBezTo>
                  <a:pt x="205941" y="2304757"/>
                  <a:pt x="210285" y="2302887"/>
                  <a:pt x="212523" y="2296795"/>
                </a:cubicBezTo>
                <a:cubicBezTo>
                  <a:pt x="217789" y="2282319"/>
                  <a:pt x="225028" y="2266063"/>
                  <a:pt x="218019" y="2252307"/>
                </a:cubicBezTo>
                <a:cubicBezTo>
                  <a:pt x="206699" y="2230063"/>
                  <a:pt x="216440" y="2209857"/>
                  <a:pt x="216242" y="2187581"/>
                </a:cubicBezTo>
                <a:cubicBezTo>
                  <a:pt x="230491" y="2196596"/>
                  <a:pt x="230491" y="2196596"/>
                  <a:pt x="251420" y="2183271"/>
                </a:cubicBezTo>
                <a:cubicBezTo>
                  <a:pt x="256916" y="2202486"/>
                  <a:pt x="250400" y="2220551"/>
                  <a:pt x="250795" y="2238683"/>
                </a:cubicBezTo>
                <a:cubicBezTo>
                  <a:pt x="251223" y="2258297"/>
                  <a:pt x="242239" y="2279293"/>
                  <a:pt x="262280" y="2296269"/>
                </a:cubicBezTo>
                <a:cubicBezTo>
                  <a:pt x="270639" y="2303378"/>
                  <a:pt x="260043" y="2314534"/>
                  <a:pt x="258989" y="2323979"/>
                </a:cubicBezTo>
                <a:cubicBezTo>
                  <a:pt x="258298" y="2330364"/>
                  <a:pt x="255698" y="2338032"/>
                  <a:pt x="263991" y="2340993"/>
                </a:cubicBezTo>
                <a:cubicBezTo>
                  <a:pt x="272284" y="2343955"/>
                  <a:pt x="275213" y="2336354"/>
                  <a:pt x="278306" y="2330792"/>
                </a:cubicBezTo>
                <a:cubicBezTo>
                  <a:pt x="297196" y="2296795"/>
                  <a:pt x="311378" y="2261851"/>
                  <a:pt x="306146" y="2221374"/>
                </a:cubicBezTo>
                <a:cubicBezTo>
                  <a:pt x="302922" y="2196564"/>
                  <a:pt x="306607" y="2171161"/>
                  <a:pt x="302033" y="2145687"/>
                </a:cubicBezTo>
                <a:cubicBezTo>
                  <a:pt x="296965" y="2162473"/>
                  <a:pt x="296504" y="2180539"/>
                  <a:pt x="282288" y="2196991"/>
                </a:cubicBezTo>
                <a:cubicBezTo>
                  <a:pt x="274620" y="2169485"/>
                  <a:pt x="267546" y="2144433"/>
                  <a:pt x="260733" y="2119328"/>
                </a:cubicBezTo>
                <a:cubicBezTo>
                  <a:pt x="258956" y="2113928"/>
                  <a:pt x="260338" y="2107997"/>
                  <a:pt x="264320" y="2103930"/>
                </a:cubicBezTo>
                <a:cubicBezTo>
                  <a:pt x="285645" y="2084612"/>
                  <a:pt x="286270" y="2057364"/>
                  <a:pt x="292852" y="2032288"/>
                </a:cubicBezTo>
                <a:cubicBezTo>
                  <a:pt x="293937" y="2028010"/>
                  <a:pt x="295353" y="2023798"/>
                  <a:pt x="301671" y="2022416"/>
                </a:cubicBezTo>
                <a:cubicBezTo>
                  <a:pt x="310885" y="2036665"/>
                  <a:pt x="300848" y="2054205"/>
                  <a:pt x="308450" y="2068816"/>
                </a:cubicBezTo>
                <a:cubicBezTo>
                  <a:pt x="317861" y="2072403"/>
                  <a:pt x="319211" y="2064044"/>
                  <a:pt x="321942" y="2058944"/>
                </a:cubicBezTo>
                <a:cubicBezTo>
                  <a:pt x="329642" y="2044406"/>
                  <a:pt x="338560" y="2030565"/>
                  <a:pt x="348663" y="2017578"/>
                </a:cubicBezTo>
                <a:cubicBezTo>
                  <a:pt x="359391" y="2003856"/>
                  <a:pt x="364591" y="1989673"/>
                  <a:pt x="367157" y="1970949"/>
                </a:cubicBezTo>
                <a:cubicBezTo>
                  <a:pt x="371172" y="1941332"/>
                  <a:pt x="385421" y="1912669"/>
                  <a:pt x="419119" y="1901843"/>
                </a:cubicBezTo>
                <a:cubicBezTo>
                  <a:pt x="423002" y="1900625"/>
                  <a:pt x="425634" y="1898782"/>
                  <a:pt x="430669" y="1899341"/>
                </a:cubicBezTo>
                <a:cubicBezTo>
                  <a:pt x="473384" y="1904246"/>
                  <a:pt x="500369" y="1879893"/>
                  <a:pt x="497670" y="1835138"/>
                </a:cubicBezTo>
                <a:cubicBezTo>
                  <a:pt x="496386" y="1813353"/>
                  <a:pt x="501586" y="1796735"/>
                  <a:pt x="515210" y="1781300"/>
                </a:cubicBezTo>
                <a:cubicBezTo>
                  <a:pt x="516757" y="1779720"/>
                  <a:pt x="518007" y="1777898"/>
                  <a:pt x="518928" y="1775903"/>
                </a:cubicBezTo>
                <a:cubicBezTo>
                  <a:pt x="541602" y="1719565"/>
                  <a:pt x="581289" y="1673230"/>
                  <a:pt x="610380" y="1620577"/>
                </a:cubicBezTo>
                <a:cubicBezTo>
                  <a:pt x="625879" y="1592605"/>
                  <a:pt x="622951" y="1563515"/>
                  <a:pt x="623970" y="1534325"/>
                </a:cubicBezTo>
                <a:cubicBezTo>
                  <a:pt x="624365" y="1526723"/>
                  <a:pt x="619857" y="1521919"/>
                  <a:pt x="611202" y="1526723"/>
                </a:cubicBezTo>
                <a:cubicBezTo>
                  <a:pt x="605147" y="1530046"/>
                  <a:pt x="599388" y="1531824"/>
                  <a:pt x="593268" y="1526263"/>
                </a:cubicBezTo>
                <a:cubicBezTo>
                  <a:pt x="584481" y="1518265"/>
                  <a:pt x="579183" y="1525077"/>
                  <a:pt x="575234" y="1531856"/>
                </a:cubicBezTo>
                <a:cubicBezTo>
                  <a:pt x="560162" y="1558592"/>
                  <a:pt x="546670" y="1586182"/>
                  <a:pt x="534823" y="1614489"/>
                </a:cubicBezTo>
                <a:cubicBezTo>
                  <a:pt x="529821" y="1625941"/>
                  <a:pt x="537785" y="1635320"/>
                  <a:pt x="535317" y="1646345"/>
                </a:cubicBezTo>
                <a:cubicBezTo>
                  <a:pt x="526003" y="1687907"/>
                  <a:pt x="508793" y="1724962"/>
                  <a:pt x="477267" y="1754184"/>
                </a:cubicBezTo>
                <a:cubicBezTo>
                  <a:pt x="470258" y="1761045"/>
                  <a:pt x="464795" y="1769313"/>
                  <a:pt x="461208" y="1778438"/>
                </a:cubicBezTo>
                <a:cubicBezTo>
                  <a:pt x="457851" y="1785941"/>
                  <a:pt x="457556" y="1801638"/>
                  <a:pt x="442878" y="1786829"/>
                </a:cubicBezTo>
                <a:cubicBezTo>
                  <a:pt x="438797" y="1782815"/>
                  <a:pt x="434618" y="1787652"/>
                  <a:pt x="433006" y="1791601"/>
                </a:cubicBezTo>
                <a:cubicBezTo>
                  <a:pt x="426885" y="1806640"/>
                  <a:pt x="414972" y="1819606"/>
                  <a:pt x="415993" y="1837178"/>
                </a:cubicBezTo>
                <a:cubicBezTo>
                  <a:pt x="416914" y="1853402"/>
                  <a:pt x="407502" y="1863209"/>
                  <a:pt x="391048" y="1877326"/>
                </a:cubicBezTo>
                <a:cubicBezTo>
                  <a:pt x="395623" y="1849618"/>
                  <a:pt x="384237" y="1826319"/>
                  <a:pt x="405330" y="1806837"/>
                </a:cubicBezTo>
                <a:cubicBezTo>
                  <a:pt x="412373" y="1800322"/>
                  <a:pt x="416914" y="1789265"/>
                  <a:pt x="413097" y="1779590"/>
                </a:cubicBezTo>
                <a:cubicBezTo>
                  <a:pt x="407338" y="1765142"/>
                  <a:pt x="412307" y="1752867"/>
                  <a:pt x="419679" y="1742502"/>
                </a:cubicBezTo>
                <a:cubicBezTo>
                  <a:pt x="440312" y="1713543"/>
                  <a:pt x="455022" y="1680273"/>
                  <a:pt x="487239" y="1659705"/>
                </a:cubicBezTo>
                <a:cubicBezTo>
                  <a:pt x="513630" y="1642954"/>
                  <a:pt x="522582" y="1612745"/>
                  <a:pt x="528702" y="1583720"/>
                </a:cubicBezTo>
                <a:cubicBezTo>
                  <a:pt x="536304" y="1547456"/>
                  <a:pt x="552692" y="1515764"/>
                  <a:pt x="572733" y="1485390"/>
                </a:cubicBezTo>
                <a:cubicBezTo>
                  <a:pt x="579479" y="1475090"/>
                  <a:pt x="585369" y="1465219"/>
                  <a:pt x="601429" y="1471800"/>
                </a:cubicBezTo>
                <a:cubicBezTo>
                  <a:pt x="614361" y="1477130"/>
                  <a:pt x="620646" y="1465712"/>
                  <a:pt x="627228" y="1456729"/>
                </a:cubicBezTo>
                <a:cubicBezTo>
                  <a:pt x="641675" y="1436984"/>
                  <a:pt x="646479" y="1412732"/>
                  <a:pt x="656352" y="1390913"/>
                </a:cubicBezTo>
                <a:cubicBezTo>
                  <a:pt x="658360" y="1385615"/>
                  <a:pt x="662242" y="1379790"/>
                  <a:pt x="667672" y="1382820"/>
                </a:cubicBezTo>
                <a:cubicBezTo>
                  <a:pt x="676327" y="1387622"/>
                  <a:pt x="669284" y="1393282"/>
                  <a:pt x="665994" y="1398219"/>
                </a:cubicBezTo>
                <a:cubicBezTo>
                  <a:pt x="666652" y="1401214"/>
                  <a:pt x="667277" y="1404209"/>
                  <a:pt x="667935" y="1407171"/>
                </a:cubicBezTo>
                <a:cubicBezTo>
                  <a:pt x="669844" y="1406679"/>
                  <a:pt x="672377" y="1406776"/>
                  <a:pt x="673595" y="1405558"/>
                </a:cubicBezTo>
                <a:cubicBezTo>
                  <a:pt x="722891" y="1356690"/>
                  <a:pt x="763269" y="1302324"/>
                  <a:pt x="779723" y="1233219"/>
                </a:cubicBezTo>
                <a:cubicBezTo>
                  <a:pt x="789266" y="1193203"/>
                  <a:pt x="809505" y="1158583"/>
                  <a:pt x="833396" y="1125675"/>
                </a:cubicBezTo>
                <a:cubicBezTo>
                  <a:pt x="878085" y="1084705"/>
                  <a:pt x="924221" y="1045674"/>
                  <a:pt x="964534" y="999603"/>
                </a:cubicBezTo>
                <a:cubicBezTo>
                  <a:pt x="1009848" y="947839"/>
                  <a:pt x="1059704" y="899860"/>
                  <a:pt x="1109658" y="852406"/>
                </a:cubicBezTo>
                <a:cubicBezTo>
                  <a:pt x="1133219" y="829282"/>
                  <a:pt x="1163166" y="813743"/>
                  <a:pt x="1195646" y="807783"/>
                </a:cubicBezTo>
                <a:cubicBezTo>
                  <a:pt x="1201043" y="807073"/>
                  <a:pt x="1206177" y="805111"/>
                  <a:pt x="1210685" y="802057"/>
                </a:cubicBezTo>
                <a:cubicBezTo>
                  <a:pt x="1256723" y="769281"/>
                  <a:pt x="1311548" y="748385"/>
                  <a:pt x="1347351" y="701623"/>
                </a:cubicBezTo>
                <a:cubicBezTo>
                  <a:pt x="1349523" y="699161"/>
                  <a:pt x="1351827" y="696831"/>
                  <a:pt x="1354262" y="694646"/>
                </a:cubicBezTo>
                <a:lnTo>
                  <a:pt x="1347681" y="686781"/>
                </a:lnTo>
                <a:cubicBezTo>
                  <a:pt x="1330470" y="687804"/>
                  <a:pt x="1313621" y="692152"/>
                  <a:pt x="1298055" y="699582"/>
                </a:cubicBezTo>
                <a:cubicBezTo>
                  <a:pt x="1320728" y="676599"/>
                  <a:pt x="1346232" y="656555"/>
                  <a:pt x="1373908" y="639920"/>
                </a:cubicBezTo>
                <a:cubicBezTo>
                  <a:pt x="1379996" y="654038"/>
                  <a:pt x="1362686" y="662528"/>
                  <a:pt x="1370913" y="677699"/>
                </a:cubicBezTo>
                <a:cubicBezTo>
                  <a:pt x="1393389" y="668682"/>
                  <a:pt x="1405664" y="648838"/>
                  <a:pt x="1417214" y="630936"/>
                </a:cubicBezTo>
                <a:cubicBezTo>
                  <a:pt x="1428765" y="613035"/>
                  <a:pt x="1442192" y="598556"/>
                  <a:pt x="1462726" y="591677"/>
                </a:cubicBezTo>
                <a:cubicBezTo>
                  <a:pt x="1470262" y="583247"/>
                  <a:pt x="1479279" y="576264"/>
                  <a:pt x="1489349" y="571078"/>
                </a:cubicBezTo>
                <a:cubicBezTo>
                  <a:pt x="1497642" y="546660"/>
                  <a:pt x="1518768" y="536624"/>
                  <a:pt x="1539862" y="527541"/>
                </a:cubicBezTo>
                <a:cubicBezTo>
                  <a:pt x="1560956" y="518458"/>
                  <a:pt x="1560890" y="518327"/>
                  <a:pt x="1560331" y="544423"/>
                </a:cubicBezTo>
                <a:cubicBezTo>
                  <a:pt x="1569874" y="544982"/>
                  <a:pt x="1576094" y="537380"/>
                  <a:pt x="1584288" y="534879"/>
                </a:cubicBezTo>
                <a:cubicBezTo>
                  <a:pt x="1588401" y="533737"/>
                  <a:pt x="1592811" y="534369"/>
                  <a:pt x="1596431" y="536624"/>
                </a:cubicBezTo>
                <a:cubicBezTo>
                  <a:pt x="1600182" y="539519"/>
                  <a:pt x="1598307" y="544818"/>
                  <a:pt x="1596036" y="548635"/>
                </a:cubicBezTo>
                <a:cubicBezTo>
                  <a:pt x="1587315" y="563828"/>
                  <a:pt x="1574843" y="576546"/>
                  <a:pt x="1559837" y="585589"/>
                </a:cubicBezTo>
                <a:cubicBezTo>
                  <a:pt x="1556151" y="587761"/>
                  <a:pt x="1549833" y="587598"/>
                  <a:pt x="1547957" y="590559"/>
                </a:cubicBezTo>
                <a:cubicBezTo>
                  <a:pt x="1522816" y="630410"/>
                  <a:pt x="1476449" y="642158"/>
                  <a:pt x="1442817" y="670590"/>
                </a:cubicBezTo>
                <a:cubicBezTo>
                  <a:pt x="1433307" y="678719"/>
                  <a:pt x="1420901" y="685695"/>
                  <a:pt x="1420144" y="700734"/>
                </a:cubicBezTo>
                <a:cubicBezTo>
                  <a:pt x="1428074" y="708138"/>
                  <a:pt x="1434689" y="702774"/>
                  <a:pt x="1440711" y="698628"/>
                </a:cubicBezTo>
                <a:cubicBezTo>
                  <a:pt x="1495799" y="661047"/>
                  <a:pt x="1550623" y="623170"/>
                  <a:pt x="1605711" y="585622"/>
                </a:cubicBezTo>
                <a:cubicBezTo>
                  <a:pt x="1615090" y="579896"/>
                  <a:pt x="1621507" y="570409"/>
                  <a:pt x="1623382" y="559592"/>
                </a:cubicBezTo>
                <a:cubicBezTo>
                  <a:pt x="1628483" y="532773"/>
                  <a:pt x="1638158" y="506809"/>
                  <a:pt x="1639836" y="479430"/>
                </a:cubicBezTo>
                <a:cubicBezTo>
                  <a:pt x="1640264" y="467306"/>
                  <a:pt x="1646550" y="456141"/>
                  <a:pt x="1656652" y="449450"/>
                </a:cubicBezTo>
                <a:cubicBezTo>
                  <a:pt x="1699926" y="417365"/>
                  <a:pt x="1744615" y="387123"/>
                  <a:pt x="1795359" y="369583"/>
                </a:cubicBezTo>
                <a:cubicBezTo>
                  <a:pt x="1824153" y="359612"/>
                  <a:pt x="1853047" y="351451"/>
                  <a:pt x="1879044" y="334997"/>
                </a:cubicBezTo>
                <a:cubicBezTo>
                  <a:pt x="1881874" y="333187"/>
                  <a:pt x="1887303" y="335458"/>
                  <a:pt x="1891516" y="335820"/>
                </a:cubicBezTo>
                <a:cubicBezTo>
                  <a:pt x="1909220" y="332562"/>
                  <a:pt x="1923009" y="321307"/>
                  <a:pt x="1938409" y="313311"/>
                </a:cubicBezTo>
                <a:cubicBezTo>
                  <a:pt x="1956410" y="303932"/>
                  <a:pt x="1958088" y="305051"/>
                  <a:pt x="1966908" y="327494"/>
                </a:cubicBezTo>
                <a:lnTo>
                  <a:pt x="1967533" y="327494"/>
                </a:lnTo>
                <a:lnTo>
                  <a:pt x="1967105" y="327955"/>
                </a:lnTo>
                <a:cubicBezTo>
                  <a:pt x="1979478" y="329600"/>
                  <a:pt x="1991391" y="328843"/>
                  <a:pt x="2002251" y="321867"/>
                </a:cubicBezTo>
                <a:cubicBezTo>
                  <a:pt x="1996426" y="298930"/>
                  <a:pt x="2006496" y="284813"/>
                  <a:pt x="2027392" y="276783"/>
                </a:cubicBezTo>
                <a:cubicBezTo>
                  <a:pt x="2037100" y="269655"/>
                  <a:pt x="2046084" y="261613"/>
                  <a:pt x="2054245" y="252760"/>
                </a:cubicBezTo>
                <a:cubicBezTo>
                  <a:pt x="2065434" y="239926"/>
                  <a:pt x="2076589" y="228145"/>
                  <a:pt x="2094524" y="246508"/>
                </a:cubicBezTo>
                <a:cubicBezTo>
                  <a:pt x="2102554" y="254735"/>
                  <a:pt x="2118942" y="246409"/>
                  <a:pt x="2116704" y="234694"/>
                </a:cubicBezTo>
                <a:cubicBezTo>
                  <a:pt x="2113216" y="216068"/>
                  <a:pt x="2124800" y="214488"/>
                  <a:pt x="2135890" y="211000"/>
                </a:cubicBezTo>
                <a:cubicBezTo>
                  <a:pt x="2159880" y="203431"/>
                  <a:pt x="2184034" y="196027"/>
                  <a:pt x="2208287" y="189445"/>
                </a:cubicBezTo>
                <a:cubicBezTo>
                  <a:pt x="2269364" y="172498"/>
                  <a:pt x="2330507" y="155847"/>
                  <a:pt x="2390794" y="139393"/>
                </a:cubicBezTo>
                <a:cubicBezTo>
                  <a:pt x="2394809" y="142289"/>
                  <a:pt x="2394479" y="145579"/>
                  <a:pt x="2394809" y="148870"/>
                </a:cubicBezTo>
                <a:cubicBezTo>
                  <a:pt x="2397540" y="175822"/>
                  <a:pt x="2397573" y="175789"/>
                  <a:pt x="2372234" y="186813"/>
                </a:cubicBezTo>
                <a:cubicBezTo>
                  <a:pt x="2366508" y="189314"/>
                  <a:pt x="2358149" y="190433"/>
                  <a:pt x="2359531" y="198989"/>
                </a:cubicBezTo>
                <a:cubicBezTo>
                  <a:pt x="2360683" y="206130"/>
                  <a:pt x="2367660" y="208993"/>
                  <a:pt x="2374241" y="210177"/>
                </a:cubicBezTo>
                <a:cubicBezTo>
                  <a:pt x="2393788" y="213830"/>
                  <a:pt x="2410999" y="204583"/>
                  <a:pt x="2426894" y="195895"/>
                </a:cubicBezTo>
                <a:cubicBezTo>
                  <a:pt x="2439234" y="188952"/>
                  <a:pt x="2453056" y="185059"/>
                  <a:pt x="2467206" y="184542"/>
                </a:cubicBezTo>
                <a:cubicBezTo>
                  <a:pt x="2479185" y="184016"/>
                  <a:pt x="2490966" y="184016"/>
                  <a:pt x="2497152" y="169635"/>
                </a:cubicBezTo>
                <a:cubicBezTo>
                  <a:pt x="2500871" y="160947"/>
                  <a:pt x="2511467" y="160355"/>
                  <a:pt x="2520188" y="159532"/>
                </a:cubicBezTo>
                <a:cubicBezTo>
                  <a:pt x="2532298" y="158380"/>
                  <a:pt x="2544112" y="156636"/>
                  <a:pt x="2554412" y="149397"/>
                </a:cubicBezTo>
                <a:cubicBezTo>
                  <a:pt x="2554412" y="144131"/>
                  <a:pt x="2554412" y="138899"/>
                  <a:pt x="2554412" y="133634"/>
                </a:cubicBezTo>
                <a:lnTo>
                  <a:pt x="2495869" y="141170"/>
                </a:lnTo>
                <a:cubicBezTo>
                  <a:pt x="2498074" y="127941"/>
                  <a:pt x="2506926" y="122840"/>
                  <a:pt x="2515613" y="117641"/>
                </a:cubicBezTo>
                <a:cubicBezTo>
                  <a:pt x="2520616" y="116979"/>
                  <a:pt x="2525519" y="119345"/>
                  <a:pt x="2528086" y="123663"/>
                </a:cubicBezTo>
                <a:lnTo>
                  <a:pt x="2587320" y="117081"/>
                </a:lnTo>
                <a:cubicBezTo>
                  <a:pt x="2575045" y="94309"/>
                  <a:pt x="2575045" y="94309"/>
                  <a:pt x="2605254" y="85292"/>
                </a:cubicBezTo>
                <a:cubicBezTo>
                  <a:pt x="2627862" y="77286"/>
                  <a:pt x="2650437" y="69211"/>
                  <a:pt x="2673012" y="61073"/>
                </a:cubicBezTo>
                <a:cubicBezTo>
                  <a:pt x="2692625" y="54218"/>
                  <a:pt x="2713324" y="50939"/>
                  <a:pt x="2734122" y="51398"/>
                </a:cubicBezTo>
                <a:cubicBezTo>
                  <a:pt x="2749226" y="51497"/>
                  <a:pt x="2751760" y="58177"/>
                  <a:pt x="2748766" y="72294"/>
                </a:cubicBezTo>
                <a:cubicBezTo>
                  <a:pt x="2745903" y="85819"/>
                  <a:pt x="2739354" y="93782"/>
                  <a:pt x="2726981" y="98093"/>
                </a:cubicBezTo>
                <a:cubicBezTo>
                  <a:pt x="2719774" y="100595"/>
                  <a:pt x="2712633" y="103227"/>
                  <a:pt x="2705459" y="105794"/>
                </a:cubicBezTo>
                <a:lnTo>
                  <a:pt x="2700523" y="117871"/>
                </a:lnTo>
                <a:cubicBezTo>
                  <a:pt x="2701016" y="122544"/>
                  <a:pt x="2701477" y="127184"/>
                  <a:pt x="2701938" y="131824"/>
                </a:cubicBezTo>
                <a:lnTo>
                  <a:pt x="2712139" y="138142"/>
                </a:lnTo>
                <a:cubicBezTo>
                  <a:pt x="2737807" y="137451"/>
                  <a:pt x="2763113" y="132778"/>
                  <a:pt x="2789012" y="133469"/>
                </a:cubicBezTo>
                <a:cubicBezTo>
                  <a:pt x="2805269" y="133897"/>
                  <a:pt x="2823104" y="132251"/>
                  <a:pt x="2835412" y="117937"/>
                </a:cubicBezTo>
                <a:cubicBezTo>
                  <a:pt x="2824026" y="118035"/>
                  <a:pt x="2811784" y="121096"/>
                  <a:pt x="2800694" y="106287"/>
                </a:cubicBezTo>
                <a:cubicBezTo>
                  <a:pt x="2866477" y="102272"/>
                  <a:pt x="2919656" y="56795"/>
                  <a:pt x="2986097" y="62587"/>
                </a:cubicBezTo>
                <a:cubicBezTo>
                  <a:pt x="2959475" y="71866"/>
                  <a:pt x="2932655" y="80948"/>
                  <a:pt x="2906329" y="90557"/>
                </a:cubicBezTo>
                <a:cubicBezTo>
                  <a:pt x="2900307" y="92729"/>
                  <a:pt x="2893527" y="96119"/>
                  <a:pt x="2897411" y="104742"/>
                </a:cubicBezTo>
                <a:cubicBezTo>
                  <a:pt x="2900142" y="110796"/>
                  <a:pt x="2906230" y="111388"/>
                  <a:pt x="2911495" y="109611"/>
                </a:cubicBezTo>
                <a:cubicBezTo>
                  <a:pt x="2946213" y="97929"/>
                  <a:pt x="2984847" y="101713"/>
                  <a:pt x="3016998" y="77593"/>
                </a:cubicBezTo>
                <a:cubicBezTo>
                  <a:pt x="3030424" y="67522"/>
                  <a:pt x="3052604" y="69333"/>
                  <a:pt x="3070671" y="65152"/>
                </a:cubicBezTo>
                <a:cubicBezTo>
                  <a:pt x="3078009" y="63474"/>
                  <a:pt x="3086367" y="62225"/>
                  <a:pt x="3091172" y="55643"/>
                </a:cubicBezTo>
                <a:cubicBezTo>
                  <a:pt x="3109107" y="31653"/>
                  <a:pt x="3109041" y="31818"/>
                  <a:pt x="3123817" y="25730"/>
                </a:cubicBezTo>
                <a:cubicBezTo>
                  <a:pt x="3133985" y="21610"/>
                  <a:pt x="3143858" y="16861"/>
                  <a:pt x="3153434" y="11514"/>
                </a:cubicBezTo>
                <a:cubicBezTo>
                  <a:pt x="3165281" y="4833"/>
                  <a:pt x="3176107" y="-2604"/>
                  <a:pt x="3187362" y="12994"/>
                </a:cubicBezTo>
                <a:cubicBezTo>
                  <a:pt x="3193252" y="21156"/>
                  <a:pt x="3203487" y="18786"/>
                  <a:pt x="3211944" y="18260"/>
                </a:cubicBezTo>
                <a:cubicBezTo>
                  <a:pt x="3299282" y="12600"/>
                  <a:pt x="3387409" y="20004"/>
                  <a:pt x="3473956" y="1345"/>
                </a:cubicBezTo>
                <a:close/>
              </a:path>
            </a:pathLst>
          </a:custGeom>
          <a:solidFill>
            <a:srgbClr val="852D5B"/>
          </a:solidFill>
          <a:ln w="329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D" sz="1800" b="0" i="0" u="none" strike="noStrike" kern="1200" cap="none" spc="0" normalizeH="0" baseline="0" noProof="0" dirty="0"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8" descr="Daki PNG File | PNG Mart">
            <a:extLst>
              <a:ext uri="{FF2B5EF4-FFF2-40B4-BE49-F238E27FC236}">
                <a16:creationId xmlns:a16="http://schemas.microsoft.com/office/drawing/2014/main" id="{311095D7-4A41-4688-8A05-8E4AB9ADF8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148" t="53884" r="14085"/>
          <a:stretch/>
        </p:blipFill>
        <p:spPr bwMode="auto">
          <a:xfrm flipH="1">
            <a:off x="9577118" y="1"/>
            <a:ext cx="2614881" cy="3429000"/>
          </a:xfrm>
          <a:prstGeom prst="rect">
            <a:avLst/>
          </a:prstGeom>
          <a:noFill/>
          <a:effectLst>
            <a:outerShdw blurRad="50800" dist="38100" dir="13200000" sx="120000" sy="120000" algn="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Daki PNG File | PNG Mart">
            <a:extLst>
              <a:ext uri="{FF2B5EF4-FFF2-40B4-BE49-F238E27FC236}">
                <a16:creationId xmlns:a16="http://schemas.microsoft.com/office/drawing/2014/main" id="{24D479CA-3538-4967-B25C-D029EC307B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40" t="66189" r="61593" b="4117"/>
          <a:stretch/>
        </p:blipFill>
        <p:spPr bwMode="auto">
          <a:xfrm rot="10800000" flipH="1">
            <a:off x="4991243" y="4631573"/>
            <a:ext cx="2614881" cy="2207941"/>
          </a:xfrm>
          <a:prstGeom prst="rect">
            <a:avLst/>
          </a:prstGeom>
          <a:noFill/>
          <a:effectLst>
            <a:outerShdw blurRad="50800" dist="38100" dir="18900000" sx="120000" sy="12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8" descr="Daki PNG File | PNG Mart">
            <a:extLst>
              <a:ext uri="{FF2B5EF4-FFF2-40B4-BE49-F238E27FC236}">
                <a16:creationId xmlns:a16="http://schemas.microsoft.com/office/drawing/2014/main" id="{B42C4EFB-EB68-4284-B2C2-B745DA784B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6" t="-3599" r="58107" b="73905"/>
          <a:stretch/>
        </p:blipFill>
        <p:spPr bwMode="auto">
          <a:xfrm rot="16200000" flipH="1">
            <a:off x="9780588" y="4446588"/>
            <a:ext cx="2614881" cy="2207941"/>
          </a:xfrm>
          <a:prstGeom prst="rect">
            <a:avLst/>
          </a:prstGeom>
          <a:noFill/>
          <a:effectLst>
            <a:outerShdw blurRad="50800" dist="38100" dir="13500000" sx="120000" sy="120000" algn="b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8" descr="Daki PNG File | PNG Mart">
            <a:extLst>
              <a:ext uri="{FF2B5EF4-FFF2-40B4-BE49-F238E27FC236}">
                <a16:creationId xmlns:a16="http://schemas.microsoft.com/office/drawing/2014/main" id="{36C62A91-1AEC-4F79-91B2-021AFA6B6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00" t="-5473" r="13833" b="75779"/>
          <a:stretch/>
        </p:blipFill>
        <p:spPr bwMode="auto">
          <a:xfrm rot="16200000" flipH="1">
            <a:off x="4878277" y="201609"/>
            <a:ext cx="2614881" cy="2207941"/>
          </a:xfrm>
          <a:prstGeom prst="rect">
            <a:avLst/>
          </a:prstGeom>
          <a:noFill/>
          <a:effectLst>
            <a:outerShdw blurRad="25400" dist="38100" sx="120000" sy="12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786F31A-BF93-42ED-AB9D-1F037C56FED1}"/>
              </a:ext>
            </a:extLst>
          </p:cNvPr>
          <p:cNvSpPr txBox="1"/>
          <p:nvPr/>
        </p:nvSpPr>
        <p:spPr>
          <a:xfrm>
            <a:off x="6849890" y="3597815"/>
            <a:ext cx="395614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points</a:t>
            </a:r>
            <a:endParaRPr kumimoji="0" lang="en-GB" sz="5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1" name="Points">
            <a:extLst>
              <a:ext uri="{FF2B5EF4-FFF2-40B4-BE49-F238E27FC236}">
                <a16:creationId xmlns:a16="http://schemas.microsoft.com/office/drawing/2014/main" id="{3D498A89-C75C-44EE-A9E2-2B958F2B9BD9}"/>
              </a:ext>
            </a:extLst>
          </p:cNvPr>
          <p:cNvSpPr/>
          <p:nvPr/>
        </p:nvSpPr>
        <p:spPr>
          <a:xfrm>
            <a:off x="7824934" y="2613020"/>
            <a:ext cx="200605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0" normalizeH="0" baseline="0" noProof="0" dirty="0">
                <a:solidFill>
                  <a:schemeClr val="bg1"/>
                </a:solidFill>
                <a:effectLst/>
                <a:uLnTx/>
                <a:uFillTx/>
                <a:latin typeface="Bahnschrift SemiBold Condensed" panose="020B0502040204020203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B49F5D8-D25A-493C-BEAA-8B761A41C28F}"/>
              </a:ext>
            </a:extLst>
          </p:cNvPr>
          <p:cNvSpPr txBox="1"/>
          <p:nvPr/>
        </p:nvSpPr>
        <p:spPr>
          <a:xfrm>
            <a:off x="6928416" y="2037604"/>
            <a:ext cx="39561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steal</a:t>
            </a:r>
            <a:endParaRPr kumimoji="0" lang="en-GB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lood Crow" pitchFamily="2" charset="0"/>
              <a:ea typeface="+mn-ea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BEF75AA0-07A2-47D0-926F-434A55F149DB}"/>
              </a:ext>
            </a:extLst>
          </p:cNvPr>
          <p:cNvSpPr/>
          <p:nvPr/>
        </p:nvSpPr>
        <p:spPr>
          <a:xfrm>
            <a:off x="-6340" y="-4760"/>
            <a:ext cx="944543" cy="6862760"/>
          </a:xfrm>
          <a:prstGeom prst="rect">
            <a:avLst/>
          </a:prstGeom>
          <a:solidFill>
            <a:srgbClr val="731C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Freeform: Shape 5">
            <a:extLst>
              <a:ext uri="{FF2B5EF4-FFF2-40B4-BE49-F238E27FC236}">
                <a16:creationId xmlns:a16="http://schemas.microsoft.com/office/drawing/2014/main" id="{F26C402E-6905-4B05-830C-554D816EA3DB}"/>
              </a:ext>
            </a:extLst>
          </p:cNvPr>
          <p:cNvSpPr/>
          <p:nvPr/>
        </p:nvSpPr>
        <p:spPr>
          <a:xfrm rot="5400000" flipH="1" flipV="1">
            <a:off x="-2474126" y="3185493"/>
            <a:ext cx="6862760" cy="482254"/>
          </a:xfrm>
          <a:custGeom>
            <a:avLst/>
            <a:gdLst>
              <a:gd name="connsiteX0" fmla="*/ 8103323 w 12191966"/>
              <a:gd name="connsiteY0" fmla="*/ 481329 h 482254"/>
              <a:gd name="connsiteX1" fmla="*/ 8021541 w 12191966"/>
              <a:gd name="connsiteY1" fmla="*/ 443614 h 482254"/>
              <a:gd name="connsiteX2" fmla="*/ 7862781 w 12191966"/>
              <a:gd name="connsiteY2" fmla="*/ 446618 h 482254"/>
              <a:gd name="connsiteX3" fmla="*/ 7680497 w 12191966"/>
              <a:gd name="connsiteY3" fmla="*/ 444788 h 482254"/>
              <a:gd name="connsiteX4" fmla="*/ 7497561 w 12191966"/>
              <a:gd name="connsiteY4" fmla="*/ 444135 h 482254"/>
              <a:gd name="connsiteX5" fmla="*/ 7371857 w 12191966"/>
              <a:gd name="connsiteY5" fmla="*/ 424143 h 482254"/>
              <a:gd name="connsiteX6" fmla="*/ 7357880 w 12191966"/>
              <a:gd name="connsiteY6" fmla="*/ 418245 h 482254"/>
              <a:gd name="connsiteX7" fmla="*/ 7347799 w 12191966"/>
              <a:gd name="connsiteY7" fmla="*/ 408305 h 482254"/>
              <a:gd name="connsiteX8" fmla="*/ 7347806 w 12191966"/>
              <a:gd name="connsiteY8" fmla="*/ 414605 h 482254"/>
              <a:gd name="connsiteX9" fmla="*/ 7331994 w 12191966"/>
              <a:gd name="connsiteY9" fmla="*/ 420092 h 482254"/>
              <a:gd name="connsiteX10" fmla="*/ 7178327 w 12191966"/>
              <a:gd name="connsiteY10" fmla="*/ 420092 h 482254"/>
              <a:gd name="connsiteX11" fmla="*/ 7056544 w 12191966"/>
              <a:gd name="connsiteY11" fmla="*/ 432506 h 482254"/>
              <a:gd name="connsiteX12" fmla="*/ 6958151 w 12191966"/>
              <a:gd name="connsiteY12" fmla="*/ 412252 h 482254"/>
              <a:gd name="connsiteX13" fmla="*/ 6811541 w 12191966"/>
              <a:gd name="connsiteY13" fmla="*/ 396049 h 482254"/>
              <a:gd name="connsiteX14" fmla="*/ 6699166 w 12191966"/>
              <a:gd name="connsiteY14" fmla="*/ 363513 h 482254"/>
              <a:gd name="connsiteX15" fmla="*/ 6555430 w 12191966"/>
              <a:gd name="connsiteY15" fmla="*/ 340123 h 482254"/>
              <a:gd name="connsiteX16" fmla="*/ 6403985 w 12191966"/>
              <a:gd name="connsiteY16" fmla="*/ 341821 h 482254"/>
              <a:gd name="connsiteX17" fmla="*/ 6340333 w 12191966"/>
              <a:gd name="connsiteY17" fmla="*/ 355640 h 482254"/>
              <a:gd name="connsiteX18" fmla="*/ 6277162 w 12191966"/>
              <a:gd name="connsiteY18" fmla="*/ 353212 h 482254"/>
              <a:gd name="connsiteX19" fmla="*/ 6244121 w 12191966"/>
              <a:gd name="connsiteY19" fmla="*/ 356251 h 482254"/>
              <a:gd name="connsiteX20" fmla="*/ 6220245 w 12191966"/>
              <a:gd name="connsiteY20" fmla="*/ 355518 h 482254"/>
              <a:gd name="connsiteX21" fmla="*/ 6212164 w 12191966"/>
              <a:gd name="connsiteY21" fmla="*/ 355852 h 482254"/>
              <a:gd name="connsiteX22" fmla="*/ 6147744 w 12191966"/>
              <a:gd name="connsiteY22" fmla="*/ 381153 h 482254"/>
              <a:gd name="connsiteX23" fmla="*/ 6018643 w 12191966"/>
              <a:gd name="connsiteY23" fmla="*/ 408723 h 482254"/>
              <a:gd name="connsiteX24" fmla="*/ 5861841 w 12191966"/>
              <a:gd name="connsiteY24" fmla="*/ 425711 h 482254"/>
              <a:gd name="connsiteX25" fmla="*/ 5772594 w 12191966"/>
              <a:gd name="connsiteY25" fmla="*/ 388601 h 482254"/>
              <a:gd name="connsiteX26" fmla="*/ 5697066 w 12191966"/>
              <a:gd name="connsiteY26" fmla="*/ 384682 h 482254"/>
              <a:gd name="connsiteX27" fmla="*/ 5566398 w 12191966"/>
              <a:gd name="connsiteY27" fmla="*/ 366518 h 482254"/>
              <a:gd name="connsiteX28" fmla="*/ 5479618 w 12191966"/>
              <a:gd name="connsiteY28" fmla="*/ 349923 h 482254"/>
              <a:gd name="connsiteX29" fmla="*/ 5469893 w 12191966"/>
              <a:gd name="connsiteY29" fmla="*/ 349642 h 482254"/>
              <a:gd name="connsiteX30" fmla="*/ 5466494 w 12191966"/>
              <a:gd name="connsiteY30" fmla="*/ 352782 h 482254"/>
              <a:gd name="connsiteX31" fmla="*/ 5405800 w 12191966"/>
              <a:gd name="connsiteY31" fmla="*/ 360635 h 482254"/>
              <a:gd name="connsiteX32" fmla="*/ 5397145 w 12191966"/>
              <a:gd name="connsiteY32" fmla="*/ 347534 h 482254"/>
              <a:gd name="connsiteX33" fmla="*/ 5393915 w 12191966"/>
              <a:gd name="connsiteY33" fmla="*/ 347440 h 482254"/>
              <a:gd name="connsiteX34" fmla="*/ 5304234 w 12191966"/>
              <a:gd name="connsiteY34" fmla="*/ 340897 h 482254"/>
              <a:gd name="connsiteX35" fmla="*/ 5287118 w 12191966"/>
              <a:gd name="connsiteY35" fmla="*/ 359984 h 482254"/>
              <a:gd name="connsiteX36" fmla="*/ 5228841 w 12191966"/>
              <a:gd name="connsiteY36" fmla="*/ 378801 h 482254"/>
              <a:gd name="connsiteX37" fmla="*/ 5178209 w 12191966"/>
              <a:gd name="connsiteY37" fmla="*/ 332448 h 482254"/>
              <a:gd name="connsiteX38" fmla="*/ 5167560 w 12191966"/>
              <a:gd name="connsiteY38" fmla="*/ 330025 h 482254"/>
              <a:gd name="connsiteX39" fmla="*/ 5126358 w 12191966"/>
              <a:gd name="connsiteY39" fmla="*/ 330497 h 482254"/>
              <a:gd name="connsiteX40" fmla="*/ 5125259 w 12191966"/>
              <a:gd name="connsiteY40" fmla="*/ 330733 h 482254"/>
              <a:gd name="connsiteX41" fmla="*/ 5075866 w 12191966"/>
              <a:gd name="connsiteY41" fmla="*/ 355336 h 482254"/>
              <a:gd name="connsiteX42" fmla="*/ 5024866 w 12191966"/>
              <a:gd name="connsiteY42" fmla="*/ 393436 h 482254"/>
              <a:gd name="connsiteX43" fmla="*/ 4956248 w 12191966"/>
              <a:gd name="connsiteY43" fmla="*/ 397076 h 482254"/>
              <a:gd name="connsiteX44" fmla="*/ 4954223 w 12191966"/>
              <a:gd name="connsiteY44" fmla="*/ 398048 h 482254"/>
              <a:gd name="connsiteX45" fmla="*/ 4859480 w 12191966"/>
              <a:gd name="connsiteY45" fmla="*/ 422837 h 482254"/>
              <a:gd name="connsiteX46" fmla="*/ 4857581 w 12191966"/>
              <a:gd name="connsiteY46" fmla="*/ 397912 h 482254"/>
              <a:gd name="connsiteX47" fmla="*/ 4848430 w 12191966"/>
              <a:gd name="connsiteY47" fmla="*/ 404102 h 482254"/>
              <a:gd name="connsiteX48" fmla="*/ 4820109 w 12191966"/>
              <a:gd name="connsiteY48" fmla="*/ 424143 h 482254"/>
              <a:gd name="connsiteX49" fmla="*/ 4694405 w 12191966"/>
              <a:gd name="connsiteY49" fmla="*/ 444135 h 482254"/>
              <a:gd name="connsiteX50" fmla="*/ 4511469 w 12191966"/>
              <a:gd name="connsiteY50" fmla="*/ 444788 h 482254"/>
              <a:gd name="connsiteX51" fmla="*/ 4329185 w 12191966"/>
              <a:gd name="connsiteY51" fmla="*/ 446618 h 482254"/>
              <a:gd name="connsiteX52" fmla="*/ 4170425 w 12191966"/>
              <a:gd name="connsiteY52" fmla="*/ 443614 h 482254"/>
              <a:gd name="connsiteX53" fmla="*/ 3952207 w 12191966"/>
              <a:gd name="connsiteY53" fmla="*/ 443614 h 482254"/>
              <a:gd name="connsiteX54" fmla="*/ 3856557 w 12191966"/>
              <a:gd name="connsiteY54" fmla="*/ 422967 h 482254"/>
              <a:gd name="connsiteX55" fmla="*/ 3710823 w 12191966"/>
              <a:gd name="connsiteY55" fmla="*/ 421111 h 482254"/>
              <a:gd name="connsiteX56" fmla="*/ 3673903 w 12191966"/>
              <a:gd name="connsiteY56" fmla="*/ 414593 h 482254"/>
              <a:gd name="connsiteX57" fmla="*/ 3636983 w 12191966"/>
              <a:gd name="connsiteY57" fmla="*/ 421111 h 482254"/>
              <a:gd name="connsiteX58" fmla="*/ 3491249 w 12191966"/>
              <a:gd name="connsiteY58" fmla="*/ 422967 h 482254"/>
              <a:gd name="connsiteX59" fmla="*/ 3395599 w 12191966"/>
              <a:gd name="connsiteY59" fmla="*/ 443614 h 482254"/>
              <a:gd name="connsiteX60" fmla="*/ 3177381 w 12191966"/>
              <a:gd name="connsiteY60" fmla="*/ 443614 h 482254"/>
              <a:gd name="connsiteX61" fmla="*/ 3018621 w 12191966"/>
              <a:gd name="connsiteY61" fmla="*/ 446618 h 482254"/>
              <a:gd name="connsiteX62" fmla="*/ 2836337 w 12191966"/>
              <a:gd name="connsiteY62" fmla="*/ 444788 h 482254"/>
              <a:gd name="connsiteX63" fmla="*/ 2653401 w 12191966"/>
              <a:gd name="connsiteY63" fmla="*/ 444135 h 482254"/>
              <a:gd name="connsiteX64" fmla="*/ 2527697 w 12191966"/>
              <a:gd name="connsiteY64" fmla="*/ 424143 h 482254"/>
              <a:gd name="connsiteX65" fmla="*/ 2499376 w 12191966"/>
              <a:gd name="connsiteY65" fmla="*/ 404102 h 482254"/>
              <a:gd name="connsiteX66" fmla="*/ 2490226 w 12191966"/>
              <a:gd name="connsiteY66" fmla="*/ 397912 h 482254"/>
              <a:gd name="connsiteX67" fmla="*/ 2488326 w 12191966"/>
              <a:gd name="connsiteY67" fmla="*/ 422837 h 482254"/>
              <a:gd name="connsiteX68" fmla="*/ 2393583 w 12191966"/>
              <a:gd name="connsiteY68" fmla="*/ 398048 h 482254"/>
              <a:gd name="connsiteX69" fmla="*/ 2391559 w 12191966"/>
              <a:gd name="connsiteY69" fmla="*/ 397076 h 482254"/>
              <a:gd name="connsiteX70" fmla="*/ 2322940 w 12191966"/>
              <a:gd name="connsiteY70" fmla="*/ 393436 h 482254"/>
              <a:gd name="connsiteX71" fmla="*/ 2271941 w 12191966"/>
              <a:gd name="connsiteY71" fmla="*/ 355336 h 482254"/>
              <a:gd name="connsiteX72" fmla="*/ 2222548 w 12191966"/>
              <a:gd name="connsiteY72" fmla="*/ 330733 h 482254"/>
              <a:gd name="connsiteX73" fmla="*/ 2221448 w 12191966"/>
              <a:gd name="connsiteY73" fmla="*/ 330497 h 482254"/>
              <a:gd name="connsiteX74" fmla="*/ 2180246 w 12191966"/>
              <a:gd name="connsiteY74" fmla="*/ 330025 h 482254"/>
              <a:gd name="connsiteX75" fmla="*/ 2169598 w 12191966"/>
              <a:gd name="connsiteY75" fmla="*/ 332448 h 482254"/>
              <a:gd name="connsiteX76" fmla="*/ 2118965 w 12191966"/>
              <a:gd name="connsiteY76" fmla="*/ 378801 h 482254"/>
              <a:gd name="connsiteX77" fmla="*/ 2060688 w 12191966"/>
              <a:gd name="connsiteY77" fmla="*/ 359984 h 482254"/>
              <a:gd name="connsiteX78" fmla="*/ 2043572 w 12191966"/>
              <a:gd name="connsiteY78" fmla="*/ 340897 h 482254"/>
              <a:gd name="connsiteX79" fmla="*/ 1953891 w 12191966"/>
              <a:gd name="connsiteY79" fmla="*/ 347440 h 482254"/>
              <a:gd name="connsiteX80" fmla="*/ 1950661 w 12191966"/>
              <a:gd name="connsiteY80" fmla="*/ 347534 h 482254"/>
              <a:gd name="connsiteX81" fmla="*/ 1942006 w 12191966"/>
              <a:gd name="connsiteY81" fmla="*/ 360635 h 482254"/>
              <a:gd name="connsiteX82" fmla="*/ 1881312 w 12191966"/>
              <a:gd name="connsiteY82" fmla="*/ 352782 h 482254"/>
              <a:gd name="connsiteX83" fmla="*/ 1877913 w 12191966"/>
              <a:gd name="connsiteY83" fmla="*/ 349642 h 482254"/>
              <a:gd name="connsiteX84" fmla="*/ 1868188 w 12191966"/>
              <a:gd name="connsiteY84" fmla="*/ 349923 h 482254"/>
              <a:gd name="connsiteX85" fmla="*/ 1781408 w 12191966"/>
              <a:gd name="connsiteY85" fmla="*/ 366518 h 482254"/>
              <a:gd name="connsiteX86" fmla="*/ 1650740 w 12191966"/>
              <a:gd name="connsiteY86" fmla="*/ 384682 h 482254"/>
              <a:gd name="connsiteX87" fmla="*/ 1575212 w 12191966"/>
              <a:gd name="connsiteY87" fmla="*/ 388601 h 482254"/>
              <a:gd name="connsiteX88" fmla="*/ 1485965 w 12191966"/>
              <a:gd name="connsiteY88" fmla="*/ 425711 h 482254"/>
              <a:gd name="connsiteX89" fmla="*/ 1329163 w 12191966"/>
              <a:gd name="connsiteY89" fmla="*/ 408723 h 482254"/>
              <a:gd name="connsiteX90" fmla="*/ 1200062 w 12191966"/>
              <a:gd name="connsiteY90" fmla="*/ 381153 h 482254"/>
              <a:gd name="connsiteX91" fmla="*/ 1071223 w 12191966"/>
              <a:gd name="connsiteY91" fmla="*/ 353190 h 482254"/>
              <a:gd name="connsiteX92" fmla="*/ 943821 w 12191966"/>
              <a:gd name="connsiteY92" fmla="*/ 341821 h 482254"/>
              <a:gd name="connsiteX93" fmla="*/ 792376 w 12191966"/>
              <a:gd name="connsiteY93" fmla="*/ 340123 h 482254"/>
              <a:gd name="connsiteX94" fmla="*/ 648640 w 12191966"/>
              <a:gd name="connsiteY94" fmla="*/ 363513 h 482254"/>
              <a:gd name="connsiteX95" fmla="*/ 536265 w 12191966"/>
              <a:gd name="connsiteY95" fmla="*/ 396049 h 482254"/>
              <a:gd name="connsiteX96" fmla="*/ 389655 w 12191966"/>
              <a:gd name="connsiteY96" fmla="*/ 412252 h 482254"/>
              <a:gd name="connsiteX97" fmla="*/ 291262 w 12191966"/>
              <a:gd name="connsiteY97" fmla="*/ 432506 h 482254"/>
              <a:gd name="connsiteX98" fmla="*/ 169479 w 12191966"/>
              <a:gd name="connsiteY98" fmla="*/ 420092 h 482254"/>
              <a:gd name="connsiteX99" fmla="*/ 15812 w 12191966"/>
              <a:gd name="connsiteY99" fmla="*/ 420092 h 482254"/>
              <a:gd name="connsiteX100" fmla="*/ 0 w 12191966"/>
              <a:gd name="connsiteY100" fmla="*/ 414605 h 482254"/>
              <a:gd name="connsiteX101" fmla="*/ 486 w 12191966"/>
              <a:gd name="connsiteY101" fmla="*/ 0 h 482254"/>
              <a:gd name="connsiteX102" fmla="*/ 12191480 w 12191966"/>
              <a:gd name="connsiteY102" fmla="*/ 0 h 482254"/>
              <a:gd name="connsiteX103" fmla="*/ 12191966 w 12191966"/>
              <a:gd name="connsiteY103" fmla="*/ 414605 h 482254"/>
              <a:gd name="connsiteX104" fmla="*/ 12176154 w 12191966"/>
              <a:gd name="connsiteY104" fmla="*/ 420092 h 482254"/>
              <a:gd name="connsiteX105" fmla="*/ 12022487 w 12191966"/>
              <a:gd name="connsiteY105" fmla="*/ 420092 h 482254"/>
              <a:gd name="connsiteX106" fmla="*/ 11900704 w 12191966"/>
              <a:gd name="connsiteY106" fmla="*/ 432506 h 482254"/>
              <a:gd name="connsiteX107" fmla="*/ 11802311 w 12191966"/>
              <a:gd name="connsiteY107" fmla="*/ 412252 h 482254"/>
              <a:gd name="connsiteX108" fmla="*/ 11655701 w 12191966"/>
              <a:gd name="connsiteY108" fmla="*/ 396049 h 482254"/>
              <a:gd name="connsiteX109" fmla="*/ 11543326 w 12191966"/>
              <a:gd name="connsiteY109" fmla="*/ 363513 h 482254"/>
              <a:gd name="connsiteX110" fmla="*/ 11399590 w 12191966"/>
              <a:gd name="connsiteY110" fmla="*/ 340123 h 482254"/>
              <a:gd name="connsiteX111" fmla="*/ 11248145 w 12191966"/>
              <a:gd name="connsiteY111" fmla="*/ 341821 h 482254"/>
              <a:gd name="connsiteX112" fmla="*/ 11120743 w 12191966"/>
              <a:gd name="connsiteY112" fmla="*/ 353190 h 482254"/>
              <a:gd name="connsiteX113" fmla="*/ 10991904 w 12191966"/>
              <a:gd name="connsiteY113" fmla="*/ 381153 h 482254"/>
              <a:gd name="connsiteX114" fmla="*/ 10862803 w 12191966"/>
              <a:gd name="connsiteY114" fmla="*/ 408723 h 482254"/>
              <a:gd name="connsiteX115" fmla="*/ 10706001 w 12191966"/>
              <a:gd name="connsiteY115" fmla="*/ 425711 h 482254"/>
              <a:gd name="connsiteX116" fmla="*/ 10616754 w 12191966"/>
              <a:gd name="connsiteY116" fmla="*/ 388601 h 482254"/>
              <a:gd name="connsiteX117" fmla="*/ 10541226 w 12191966"/>
              <a:gd name="connsiteY117" fmla="*/ 384682 h 482254"/>
              <a:gd name="connsiteX118" fmla="*/ 10410558 w 12191966"/>
              <a:gd name="connsiteY118" fmla="*/ 366518 h 482254"/>
              <a:gd name="connsiteX119" fmla="*/ 10238075 w 12191966"/>
              <a:gd name="connsiteY119" fmla="*/ 347440 h 482254"/>
              <a:gd name="connsiteX120" fmla="*/ 10031226 w 12191966"/>
              <a:gd name="connsiteY120" fmla="*/ 329801 h 482254"/>
              <a:gd name="connsiteX121" fmla="*/ 9825684 w 12191966"/>
              <a:gd name="connsiteY121" fmla="*/ 384942 h 482254"/>
              <a:gd name="connsiteX122" fmla="*/ 9703640 w 12191966"/>
              <a:gd name="connsiteY122" fmla="*/ 422837 h 482254"/>
              <a:gd name="connsiteX123" fmla="*/ 9686262 w 12191966"/>
              <a:gd name="connsiteY123" fmla="*/ 326403 h 482254"/>
              <a:gd name="connsiteX124" fmla="*/ 9555593 w 12191966"/>
              <a:gd name="connsiteY124" fmla="*/ 332545 h 482254"/>
              <a:gd name="connsiteX125" fmla="*/ 9424009 w 12191966"/>
              <a:gd name="connsiteY125" fmla="*/ 330715 h 482254"/>
              <a:gd name="connsiteX126" fmla="*/ 9355016 w 12191966"/>
              <a:gd name="connsiteY126" fmla="*/ 331890 h 482254"/>
              <a:gd name="connsiteX127" fmla="*/ 9238851 w 12191966"/>
              <a:gd name="connsiteY127" fmla="*/ 299484 h 482254"/>
              <a:gd name="connsiteX128" fmla="*/ 9119028 w 12191966"/>
              <a:gd name="connsiteY128" fmla="*/ 266295 h 482254"/>
              <a:gd name="connsiteX129" fmla="*/ 9057222 w 12191966"/>
              <a:gd name="connsiteY129" fmla="*/ 263029 h 482254"/>
              <a:gd name="connsiteX130" fmla="*/ 8873110 w 12191966"/>
              <a:gd name="connsiteY130" fmla="*/ 288510 h 482254"/>
              <a:gd name="connsiteX131" fmla="*/ 8731333 w 12191966"/>
              <a:gd name="connsiteY131" fmla="*/ 340777 h 482254"/>
              <a:gd name="connsiteX132" fmla="*/ 8586161 w 12191966"/>
              <a:gd name="connsiteY132" fmla="*/ 386771 h 482254"/>
              <a:gd name="connsiteX133" fmla="*/ 8527622 w 12191966"/>
              <a:gd name="connsiteY133" fmla="*/ 412905 h 482254"/>
              <a:gd name="connsiteX134" fmla="*/ 8335409 w 12191966"/>
              <a:gd name="connsiteY134" fmla="*/ 422967 h 482254"/>
              <a:gd name="connsiteX135" fmla="*/ 8239759 w 12191966"/>
              <a:gd name="connsiteY135" fmla="*/ 443614 h 482254"/>
              <a:gd name="connsiteX136" fmla="*/ 8103323 w 12191966"/>
              <a:gd name="connsiteY136" fmla="*/ 481329 h 48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2191966" h="482254">
                <a:moveTo>
                  <a:pt x="8103323" y="481329"/>
                </a:moveTo>
                <a:cubicBezTo>
                  <a:pt x="8076048" y="485167"/>
                  <a:pt x="8048785" y="477915"/>
                  <a:pt x="8021541" y="443614"/>
                </a:cubicBezTo>
                <a:cubicBezTo>
                  <a:pt x="7968622" y="471053"/>
                  <a:pt x="7912435" y="421399"/>
                  <a:pt x="7862781" y="446618"/>
                </a:cubicBezTo>
                <a:cubicBezTo>
                  <a:pt x="7802151" y="405196"/>
                  <a:pt x="7741259" y="475758"/>
                  <a:pt x="7680497" y="444788"/>
                </a:cubicBezTo>
                <a:cubicBezTo>
                  <a:pt x="7620116" y="457032"/>
                  <a:pt x="7557866" y="456810"/>
                  <a:pt x="7497561" y="444135"/>
                </a:cubicBezTo>
                <a:cubicBezTo>
                  <a:pt x="7449083" y="468308"/>
                  <a:pt x="7412234" y="479286"/>
                  <a:pt x="7371857" y="424143"/>
                </a:cubicBezTo>
                <a:cubicBezTo>
                  <a:pt x="7367251" y="424927"/>
                  <a:pt x="7362597" y="422273"/>
                  <a:pt x="7357880" y="418245"/>
                </a:cubicBezTo>
                <a:lnTo>
                  <a:pt x="7347799" y="408305"/>
                </a:lnTo>
                <a:lnTo>
                  <a:pt x="7347806" y="414605"/>
                </a:lnTo>
                <a:cubicBezTo>
                  <a:pt x="7343101" y="416173"/>
                  <a:pt x="7338005" y="417871"/>
                  <a:pt x="7331994" y="420092"/>
                </a:cubicBezTo>
                <a:cubicBezTo>
                  <a:pt x="7233208" y="392260"/>
                  <a:pt x="7210995" y="406242"/>
                  <a:pt x="7178327" y="420092"/>
                </a:cubicBezTo>
                <a:cubicBezTo>
                  <a:pt x="7117306" y="419178"/>
                  <a:pt x="7123578" y="464912"/>
                  <a:pt x="7056544" y="432506"/>
                </a:cubicBezTo>
                <a:cubicBezTo>
                  <a:pt x="6943646" y="389778"/>
                  <a:pt x="7019566" y="369915"/>
                  <a:pt x="6958151" y="412252"/>
                </a:cubicBezTo>
                <a:cubicBezTo>
                  <a:pt x="6881057" y="365081"/>
                  <a:pt x="6843947" y="431853"/>
                  <a:pt x="6811541" y="396049"/>
                </a:cubicBezTo>
                <a:cubicBezTo>
                  <a:pt x="6802263" y="432898"/>
                  <a:pt x="6734576" y="393828"/>
                  <a:pt x="6699166" y="363513"/>
                </a:cubicBezTo>
                <a:cubicBezTo>
                  <a:pt x="6635007" y="399838"/>
                  <a:pt x="6596067" y="308632"/>
                  <a:pt x="6555430" y="340123"/>
                </a:cubicBezTo>
                <a:cubicBezTo>
                  <a:pt x="6504731" y="369915"/>
                  <a:pt x="6452594" y="292821"/>
                  <a:pt x="6403985" y="341821"/>
                </a:cubicBezTo>
                <a:cubicBezTo>
                  <a:pt x="6379550" y="352667"/>
                  <a:pt x="6359949" y="355509"/>
                  <a:pt x="6340333" y="355640"/>
                </a:cubicBezTo>
                <a:lnTo>
                  <a:pt x="6277162" y="353212"/>
                </a:lnTo>
                <a:lnTo>
                  <a:pt x="6244121" y="356251"/>
                </a:lnTo>
                <a:lnTo>
                  <a:pt x="6220245" y="355518"/>
                </a:lnTo>
                <a:lnTo>
                  <a:pt x="6212164" y="355852"/>
                </a:lnTo>
                <a:cubicBezTo>
                  <a:pt x="6190701" y="358547"/>
                  <a:pt x="6169239" y="365016"/>
                  <a:pt x="6147744" y="381153"/>
                </a:cubicBezTo>
                <a:cubicBezTo>
                  <a:pt x="6104622" y="386118"/>
                  <a:pt x="6061633" y="401668"/>
                  <a:pt x="6018643" y="408723"/>
                </a:cubicBezTo>
                <a:cubicBezTo>
                  <a:pt x="5967682" y="456681"/>
                  <a:pt x="5915284" y="476803"/>
                  <a:pt x="5861841" y="425711"/>
                </a:cubicBezTo>
                <a:cubicBezTo>
                  <a:pt x="5831394" y="404413"/>
                  <a:pt x="5807873" y="455113"/>
                  <a:pt x="5772594" y="388601"/>
                </a:cubicBezTo>
                <a:cubicBezTo>
                  <a:pt x="5747505" y="311506"/>
                  <a:pt x="5722286" y="398924"/>
                  <a:pt x="5697066" y="384682"/>
                </a:cubicBezTo>
                <a:cubicBezTo>
                  <a:pt x="5653554" y="387818"/>
                  <a:pt x="5609911" y="375927"/>
                  <a:pt x="5566398" y="366518"/>
                </a:cubicBezTo>
                <a:cubicBezTo>
                  <a:pt x="5534450" y="354105"/>
                  <a:pt x="5506944" y="350838"/>
                  <a:pt x="5479618" y="349923"/>
                </a:cubicBezTo>
                <a:lnTo>
                  <a:pt x="5469893" y="349642"/>
                </a:lnTo>
                <a:lnTo>
                  <a:pt x="5466494" y="352782"/>
                </a:lnTo>
                <a:cubicBezTo>
                  <a:pt x="5446061" y="370043"/>
                  <a:pt x="5425719" y="379980"/>
                  <a:pt x="5405800" y="360635"/>
                </a:cubicBezTo>
                <a:lnTo>
                  <a:pt x="5397145" y="347534"/>
                </a:lnTo>
                <a:lnTo>
                  <a:pt x="5393915" y="347440"/>
                </a:lnTo>
                <a:lnTo>
                  <a:pt x="5304234" y="340897"/>
                </a:lnTo>
                <a:lnTo>
                  <a:pt x="5287118" y="359984"/>
                </a:lnTo>
                <a:cubicBezTo>
                  <a:pt x="5259287" y="353452"/>
                  <a:pt x="5266473" y="428324"/>
                  <a:pt x="5228841" y="378801"/>
                </a:cubicBezTo>
                <a:cubicBezTo>
                  <a:pt x="5212083" y="354333"/>
                  <a:pt x="5195185" y="339747"/>
                  <a:pt x="5178209" y="332448"/>
                </a:cubicBezTo>
                <a:lnTo>
                  <a:pt x="5167560" y="330025"/>
                </a:lnTo>
                <a:lnTo>
                  <a:pt x="5126358" y="330497"/>
                </a:lnTo>
                <a:lnTo>
                  <a:pt x="5125259" y="330733"/>
                </a:lnTo>
                <a:lnTo>
                  <a:pt x="5075866" y="355336"/>
                </a:lnTo>
                <a:cubicBezTo>
                  <a:pt x="5058807" y="366804"/>
                  <a:pt x="5041788" y="380369"/>
                  <a:pt x="5024866" y="393436"/>
                </a:cubicBezTo>
                <a:lnTo>
                  <a:pt x="4956248" y="397076"/>
                </a:lnTo>
                <a:lnTo>
                  <a:pt x="4954223" y="398048"/>
                </a:lnTo>
                <a:cubicBezTo>
                  <a:pt x="4925729" y="408332"/>
                  <a:pt x="4893781" y="411762"/>
                  <a:pt x="4859480" y="422837"/>
                </a:cubicBezTo>
                <a:lnTo>
                  <a:pt x="4857581" y="397912"/>
                </a:lnTo>
                <a:lnTo>
                  <a:pt x="4848430" y="404102"/>
                </a:lnTo>
                <a:cubicBezTo>
                  <a:pt x="4838728" y="413526"/>
                  <a:pt x="4829321" y="425711"/>
                  <a:pt x="4820109" y="424143"/>
                </a:cubicBezTo>
                <a:cubicBezTo>
                  <a:pt x="4779732" y="479286"/>
                  <a:pt x="4742883" y="468308"/>
                  <a:pt x="4694405" y="444135"/>
                </a:cubicBezTo>
                <a:cubicBezTo>
                  <a:pt x="4634100" y="456810"/>
                  <a:pt x="4571850" y="457032"/>
                  <a:pt x="4511469" y="444788"/>
                </a:cubicBezTo>
                <a:cubicBezTo>
                  <a:pt x="4450707" y="475758"/>
                  <a:pt x="4389815" y="405196"/>
                  <a:pt x="4329185" y="446618"/>
                </a:cubicBezTo>
                <a:cubicBezTo>
                  <a:pt x="4279531" y="421399"/>
                  <a:pt x="4223344" y="471053"/>
                  <a:pt x="4170425" y="443614"/>
                </a:cubicBezTo>
                <a:cubicBezTo>
                  <a:pt x="4097773" y="535082"/>
                  <a:pt x="4024990" y="434204"/>
                  <a:pt x="3952207" y="443614"/>
                </a:cubicBezTo>
                <a:cubicBezTo>
                  <a:pt x="3890401" y="462951"/>
                  <a:pt x="3910393" y="441784"/>
                  <a:pt x="3856557" y="422967"/>
                </a:cubicBezTo>
                <a:cubicBezTo>
                  <a:pt x="3811379" y="423359"/>
                  <a:pt x="3759071" y="426250"/>
                  <a:pt x="3710823" y="421111"/>
                </a:cubicBezTo>
                <a:lnTo>
                  <a:pt x="3673903" y="414593"/>
                </a:lnTo>
                <a:lnTo>
                  <a:pt x="3636983" y="421111"/>
                </a:lnTo>
                <a:cubicBezTo>
                  <a:pt x="3588735" y="426250"/>
                  <a:pt x="3536427" y="423359"/>
                  <a:pt x="3491249" y="422967"/>
                </a:cubicBezTo>
                <a:cubicBezTo>
                  <a:pt x="3437413" y="441784"/>
                  <a:pt x="3457405" y="462951"/>
                  <a:pt x="3395599" y="443614"/>
                </a:cubicBezTo>
                <a:cubicBezTo>
                  <a:pt x="3322816" y="434204"/>
                  <a:pt x="3250033" y="535082"/>
                  <a:pt x="3177381" y="443614"/>
                </a:cubicBezTo>
                <a:cubicBezTo>
                  <a:pt x="3124462" y="471053"/>
                  <a:pt x="3068275" y="421399"/>
                  <a:pt x="3018621" y="446618"/>
                </a:cubicBezTo>
                <a:cubicBezTo>
                  <a:pt x="2957991" y="405196"/>
                  <a:pt x="2897099" y="475758"/>
                  <a:pt x="2836337" y="444788"/>
                </a:cubicBezTo>
                <a:cubicBezTo>
                  <a:pt x="2775956" y="457032"/>
                  <a:pt x="2713706" y="456810"/>
                  <a:pt x="2653401" y="444135"/>
                </a:cubicBezTo>
                <a:cubicBezTo>
                  <a:pt x="2604923" y="468308"/>
                  <a:pt x="2568074" y="479286"/>
                  <a:pt x="2527697" y="424143"/>
                </a:cubicBezTo>
                <a:cubicBezTo>
                  <a:pt x="2518486" y="425711"/>
                  <a:pt x="2509078" y="413526"/>
                  <a:pt x="2499376" y="404102"/>
                </a:cubicBezTo>
                <a:lnTo>
                  <a:pt x="2490226" y="397912"/>
                </a:lnTo>
                <a:lnTo>
                  <a:pt x="2488326" y="422837"/>
                </a:lnTo>
                <a:cubicBezTo>
                  <a:pt x="2454025" y="411762"/>
                  <a:pt x="2422077" y="408332"/>
                  <a:pt x="2393583" y="398048"/>
                </a:cubicBezTo>
                <a:lnTo>
                  <a:pt x="2391559" y="397076"/>
                </a:lnTo>
                <a:lnTo>
                  <a:pt x="2322940" y="393436"/>
                </a:lnTo>
                <a:cubicBezTo>
                  <a:pt x="2306019" y="380369"/>
                  <a:pt x="2288999" y="366804"/>
                  <a:pt x="2271941" y="355336"/>
                </a:cubicBezTo>
                <a:lnTo>
                  <a:pt x="2222548" y="330733"/>
                </a:lnTo>
                <a:lnTo>
                  <a:pt x="2221448" y="330497"/>
                </a:lnTo>
                <a:lnTo>
                  <a:pt x="2180246" y="330025"/>
                </a:lnTo>
                <a:lnTo>
                  <a:pt x="2169598" y="332448"/>
                </a:lnTo>
                <a:cubicBezTo>
                  <a:pt x="2152621" y="339747"/>
                  <a:pt x="2135724" y="354333"/>
                  <a:pt x="2118965" y="378801"/>
                </a:cubicBezTo>
                <a:cubicBezTo>
                  <a:pt x="2081333" y="428324"/>
                  <a:pt x="2088519" y="353452"/>
                  <a:pt x="2060688" y="359984"/>
                </a:cubicBezTo>
                <a:lnTo>
                  <a:pt x="2043572" y="340897"/>
                </a:lnTo>
                <a:lnTo>
                  <a:pt x="1953891" y="347440"/>
                </a:lnTo>
                <a:lnTo>
                  <a:pt x="1950661" y="347534"/>
                </a:lnTo>
                <a:lnTo>
                  <a:pt x="1942006" y="360635"/>
                </a:lnTo>
                <a:cubicBezTo>
                  <a:pt x="1922087" y="379980"/>
                  <a:pt x="1901746" y="370043"/>
                  <a:pt x="1881312" y="352782"/>
                </a:cubicBezTo>
                <a:lnTo>
                  <a:pt x="1877913" y="349642"/>
                </a:lnTo>
                <a:lnTo>
                  <a:pt x="1868188" y="349923"/>
                </a:lnTo>
                <a:cubicBezTo>
                  <a:pt x="1840862" y="350838"/>
                  <a:pt x="1813356" y="354105"/>
                  <a:pt x="1781408" y="366518"/>
                </a:cubicBezTo>
                <a:cubicBezTo>
                  <a:pt x="1737895" y="375927"/>
                  <a:pt x="1694252" y="387818"/>
                  <a:pt x="1650740" y="384682"/>
                </a:cubicBezTo>
                <a:cubicBezTo>
                  <a:pt x="1625520" y="398924"/>
                  <a:pt x="1600301" y="311506"/>
                  <a:pt x="1575212" y="388601"/>
                </a:cubicBezTo>
                <a:cubicBezTo>
                  <a:pt x="1539933" y="455113"/>
                  <a:pt x="1516412" y="404413"/>
                  <a:pt x="1485965" y="425711"/>
                </a:cubicBezTo>
                <a:cubicBezTo>
                  <a:pt x="1432522" y="476803"/>
                  <a:pt x="1380124" y="456681"/>
                  <a:pt x="1329163" y="408723"/>
                </a:cubicBezTo>
                <a:cubicBezTo>
                  <a:pt x="1286173" y="401668"/>
                  <a:pt x="1243184" y="386118"/>
                  <a:pt x="1200062" y="381153"/>
                </a:cubicBezTo>
                <a:cubicBezTo>
                  <a:pt x="1157072" y="348878"/>
                  <a:pt x="1114213" y="355280"/>
                  <a:pt x="1071223" y="353190"/>
                </a:cubicBezTo>
                <a:cubicBezTo>
                  <a:pt x="1022222" y="353190"/>
                  <a:pt x="992692" y="363513"/>
                  <a:pt x="943821" y="341821"/>
                </a:cubicBezTo>
                <a:cubicBezTo>
                  <a:pt x="895212" y="292821"/>
                  <a:pt x="843075" y="369915"/>
                  <a:pt x="792376" y="340123"/>
                </a:cubicBezTo>
                <a:cubicBezTo>
                  <a:pt x="751739" y="308632"/>
                  <a:pt x="712799" y="399838"/>
                  <a:pt x="648640" y="363513"/>
                </a:cubicBezTo>
                <a:cubicBezTo>
                  <a:pt x="613230" y="393828"/>
                  <a:pt x="545543" y="432898"/>
                  <a:pt x="536265" y="396049"/>
                </a:cubicBezTo>
                <a:cubicBezTo>
                  <a:pt x="503859" y="431853"/>
                  <a:pt x="466749" y="365081"/>
                  <a:pt x="389655" y="412252"/>
                </a:cubicBezTo>
                <a:cubicBezTo>
                  <a:pt x="328240" y="369915"/>
                  <a:pt x="404160" y="389778"/>
                  <a:pt x="291262" y="432506"/>
                </a:cubicBezTo>
                <a:cubicBezTo>
                  <a:pt x="224228" y="464912"/>
                  <a:pt x="230500" y="419178"/>
                  <a:pt x="169479" y="420092"/>
                </a:cubicBezTo>
                <a:cubicBezTo>
                  <a:pt x="136811" y="406242"/>
                  <a:pt x="114598" y="392260"/>
                  <a:pt x="15812" y="420092"/>
                </a:cubicBezTo>
                <a:cubicBezTo>
                  <a:pt x="9801" y="417871"/>
                  <a:pt x="4705" y="416173"/>
                  <a:pt x="0" y="414605"/>
                </a:cubicBezTo>
                <a:lnTo>
                  <a:pt x="486" y="0"/>
                </a:lnTo>
                <a:lnTo>
                  <a:pt x="12191480" y="0"/>
                </a:lnTo>
                <a:lnTo>
                  <a:pt x="12191966" y="414605"/>
                </a:lnTo>
                <a:cubicBezTo>
                  <a:pt x="12187261" y="416173"/>
                  <a:pt x="12182165" y="417871"/>
                  <a:pt x="12176154" y="420092"/>
                </a:cubicBezTo>
                <a:cubicBezTo>
                  <a:pt x="12077368" y="392260"/>
                  <a:pt x="12055155" y="406242"/>
                  <a:pt x="12022487" y="420092"/>
                </a:cubicBezTo>
                <a:cubicBezTo>
                  <a:pt x="11961466" y="419178"/>
                  <a:pt x="11967738" y="464912"/>
                  <a:pt x="11900704" y="432506"/>
                </a:cubicBezTo>
                <a:cubicBezTo>
                  <a:pt x="11787806" y="389778"/>
                  <a:pt x="11863726" y="369915"/>
                  <a:pt x="11802311" y="412252"/>
                </a:cubicBezTo>
                <a:cubicBezTo>
                  <a:pt x="11725217" y="365081"/>
                  <a:pt x="11688107" y="431853"/>
                  <a:pt x="11655701" y="396049"/>
                </a:cubicBezTo>
                <a:cubicBezTo>
                  <a:pt x="11646423" y="432898"/>
                  <a:pt x="11578736" y="393828"/>
                  <a:pt x="11543326" y="363513"/>
                </a:cubicBezTo>
                <a:cubicBezTo>
                  <a:pt x="11479167" y="399838"/>
                  <a:pt x="11440227" y="308632"/>
                  <a:pt x="11399590" y="340123"/>
                </a:cubicBezTo>
                <a:cubicBezTo>
                  <a:pt x="11348891" y="369915"/>
                  <a:pt x="11296754" y="292821"/>
                  <a:pt x="11248145" y="341821"/>
                </a:cubicBezTo>
                <a:cubicBezTo>
                  <a:pt x="11199274" y="363513"/>
                  <a:pt x="11169744" y="353190"/>
                  <a:pt x="11120743" y="353190"/>
                </a:cubicBezTo>
                <a:cubicBezTo>
                  <a:pt x="11077753" y="355280"/>
                  <a:pt x="11034894" y="348878"/>
                  <a:pt x="10991904" y="381153"/>
                </a:cubicBezTo>
                <a:cubicBezTo>
                  <a:pt x="10948782" y="386118"/>
                  <a:pt x="10905793" y="401668"/>
                  <a:pt x="10862803" y="408723"/>
                </a:cubicBezTo>
                <a:cubicBezTo>
                  <a:pt x="10811842" y="456681"/>
                  <a:pt x="10759444" y="476803"/>
                  <a:pt x="10706001" y="425711"/>
                </a:cubicBezTo>
                <a:cubicBezTo>
                  <a:pt x="10675554" y="404413"/>
                  <a:pt x="10652033" y="455113"/>
                  <a:pt x="10616754" y="388601"/>
                </a:cubicBezTo>
                <a:cubicBezTo>
                  <a:pt x="10591665" y="311506"/>
                  <a:pt x="10566446" y="398924"/>
                  <a:pt x="10541226" y="384682"/>
                </a:cubicBezTo>
                <a:cubicBezTo>
                  <a:pt x="10497714" y="387818"/>
                  <a:pt x="10454071" y="375927"/>
                  <a:pt x="10410558" y="366518"/>
                </a:cubicBezTo>
                <a:cubicBezTo>
                  <a:pt x="10346661" y="341691"/>
                  <a:pt x="10300535" y="353452"/>
                  <a:pt x="10238075" y="347440"/>
                </a:cubicBezTo>
                <a:cubicBezTo>
                  <a:pt x="10161373" y="337511"/>
                  <a:pt x="10109759" y="343260"/>
                  <a:pt x="10031226" y="329801"/>
                </a:cubicBezTo>
                <a:cubicBezTo>
                  <a:pt x="9939758" y="323267"/>
                  <a:pt x="9896768" y="348225"/>
                  <a:pt x="9825684" y="384942"/>
                </a:cubicBezTo>
                <a:cubicBezTo>
                  <a:pt x="9790927" y="406895"/>
                  <a:pt x="9749374" y="408070"/>
                  <a:pt x="9703640" y="422837"/>
                </a:cubicBezTo>
                <a:cubicBezTo>
                  <a:pt x="9696191" y="323136"/>
                  <a:pt x="9704554" y="442306"/>
                  <a:pt x="9686262" y="326403"/>
                </a:cubicBezTo>
                <a:cubicBezTo>
                  <a:pt x="9643793" y="371353"/>
                  <a:pt x="9599758" y="328494"/>
                  <a:pt x="9555593" y="332545"/>
                </a:cubicBezTo>
                <a:cubicBezTo>
                  <a:pt x="9511426" y="364035"/>
                  <a:pt x="9466999" y="350316"/>
                  <a:pt x="9424009" y="330715"/>
                </a:cubicBezTo>
                <a:cubicBezTo>
                  <a:pt x="9410942" y="378408"/>
                  <a:pt x="9371742" y="292952"/>
                  <a:pt x="9355016" y="331890"/>
                </a:cubicBezTo>
                <a:cubicBezTo>
                  <a:pt x="9314248" y="310853"/>
                  <a:pt x="9276615" y="386118"/>
                  <a:pt x="9238851" y="299484"/>
                </a:cubicBezTo>
                <a:cubicBezTo>
                  <a:pt x="9200695" y="252575"/>
                  <a:pt x="9162019" y="287986"/>
                  <a:pt x="9119028" y="266295"/>
                </a:cubicBezTo>
                <a:cubicBezTo>
                  <a:pt x="9097468" y="290861"/>
                  <a:pt x="9078521" y="233236"/>
                  <a:pt x="9057222" y="263029"/>
                </a:cubicBezTo>
                <a:cubicBezTo>
                  <a:pt x="8978821" y="281975"/>
                  <a:pt x="8938182" y="267994"/>
                  <a:pt x="8873110" y="288510"/>
                </a:cubicBezTo>
                <a:cubicBezTo>
                  <a:pt x="8827375" y="340777"/>
                  <a:pt x="8779681" y="283021"/>
                  <a:pt x="8731333" y="340777"/>
                </a:cubicBezTo>
                <a:cubicBezTo>
                  <a:pt x="8683117" y="371223"/>
                  <a:pt x="8634248" y="457464"/>
                  <a:pt x="8586161" y="386771"/>
                </a:cubicBezTo>
                <a:cubicBezTo>
                  <a:pt x="8564079" y="371483"/>
                  <a:pt x="8549836" y="360637"/>
                  <a:pt x="8527622" y="412905"/>
                </a:cubicBezTo>
                <a:cubicBezTo>
                  <a:pt x="8468560" y="428455"/>
                  <a:pt x="8395646" y="423490"/>
                  <a:pt x="8335409" y="422967"/>
                </a:cubicBezTo>
                <a:cubicBezTo>
                  <a:pt x="8281573" y="441784"/>
                  <a:pt x="8301565" y="462951"/>
                  <a:pt x="8239759" y="443614"/>
                </a:cubicBezTo>
                <a:cubicBezTo>
                  <a:pt x="8194270" y="437733"/>
                  <a:pt x="8148780" y="474933"/>
                  <a:pt x="8103323" y="481329"/>
                </a:cubicBezTo>
                <a:close/>
              </a:path>
            </a:pathLst>
          </a:custGeom>
          <a:solidFill>
            <a:srgbClr val="731C49"/>
          </a:solidFill>
          <a:ln w="952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pic>
        <p:nvPicPr>
          <p:cNvPr id="18" name="Picture 8" descr="Daki PNG File | PNG Mart">
            <a:extLst>
              <a:ext uri="{FF2B5EF4-FFF2-40B4-BE49-F238E27FC236}">
                <a16:creationId xmlns:a16="http://schemas.microsoft.com/office/drawing/2014/main" id="{8B6FF118-D8EF-4AEC-8D05-8E5D10815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942105"/>
            <a:ext cx="6832488" cy="4811925"/>
          </a:xfrm>
          <a:prstGeom prst="rect">
            <a:avLst/>
          </a:prstGeom>
          <a:noFill/>
          <a:effectLst>
            <a:outerShdw blurRad="50800" dist="393700" dir="15540000" sx="112000" sy="112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그림 18">
            <a:hlinkClick r:id="rId3" action="ppaction://hlinksldjump"/>
            <a:extLst>
              <a:ext uri="{FF2B5EF4-FFF2-40B4-BE49-F238E27FC236}">
                <a16:creationId xmlns:a16="http://schemas.microsoft.com/office/drawing/2014/main" id="{40403257-60C2-48D0-A37A-FB68D7236B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11" y="5795919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709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7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F2CB78A0-3320-4F72-9765-11656748738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그림 7">
            <a:hlinkClick r:id="rId5" action="ppaction://hlinksldjump"/>
            <a:extLst>
              <a:ext uri="{FF2B5EF4-FFF2-40B4-BE49-F238E27FC236}">
                <a16:creationId xmlns:a16="http://schemas.microsoft.com/office/drawing/2014/main" id="{E39D9A2B-CAFA-4EED-97C6-ACE570DE124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426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33FFC268-1C5E-4DDE-B73A-FBE21857A9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CC5A8B37-095F-4021-AB01-20394AB45FA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2172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4F055863-1754-4427-BBD3-2AF42999BD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2E99E529-F661-4D58-A18D-964FE9E045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492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56D00598-D72A-4DED-927F-D171CB6B9A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9CB789C4-33BC-4895-9327-079DE2B18E6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508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structions Text">
            <a:extLst>
              <a:ext uri="{FF2B5EF4-FFF2-40B4-BE49-F238E27FC236}">
                <a16:creationId xmlns:a16="http://schemas.microsoft.com/office/drawing/2014/main" id="{8A1C047C-E029-4162-BA31-182758F88AD0}"/>
              </a:ext>
            </a:extLst>
          </p:cNvPr>
          <p:cNvSpPr txBox="1"/>
          <p:nvPr/>
        </p:nvSpPr>
        <p:spPr>
          <a:xfrm>
            <a:off x="1096116" y="17897"/>
            <a:ext cx="9999764" cy="978729"/>
          </a:xfrm>
          <a:prstGeom prst="rect">
            <a:avLst/>
          </a:prstGeom>
          <a:noFill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200" b="0" i="0" u="none" strike="noStrike" kern="1200" cap="none" spc="0" normalizeH="0" baseline="0" noProof="0" dirty="0">
                <a:ln w="0"/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맑은 고딕" panose="020B0503020000020004" pitchFamily="50" charset="-127"/>
                <a:cs typeface="+mn-cs"/>
              </a:rPr>
              <a:t>Question/instructions</a:t>
            </a:r>
            <a:endParaRPr kumimoji="0" lang="en-US" sz="7200" b="0" i="0" u="none" strike="noStrike" kern="1200" cap="none" spc="0" normalizeH="0" baseline="0" noProof="0" dirty="0">
              <a:ln w="0"/>
              <a:solidFill>
                <a:srgbClr val="443C29"/>
              </a:solidFill>
              <a:effectLst/>
              <a:uLnTx/>
              <a:uFillTx/>
              <a:latin typeface="Blood Crow" pitchFamily="2" charset="0"/>
              <a:cs typeface="+mn-cs"/>
            </a:endParaRPr>
          </a:p>
        </p:txBody>
      </p:sp>
      <p:sp>
        <p:nvSpPr>
          <p:cNvPr id="13" name="Freeform: Shape 8">
            <a:extLst>
              <a:ext uri="{FF2B5EF4-FFF2-40B4-BE49-F238E27FC236}">
                <a16:creationId xmlns:a16="http://schemas.microsoft.com/office/drawing/2014/main" id="{C2DFFF40-76F2-491B-83C0-BDAE559E8D5B}"/>
              </a:ext>
            </a:extLst>
          </p:cNvPr>
          <p:cNvSpPr/>
          <p:nvPr/>
        </p:nvSpPr>
        <p:spPr>
          <a:xfrm>
            <a:off x="2077147" y="1289716"/>
            <a:ext cx="8037701" cy="4278567"/>
          </a:xfrm>
          <a:custGeom>
            <a:avLst/>
            <a:gdLst>
              <a:gd name="connsiteX0" fmla="*/ 1208151 w 7926037"/>
              <a:gd name="connsiteY0" fmla="*/ 3117631 h 3162591"/>
              <a:gd name="connsiteX1" fmla="*/ 1208151 w 7926037"/>
              <a:gd name="connsiteY1" fmla="*/ 3117631 h 3162591"/>
              <a:gd name="connsiteX2" fmla="*/ 874394 w 7926037"/>
              <a:gd name="connsiteY2" fmla="*/ 3112677 h 3162591"/>
              <a:gd name="connsiteX3" fmla="*/ 938688 w 7926037"/>
              <a:gd name="connsiteY3" fmla="*/ 3124488 h 3162591"/>
              <a:gd name="connsiteX4" fmla="*/ 874965 w 7926037"/>
              <a:gd name="connsiteY4" fmla="*/ 3132775 h 3162591"/>
              <a:gd name="connsiteX5" fmla="*/ 874394 w 7926037"/>
              <a:gd name="connsiteY5" fmla="*/ 3112677 h 3162591"/>
              <a:gd name="connsiteX6" fmla="*/ 1200721 w 7926037"/>
              <a:gd name="connsiteY6" fmla="*/ 3112487 h 3162591"/>
              <a:gd name="connsiteX7" fmla="*/ 1254061 w 7926037"/>
              <a:gd name="connsiteY7" fmla="*/ 3115916 h 3162591"/>
              <a:gd name="connsiteX8" fmla="*/ 1208151 w 7926037"/>
              <a:gd name="connsiteY8" fmla="*/ 3117631 h 3162591"/>
              <a:gd name="connsiteX9" fmla="*/ 1200721 w 7926037"/>
              <a:gd name="connsiteY9" fmla="*/ 3112487 h 3162591"/>
              <a:gd name="connsiteX10" fmla="*/ 583227 w 7926037"/>
              <a:gd name="connsiteY10" fmla="*/ 3105204 h 3162591"/>
              <a:gd name="connsiteX11" fmla="*/ 618470 w 7926037"/>
              <a:gd name="connsiteY11" fmla="*/ 3116920 h 3162591"/>
              <a:gd name="connsiteX12" fmla="*/ 577417 w 7926037"/>
              <a:gd name="connsiteY12" fmla="*/ 3134636 h 3162591"/>
              <a:gd name="connsiteX13" fmla="*/ 4396168 w 7926037"/>
              <a:gd name="connsiteY13" fmla="*/ 3100199 h 3162591"/>
              <a:gd name="connsiteX14" fmla="*/ 4482560 w 7926037"/>
              <a:gd name="connsiteY14" fmla="*/ 3104961 h 3162591"/>
              <a:gd name="connsiteX15" fmla="*/ 4498276 w 7926037"/>
              <a:gd name="connsiteY15" fmla="*/ 3137251 h 3162591"/>
              <a:gd name="connsiteX16" fmla="*/ 4396168 w 7926037"/>
              <a:gd name="connsiteY16" fmla="*/ 3100199 h 3162591"/>
              <a:gd name="connsiteX17" fmla="*/ 423957 w 7926037"/>
              <a:gd name="connsiteY17" fmla="*/ 3093341 h 3162591"/>
              <a:gd name="connsiteX18" fmla="*/ 357283 w 7926037"/>
              <a:gd name="connsiteY18" fmla="*/ 3117249 h 3162591"/>
              <a:gd name="connsiteX19" fmla="*/ 284987 w 7926037"/>
              <a:gd name="connsiteY19" fmla="*/ 3141157 h 3162591"/>
              <a:gd name="connsiteX20" fmla="*/ 308228 w 7926037"/>
              <a:gd name="connsiteY20" fmla="*/ 3124202 h 3162591"/>
              <a:gd name="connsiteX21" fmla="*/ 330613 w 7926037"/>
              <a:gd name="connsiteY21" fmla="*/ 3107247 h 3162591"/>
              <a:gd name="connsiteX22" fmla="*/ 1351299 w 7926037"/>
              <a:gd name="connsiteY22" fmla="*/ 3089772 h 3162591"/>
              <a:gd name="connsiteX23" fmla="*/ 1287780 w 7926037"/>
              <a:gd name="connsiteY23" fmla="*/ 3119154 h 3162591"/>
              <a:gd name="connsiteX24" fmla="*/ 1316355 w 7926037"/>
              <a:gd name="connsiteY24" fmla="*/ 3092865 h 3162591"/>
              <a:gd name="connsiteX25" fmla="*/ 1351299 w 7926037"/>
              <a:gd name="connsiteY25" fmla="*/ 3089772 h 3162591"/>
              <a:gd name="connsiteX26" fmla="*/ 7479041 w 7926037"/>
              <a:gd name="connsiteY26" fmla="*/ 3089107 h 3162591"/>
              <a:gd name="connsiteX27" fmla="*/ 7521904 w 7926037"/>
              <a:gd name="connsiteY27" fmla="*/ 3114634 h 3162591"/>
              <a:gd name="connsiteX28" fmla="*/ 7455515 w 7926037"/>
              <a:gd name="connsiteY28" fmla="*/ 3098822 h 3162591"/>
              <a:gd name="connsiteX29" fmla="*/ 1571815 w 7926037"/>
              <a:gd name="connsiteY29" fmla="*/ 3086675 h 3162591"/>
              <a:gd name="connsiteX30" fmla="*/ 1569243 w 7926037"/>
              <a:gd name="connsiteY30" fmla="*/ 3088388 h 3162591"/>
              <a:gd name="connsiteX31" fmla="*/ 1569053 w 7926037"/>
              <a:gd name="connsiteY31" fmla="*/ 3088388 h 3162591"/>
              <a:gd name="connsiteX32" fmla="*/ 1571815 w 7926037"/>
              <a:gd name="connsiteY32" fmla="*/ 3086675 h 3162591"/>
              <a:gd name="connsiteX33" fmla="*/ 2189133 w 7926037"/>
              <a:gd name="connsiteY33" fmla="*/ 3080727 h 3162591"/>
              <a:gd name="connsiteX34" fmla="*/ 2283618 w 7926037"/>
              <a:gd name="connsiteY34" fmla="*/ 3110676 h 3162591"/>
              <a:gd name="connsiteX35" fmla="*/ 2173509 w 7926037"/>
              <a:gd name="connsiteY35" fmla="*/ 3091626 h 3162591"/>
              <a:gd name="connsiteX36" fmla="*/ 2189133 w 7926037"/>
              <a:gd name="connsiteY36" fmla="*/ 3080727 h 3162591"/>
              <a:gd name="connsiteX37" fmla="*/ 7583328 w 7926037"/>
              <a:gd name="connsiteY37" fmla="*/ 3040954 h 3162591"/>
              <a:gd name="connsiteX38" fmla="*/ 7638859 w 7926037"/>
              <a:gd name="connsiteY38" fmla="*/ 3045526 h 3162591"/>
              <a:gd name="connsiteX39" fmla="*/ 7598949 w 7926037"/>
              <a:gd name="connsiteY39" fmla="*/ 3089245 h 3162591"/>
              <a:gd name="connsiteX40" fmla="*/ 7494746 w 7926037"/>
              <a:gd name="connsiteY40" fmla="*/ 3013331 h 3162591"/>
              <a:gd name="connsiteX41" fmla="*/ 7491222 w 7926037"/>
              <a:gd name="connsiteY41" fmla="*/ 3016189 h 3162591"/>
              <a:gd name="connsiteX42" fmla="*/ 7508081 w 7926037"/>
              <a:gd name="connsiteY42" fmla="*/ 3013808 h 3162591"/>
              <a:gd name="connsiteX43" fmla="*/ 115252 w 7926037"/>
              <a:gd name="connsiteY43" fmla="*/ 3008378 h 3162591"/>
              <a:gd name="connsiteX44" fmla="*/ 118967 w 7926037"/>
              <a:gd name="connsiteY44" fmla="*/ 3053242 h 3162591"/>
              <a:gd name="connsiteX45" fmla="*/ 114490 w 7926037"/>
              <a:gd name="connsiteY45" fmla="*/ 3040763 h 3162591"/>
              <a:gd name="connsiteX46" fmla="*/ 112586 w 7926037"/>
              <a:gd name="connsiteY46" fmla="*/ 3089150 h 3162591"/>
              <a:gd name="connsiteX47" fmla="*/ 304039 w 7926037"/>
              <a:gd name="connsiteY47" fmla="*/ 3091342 h 3162591"/>
              <a:gd name="connsiteX48" fmla="*/ 172021 w 7926037"/>
              <a:gd name="connsiteY48" fmla="*/ 3126488 h 3162591"/>
              <a:gd name="connsiteX49" fmla="*/ 101727 w 7926037"/>
              <a:gd name="connsiteY49" fmla="*/ 3100008 h 3162591"/>
              <a:gd name="connsiteX50" fmla="*/ 115252 w 7926037"/>
              <a:gd name="connsiteY50" fmla="*/ 3008378 h 3162591"/>
              <a:gd name="connsiteX51" fmla="*/ 1750409 w 7926037"/>
              <a:gd name="connsiteY51" fmla="*/ 2922462 h 3162591"/>
              <a:gd name="connsiteX52" fmla="*/ 1726882 w 7926037"/>
              <a:gd name="connsiteY52" fmla="*/ 2926273 h 3162591"/>
              <a:gd name="connsiteX53" fmla="*/ 1727835 w 7926037"/>
              <a:gd name="connsiteY53" fmla="*/ 2946466 h 3162591"/>
              <a:gd name="connsiteX54" fmla="*/ 1770316 w 7926037"/>
              <a:gd name="connsiteY54" fmla="*/ 2955991 h 3162591"/>
              <a:gd name="connsiteX55" fmla="*/ 1722691 w 7926037"/>
              <a:gd name="connsiteY55" fmla="*/ 2950943 h 3162591"/>
              <a:gd name="connsiteX56" fmla="*/ 1762791 w 7926037"/>
              <a:gd name="connsiteY56" fmla="*/ 3002854 h 3162591"/>
              <a:gd name="connsiteX57" fmla="*/ 1630965 w 7926037"/>
              <a:gd name="connsiteY57" fmla="*/ 3035906 h 3162591"/>
              <a:gd name="connsiteX58" fmla="*/ 1622109 w 7926037"/>
              <a:gd name="connsiteY58" fmla="*/ 3049333 h 3162591"/>
              <a:gd name="connsiteX59" fmla="*/ 1621917 w 7926037"/>
              <a:gd name="connsiteY59" fmla="*/ 3049336 h 3162591"/>
              <a:gd name="connsiteX60" fmla="*/ 1622107 w 7926037"/>
              <a:gd name="connsiteY60" fmla="*/ 3049336 h 3162591"/>
              <a:gd name="connsiteX61" fmla="*/ 1622109 w 7926037"/>
              <a:gd name="connsiteY61" fmla="*/ 3049333 h 3162591"/>
              <a:gd name="connsiteX62" fmla="*/ 1679477 w 7926037"/>
              <a:gd name="connsiteY62" fmla="*/ 3048297 h 3162591"/>
              <a:gd name="connsiteX63" fmla="*/ 1808226 w 7926037"/>
              <a:gd name="connsiteY63" fmla="*/ 2993995 h 3162591"/>
              <a:gd name="connsiteX64" fmla="*/ 1796129 w 7926037"/>
              <a:gd name="connsiteY64" fmla="*/ 2963420 h 3162591"/>
              <a:gd name="connsiteX65" fmla="*/ 1809083 w 7926037"/>
              <a:gd name="connsiteY65" fmla="*/ 2970087 h 3162591"/>
              <a:gd name="connsiteX66" fmla="*/ 1750409 w 7926037"/>
              <a:gd name="connsiteY66" fmla="*/ 2922462 h 3162591"/>
              <a:gd name="connsiteX67" fmla="*/ 7831395 w 7926037"/>
              <a:gd name="connsiteY67" fmla="*/ 2885148 h 3162591"/>
              <a:gd name="connsiteX68" fmla="*/ 7854220 w 7926037"/>
              <a:gd name="connsiteY68" fmla="*/ 2914938 h 3162591"/>
              <a:gd name="connsiteX69" fmla="*/ 7820216 w 7926037"/>
              <a:gd name="connsiteY69" fmla="*/ 2891506 h 3162591"/>
              <a:gd name="connsiteX70" fmla="*/ 7831395 w 7926037"/>
              <a:gd name="connsiteY70" fmla="*/ 2885148 h 3162591"/>
              <a:gd name="connsiteX71" fmla="*/ 95916 w 7926037"/>
              <a:gd name="connsiteY71" fmla="*/ 2791018 h 3162591"/>
              <a:gd name="connsiteX72" fmla="*/ 78486 w 7926037"/>
              <a:gd name="connsiteY72" fmla="*/ 2892649 h 3162591"/>
              <a:gd name="connsiteX73" fmla="*/ 80295 w 7926037"/>
              <a:gd name="connsiteY73" fmla="*/ 2850740 h 3162591"/>
              <a:gd name="connsiteX74" fmla="*/ 95916 w 7926037"/>
              <a:gd name="connsiteY74" fmla="*/ 2791018 h 3162591"/>
              <a:gd name="connsiteX75" fmla="*/ 39147 w 7926037"/>
              <a:gd name="connsiteY75" fmla="*/ 2610043 h 3162591"/>
              <a:gd name="connsiteX76" fmla="*/ 46386 w 7926037"/>
              <a:gd name="connsiteY76" fmla="*/ 2626330 h 3162591"/>
              <a:gd name="connsiteX77" fmla="*/ 47339 w 7926037"/>
              <a:gd name="connsiteY77" fmla="*/ 2628616 h 3162591"/>
              <a:gd name="connsiteX78" fmla="*/ 48196 w 7926037"/>
              <a:gd name="connsiteY78" fmla="*/ 2632236 h 3162591"/>
              <a:gd name="connsiteX79" fmla="*/ 49910 w 7926037"/>
              <a:gd name="connsiteY79" fmla="*/ 2639475 h 3162591"/>
              <a:gd name="connsiteX80" fmla="*/ 53150 w 7926037"/>
              <a:gd name="connsiteY80" fmla="*/ 2653572 h 3162591"/>
              <a:gd name="connsiteX81" fmla="*/ 63531 w 7926037"/>
              <a:gd name="connsiteY81" fmla="*/ 2706722 h 3162591"/>
              <a:gd name="connsiteX82" fmla="*/ 48672 w 7926037"/>
              <a:gd name="connsiteY82" fmla="*/ 2652143 h 3162591"/>
              <a:gd name="connsiteX83" fmla="*/ 45910 w 7926037"/>
              <a:gd name="connsiteY83" fmla="*/ 2638046 h 3162591"/>
              <a:gd name="connsiteX84" fmla="*/ 44672 w 7926037"/>
              <a:gd name="connsiteY84" fmla="*/ 2630902 h 3162591"/>
              <a:gd name="connsiteX85" fmla="*/ 44005 w 7926037"/>
              <a:gd name="connsiteY85" fmla="*/ 2627664 h 3162591"/>
              <a:gd name="connsiteX86" fmla="*/ 43433 w 7926037"/>
              <a:gd name="connsiteY86" fmla="*/ 2625664 h 3162591"/>
              <a:gd name="connsiteX87" fmla="*/ 39147 w 7926037"/>
              <a:gd name="connsiteY87" fmla="*/ 2610043 h 3162591"/>
              <a:gd name="connsiteX88" fmla="*/ 102727 w 7926037"/>
              <a:gd name="connsiteY88" fmla="*/ 2514900 h 3162591"/>
              <a:gd name="connsiteX89" fmla="*/ 120110 w 7926037"/>
              <a:gd name="connsiteY89" fmla="*/ 2523556 h 3162591"/>
              <a:gd name="connsiteX90" fmla="*/ 116872 w 7926037"/>
              <a:gd name="connsiteY90" fmla="*/ 2587374 h 3162591"/>
              <a:gd name="connsiteX91" fmla="*/ 109729 w 7926037"/>
              <a:gd name="connsiteY91" fmla="*/ 2666431 h 3162591"/>
              <a:gd name="connsiteX92" fmla="*/ 108872 w 7926037"/>
              <a:gd name="connsiteY92" fmla="*/ 2642809 h 3162591"/>
              <a:gd name="connsiteX93" fmla="*/ 108872 w 7926037"/>
              <a:gd name="connsiteY93" fmla="*/ 2631189 h 3162591"/>
              <a:gd name="connsiteX94" fmla="*/ 108872 w 7926037"/>
              <a:gd name="connsiteY94" fmla="*/ 2626426 h 3162591"/>
              <a:gd name="connsiteX95" fmla="*/ 108872 w 7926037"/>
              <a:gd name="connsiteY95" fmla="*/ 2622902 h 3162591"/>
              <a:gd name="connsiteX96" fmla="*/ 106299 w 7926037"/>
              <a:gd name="connsiteY96" fmla="*/ 2595470 h 3162591"/>
              <a:gd name="connsiteX97" fmla="*/ 93346 w 7926037"/>
              <a:gd name="connsiteY97" fmla="*/ 2544893 h 3162591"/>
              <a:gd name="connsiteX98" fmla="*/ 102727 w 7926037"/>
              <a:gd name="connsiteY98" fmla="*/ 2514900 h 3162591"/>
              <a:gd name="connsiteX99" fmla="*/ 42196 w 7926037"/>
              <a:gd name="connsiteY99" fmla="*/ 2467719 h 3162591"/>
              <a:gd name="connsiteX100" fmla="*/ 50006 w 7926037"/>
              <a:gd name="connsiteY100" fmla="*/ 2474502 h 3162591"/>
              <a:gd name="connsiteX101" fmla="*/ 39148 w 7926037"/>
              <a:gd name="connsiteY101" fmla="*/ 2610424 h 3162591"/>
              <a:gd name="connsiteX102" fmla="*/ 0 w 7926037"/>
              <a:gd name="connsiteY102" fmla="*/ 2484027 h 3162591"/>
              <a:gd name="connsiteX103" fmla="*/ 42196 w 7926037"/>
              <a:gd name="connsiteY103" fmla="*/ 2467719 h 3162591"/>
              <a:gd name="connsiteX104" fmla="*/ 114585 w 7926037"/>
              <a:gd name="connsiteY104" fmla="*/ 2447070 h 3162591"/>
              <a:gd name="connsiteX105" fmla="*/ 126015 w 7926037"/>
              <a:gd name="connsiteY105" fmla="*/ 2516411 h 3162591"/>
              <a:gd name="connsiteX106" fmla="*/ 120109 w 7926037"/>
              <a:gd name="connsiteY106" fmla="*/ 2523270 h 3162591"/>
              <a:gd name="connsiteX107" fmla="*/ 114585 w 7926037"/>
              <a:gd name="connsiteY107" fmla="*/ 2447070 h 3162591"/>
              <a:gd name="connsiteX108" fmla="*/ 94012 w 7926037"/>
              <a:gd name="connsiteY108" fmla="*/ 2399921 h 3162591"/>
              <a:gd name="connsiteX109" fmla="*/ 95440 w 7926037"/>
              <a:gd name="connsiteY109" fmla="*/ 2404683 h 3162591"/>
              <a:gd name="connsiteX110" fmla="*/ 90119 w 7926037"/>
              <a:gd name="connsiteY110" fmla="*/ 2407875 h 3162591"/>
              <a:gd name="connsiteX111" fmla="*/ 94012 w 7926037"/>
              <a:gd name="connsiteY111" fmla="*/ 2399921 h 3162591"/>
              <a:gd name="connsiteX112" fmla="*/ 103918 w 7926037"/>
              <a:gd name="connsiteY112" fmla="*/ 2393920 h 3162591"/>
              <a:gd name="connsiteX113" fmla="*/ 114490 w 7926037"/>
              <a:gd name="connsiteY113" fmla="*/ 2447070 h 3162591"/>
              <a:gd name="connsiteX114" fmla="*/ 95440 w 7926037"/>
              <a:gd name="connsiteY114" fmla="*/ 2404683 h 3162591"/>
              <a:gd name="connsiteX115" fmla="*/ 7730406 w 7926037"/>
              <a:gd name="connsiteY115" fmla="*/ 2341489 h 3162591"/>
              <a:gd name="connsiteX116" fmla="*/ 7761553 w 7926037"/>
              <a:gd name="connsiteY116" fmla="*/ 2413498 h 3162591"/>
              <a:gd name="connsiteX117" fmla="*/ 7748885 w 7926037"/>
              <a:gd name="connsiteY117" fmla="*/ 2404830 h 3162591"/>
              <a:gd name="connsiteX118" fmla="*/ 18966 w 7926037"/>
              <a:gd name="connsiteY118" fmla="*/ 2259098 h 3162591"/>
              <a:gd name="connsiteX119" fmla="*/ 45161 w 7926037"/>
              <a:gd name="connsiteY119" fmla="*/ 2298817 h 3162591"/>
              <a:gd name="connsiteX120" fmla="*/ 58496 w 7926037"/>
              <a:gd name="connsiteY120" fmla="*/ 2329773 h 3162591"/>
              <a:gd name="connsiteX121" fmla="*/ 105728 w 7926037"/>
              <a:gd name="connsiteY121" fmla="*/ 2219327 h 3162591"/>
              <a:gd name="connsiteX122" fmla="*/ 102965 w 7926037"/>
              <a:gd name="connsiteY122" fmla="*/ 2279811 h 3162591"/>
              <a:gd name="connsiteX123" fmla="*/ 104679 w 7926037"/>
              <a:gd name="connsiteY123" fmla="*/ 2220279 h 3162591"/>
              <a:gd name="connsiteX124" fmla="*/ 104965 w 7926037"/>
              <a:gd name="connsiteY124" fmla="*/ 2192943 h 3162591"/>
              <a:gd name="connsiteX125" fmla="*/ 104490 w 7926037"/>
              <a:gd name="connsiteY125" fmla="*/ 2220470 h 3162591"/>
              <a:gd name="connsiteX126" fmla="*/ 72675 w 7926037"/>
              <a:gd name="connsiteY126" fmla="*/ 2247998 h 3162591"/>
              <a:gd name="connsiteX127" fmla="*/ 104965 w 7926037"/>
              <a:gd name="connsiteY127" fmla="*/ 2192943 h 3162591"/>
              <a:gd name="connsiteX128" fmla="*/ 144791 w 7926037"/>
              <a:gd name="connsiteY128" fmla="*/ 2153466 h 3162591"/>
              <a:gd name="connsiteX129" fmla="*/ 154888 w 7926037"/>
              <a:gd name="connsiteY129" fmla="*/ 2189852 h 3162591"/>
              <a:gd name="connsiteX130" fmla="*/ 142030 w 7926037"/>
              <a:gd name="connsiteY130" fmla="*/ 2181089 h 3162591"/>
              <a:gd name="connsiteX131" fmla="*/ 122872 w 7926037"/>
              <a:gd name="connsiteY131" fmla="*/ 2071976 h 3162591"/>
              <a:gd name="connsiteX132" fmla="*/ 152304 w 7926037"/>
              <a:gd name="connsiteY132" fmla="*/ 2077405 h 3162591"/>
              <a:gd name="connsiteX133" fmla="*/ 145065 w 7926037"/>
              <a:gd name="connsiteY133" fmla="*/ 2151796 h 3162591"/>
              <a:gd name="connsiteX134" fmla="*/ 91345 w 7926037"/>
              <a:gd name="connsiteY134" fmla="*/ 2003681 h 3162591"/>
              <a:gd name="connsiteX135" fmla="*/ 99960 w 7926037"/>
              <a:gd name="connsiteY135" fmla="*/ 2004132 h 3162591"/>
              <a:gd name="connsiteX136" fmla="*/ 110395 w 7926037"/>
              <a:gd name="connsiteY136" fmla="*/ 2073689 h 3162591"/>
              <a:gd name="connsiteX137" fmla="*/ 78486 w 7926037"/>
              <a:gd name="connsiteY137" fmla="*/ 1956913 h 3162591"/>
              <a:gd name="connsiteX138" fmla="*/ 91345 w 7926037"/>
              <a:gd name="connsiteY138" fmla="*/ 2003681 h 3162591"/>
              <a:gd name="connsiteX139" fmla="*/ 79907 w 7926037"/>
              <a:gd name="connsiteY139" fmla="*/ 2010316 h 3162591"/>
              <a:gd name="connsiteX140" fmla="*/ 46863 w 7926037"/>
              <a:gd name="connsiteY140" fmla="*/ 2029684 h 3162591"/>
              <a:gd name="connsiteX141" fmla="*/ 78486 w 7926037"/>
              <a:gd name="connsiteY141" fmla="*/ 1956913 h 3162591"/>
              <a:gd name="connsiteX142" fmla="*/ 7849362 w 7926037"/>
              <a:gd name="connsiteY142" fmla="*/ 1696011 h 3162591"/>
              <a:gd name="connsiteX143" fmla="*/ 7864602 w 7926037"/>
              <a:gd name="connsiteY143" fmla="*/ 1702977 h 3162591"/>
              <a:gd name="connsiteX144" fmla="*/ 7863374 w 7926037"/>
              <a:gd name="connsiteY144" fmla="*/ 1749450 h 3162591"/>
              <a:gd name="connsiteX145" fmla="*/ 7870878 w 7926037"/>
              <a:gd name="connsiteY145" fmla="*/ 1742895 h 3162591"/>
              <a:gd name="connsiteX146" fmla="*/ 7870400 w 7926037"/>
              <a:gd name="connsiteY146" fmla="*/ 1755531 h 3162591"/>
              <a:gd name="connsiteX147" fmla="*/ 7863374 w 7926037"/>
              <a:gd name="connsiteY147" fmla="*/ 1749467 h 3162591"/>
              <a:gd name="connsiteX148" fmla="*/ 7863364 w 7926037"/>
              <a:gd name="connsiteY148" fmla="*/ 1749839 h 3162591"/>
              <a:gd name="connsiteX149" fmla="*/ 7858125 w 7926037"/>
              <a:gd name="connsiteY149" fmla="*/ 1760127 h 3162591"/>
              <a:gd name="connsiteX150" fmla="*/ 7849362 w 7926037"/>
              <a:gd name="connsiteY150" fmla="*/ 1696011 h 3162591"/>
              <a:gd name="connsiteX151" fmla="*/ 105252 w 7926037"/>
              <a:gd name="connsiteY151" fmla="*/ 1662687 h 3162591"/>
              <a:gd name="connsiteX152" fmla="*/ 113062 w 7926037"/>
              <a:gd name="connsiteY152" fmla="*/ 1695452 h 3162591"/>
              <a:gd name="connsiteX153" fmla="*/ 105252 w 7926037"/>
              <a:gd name="connsiteY153" fmla="*/ 1662687 h 3162591"/>
              <a:gd name="connsiteX154" fmla="*/ 88773 w 7926037"/>
              <a:gd name="connsiteY154" fmla="*/ 1592677 h 3162591"/>
              <a:gd name="connsiteX155" fmla="*/ 99345 w 7926037"/>
              <a:gd name="connsiteY155" fmla="*/ 1630301 h 3162591"/>
              <a:gd name="connsiteX156" fmla="*/ 105250 w 7926037"/>
              <a:gd name="connsiteY156" fmla="*/ 1662305 h 3162591"/>
              <a:gd name="connsiteX157" fmla="*/ 55911 w 7926037"/>
              <a:gd name="connsiteY157" fmla="*/ 1571723 h 3162591"/>
              <a:gd name="connsiteX158" fmla="*/ 74294 w 7926037"/>
              <a:gd name="connsiteY158" fmla="*/ 1635064 h 3162591"/>
              <a:gd name="connsiteX159" fmla="*/ 32003 w 7926037"/>
              <a:gd name="connsiteY159" fmla="*/ 1620396 h 3162591"/>
              <a:gd name="connsiteX160" fmla="*/ 55911 w 7926037"/>
              <a:gd name="connsiteY160" fmla="*/ 1571723 h 3162591"/>
              <a:gd name="connsiteX161" fmla="*/ 7820595 w 7926037"/>
              <a:gd name="connsiteY161" fmla="*/ 1500094 h 3162591"/>
              <a:gd name="connsiteX162" fmla="*/ 7837074 w 7926037"/>
              <a:gd name="connsiteY162" fmla="*/ 1569722 h 3162591"/>
              <a:gd name="connsiteX163" fmla="*/ 7826501 w 7926037"/>
              <a:gd name="connsiteY163" fmla="*/ 1532098 h 3162591"/>
              <a:gd name="connsiteX164" fmla="*/ 7820595 w 7926037"/>
              <a:gd name="connsiteY164" fmla="*/ 1500094 h 3162591"/>
              <a:gd name="connsiteX165" fmla="*/ 7876413 w 7926037"/>
              <a:gd name="connsiteY165" fmla="*/ 1496450 h 3162591"/>
              <a:gd name="connsiteX166" fmla="*/ 7893843 w 7926037"/>
              <a:gd name="connsiteY166" fmla="*/ 1542004 h 3162591"/>
              <a:gd name="connsiteX167" fmla="*/ 7869935 w 7926037"/>
              <a:gd name="connsiteY167" fmla="*/ 1590677 h 3162591"/>
              <a:gd name="connsiteX168" fmla="*/ 7851552 w 7926037"/>
              <a:gd name="connsiteY168" fmla="*/ 1527336 h 3162591"/>
              <a:gd name="connsiteX169" fmla="*/ 7876413 w 7926037"/>
              <a:gd name="connsiteY169" fmla="*/ 1496450 h 3162591"/>
              <a:gd name="connsiteX170" fmla="*/ 7812785 w 7926037"/>
              <a:gd name="connsiteY170" fmla="*/ 1467329 h 3162591"/>
              <a:gd name="connsiteX171" fmla="*/ 7820596 w 7926037"/>
              <a:gd name="connsiteY171" fmla="*/ 1500094 h 3162591"/>
              <a:gd name="connsiteX172" fmla="*/ 67723 w 7926037"/>
              <a:gd name="connsiteY172" fmla="*/ 1402272 h 3162591"/>
              <a:gd name="connsiteX173" fmla="*/ 61246 w 7926037"/>
              <a:gd name="connsiteY173" fmla="*/ 1459422 h 3162591"/>
              <a:gd name="connsiteX174" fmla="*/ 62484 w 7926037"/>
              <a:gd name="connsiteY174" fmla="*/ 1412560 h 3162591"/>
              <a:gd name="connsiteX175" fmla="*/ 67723 w 7926037"/>
              <a:gd name="connsiteY175" fmla="*/ 1402272 h 3162591"/>
              <a:gd name="connsiteX176" fmla="*/ 59442 w 7926037"/>
              <a:gd name="connsiteY176" fmla="*/ 1397268 h 3162591"/>
              <a:gd name="connsiteX177" fmla="*/ 62484 w 7926037"/>
              <a:gd name="connsiteY177" fmla="*/ 1412940 h 3162591"/>
              <a:gd name="connsiteX178" fmla="*/ 59442 w 7926037"/>
              <a:gd name="connsiteY178" fmla="*/ 1397268 h 3162591"/>
              <a:gd name="connsiteX179" fmla="*/ 7785068 w 7926037"/>
              <a:gd name="connsiteY179" fmla="*/ 1279876 h 3162591"/>
              <a:gd name="connsiteX180" fmla="*/ 7804594 w 7926037"/>
              <a:gd name="connsiteY180" fmla="*/ 1309975 h 3162591"/>
              <a:gd name="connsiteX181" fmla="*/ 7785068 w 7926037"/>
              <a:gd name="connsiteY181" fmla="*/ 1279876 h 3162591"/>
              <a:gd name="connsiteX182" fmla="*/ 7878985 w 7926037"/>
              <a:gd name="connsiteY182" fmla="*/ 1132716 h 3162591"/>
              <a:gd name="connsiteX183" fmla="*/ 7847457 w 7926037"/>
              <a:gd name="connsiteY183" fmla="*/ 1205581 h 3162591"/>
              <a:gd name="connsiteX184" fmla="*/ 7834503 w 7926037"/>
              <a:gd name="connsiteY184" fmla="*/ 1158719 h 3162591"/>
              <a:gd name="connsiteX185" fmla="*/ 7878985 w 7926037"/>
              <a:gd name="connsiteY185" fmla="*/ 1132716 h 3162591"/>
              <a:gd name="connsiteX186" fmla="*/ 7815453 w 7926037"/>
              <a:gd name="connsiteY186" fmla="*/ 1088710 h 3162591"/>
              <a:gd name="connsiteX187" fmla="*/ 7834503 w 7926037"/>
              <a:gd name="connsiteY187" fmla="*/ 1158719 h 3162591"/>
              <a:gd name="connsiteX188" fmla="*/ 7815453 w 7926037"/>
              <a:gd name="connsiteY188" fmla="*/ 1088710 h 3162591"/>
              <a:gd name="connsiteX189" fmla="*/ 7780782 w 7926037"/>
              <a:gd name="connsiteY189" fmla="*/ 1010605 h 3162591"/>
              <a:gd name="connsiteX190" fmla="*/ 7802975 w 7926037"/>
              <a:gd name="connsiteY190" fmla="*/ 1090425 h 3162591"/>
              <a:gd name="connsiteX191" fmla="*/ 7773448 w 7926037"/>
              <a:gd name="connsiteY191" fmla="*/ 1084996 h 3162591"/>
              <a:gd name="connsiteX192" fmla="*/ 7770316 w 7926037"/>
              <a:gd name="connsiteY192" fmla="*/ 975890 h 3162591"/>
              <a:gd name="connsiteX193" fmla="*/ 7783175 w 7926037"/>
              <a:gd name="connsiteY193" fmla="*/ 984748 h 3162591"/>
              <a:gd name="connsiteX194" fmla="*/ 7780508 w 7926037"/>
              <a:gd name="connsiteY194" fmla="*/ 1012275 h 3162591"/>
              <a:gd name="connsiteX195" fmla="*/ 7822977 w 7926037"/>
              <a:gd name="connsiteY195" fmla="*/ 882494 h 3162591"/>
              <a:gd name="connsiteX196" fmla="*/ 7821268 w 7926037"/>
              <a:gd name="connsiteY196" fmla="*/ 941841 h 3162591"/>
              <a:gd name="connsiteX197" fmla="*/ 7852886 w 7926037"/>
              <a:gd name="connsiteY197" fmla="*/ 914402 h 3162591"/>
              <a:gd name="connsiteX198" fmla="*/ 7820691 w 7926037"/>
              <a:gd name="connsiteY198" fmla="*/ 969457 h 3162591"/>
              <a:gd name="connsiteX199" fmla="*/ 7821164 w 7926037"/>
              <a:gd name="connsiteY199" fmla="*/ 942115 h 3162591"/>
              <a:gd name="connsiteX200" fmla="*/ 7820215 w 7926037"/>
              <a:gd name="connsiteY200" fmla="*/ 942978 h 3162591"/>
              <a:gd name="connsiteX201" fmla="*/ 7822977 w 7926037"/>
              <a:gd name="connsiteY201" fmla="*/ 882494 h 3162591"/>
              <a:gd name="connsiteX202" fmla="*/ 7866804 w 7926037"/>
              <a:gd name="connsiteY202" fmla="*/ 835968 h 3162591"/>
              <a:gd name="connsiteX203" fmla="*/ 7906238 w 7926037"/>
              <a:gd name="connsiteY203" fmla="*/ 906643 h 3162591"/>
              <a:gd name="connsiteX204" fmla="*/ 7880139 w 7926037"/>
              <a:gd name="connsiteY204" fmla="*/ 867019 h 3162591"/>
              <a:gd name="connsiteX205" fmla="*/ 7835907 w 7926037"/>
              <a:gd name="connsiteY205" fmla="*/ 754704 h 3162591"/>
              <a:gd name="connsiteX206" fmla="*/ 7832121 w 7926037"/>
              <a:gd name="connsiteY206" fmla="*/ 762479 h 3162591"/>
              <a:gd name="connsiteX207" fmla="*/ 7830692 w 7926037"/>
              <a:gd name="connsiteY207" fmla="*/ 757717 h 3162591"/>
              <a:gd name="connsiteX208" fmla="*/ 7835907 w 7926037"/>
              <a:gd name="connsiteY208" fmla="*/ 754704 h 3162591"/>
              <a:gd name="connsiteX209" fmla="*/ 163652 w 7926037"/>
              <a:gd name="connsiteY209" fmla="*/ 752243 h 3162591"/>
              <a:gd name="connsiteX210" fmla="*/ 176319 w 7926037"/>
              <a:gd name="connsiteY210" fmla="*/ 760911 h 3162591"/>
              <a:gd name="connsiteX211" fmla="*/ 194798 w 7926037"/>
              <a:gd name="connsiteY211" fmla="*/ 824252 h 3162591"/>
              <a:gd name="connsiteX212" fmla="*/ 7811642 w 7926037"/>
              <a:gd name="connsiteY212" fmla="*/ 715330 h 3162591"/>
              <a:gd name="connsiteX213" fmla="*/ 7830692 w 7926037"/>
              <a:gd name="connsiteY213" fmla="*/ 757717 h 3162591"/>
              <a:gd name="connsiteX214" fmla="*/ 7822215 w 7926037"/>
              <a:gd name="connsiteY214" fmla="*/ 768480 h 3162591"/>
              <a:gd name="connsiteX215" fmla="*/ 7811642 w 7926037"/>
              <a:gd name="connsiteY215" fmla="*/ 715330 h 3162591"/>
              <a:gd name="connsiteX216" fmla="*/ 7800498 w 7926037"/>
              <a:gd name="connsiteY216" fmla="*/ 637677 h 3162591"/>
              <a:gd name="connsiteX217" fmla="*/ 7805737 w 7926037"/>
              <a:gd name="connsiteY217" fmla="*/ 639129 h 3162591"/>
              <a:gd name="connsiteX218" fmla="*/ 7811261 w 7926037"/>
              <a:gd name="connsiteY218" fmla="*/ 715329 h 3162591"/>
              <a:gd name="connsiteX219" fmla="*/ 7799831 w 7926037"/>
              <a:gd name="connsiteY219" fmla="*/ 646082 h 3162591"/>
              <a:gd name="connsiteX220" fmla="*/ 7800498 w 7926037"/>
              <a:gd name="connsiteY220" fmla="*/ 637677 h 3162591"/>
              <a:gd name="connsiteX221" fmla="*/ 7886890 w 7926037"/>
              <a:gd name="connsiteY221" fmla="*/ 552452 h 3162591"/>
              <a:gd name="connsiteX222" fmla="*/ 7926037 w 7926037"/>
              <a:gd name="connsiteY222" fmla="*/ 678563 h 3162591"/>
              <a:gd name="connsiteX223" fmla="*/ 7876031 w 7926037"/>
              <a:gd name="connsiteY223" fmla="*/ 688088 h 3162591"/>
              <a:gd name="connsiteX224" fmla="*/ 7886890 w 7926037"/>
              <a:gd name="connsiteY224" fmla="*/ 552452 h 3162591"/>
              <a:gd name="connsiteX225" fmla="*/ 7816120 w 7926037"/>
              <a:gd name="connsiteY225" fmla="*/ 495968 h 3162591"/>
              <a:gd name="connsiteX226" fmla="*/ 7816976 w 7926037"/>
              <a:gd name="connsiteY226" fmla="*/ 519591 h 3162591"/>
              <a:gd name="connsiteX227" fmla="*/ 7816976 w 7926037"/>
              <a:gd name="connsiteY227" fmla="*/ 531307 h 3162591"/>
              <a:gd name="connsiteX228" fmla="*/ 7816976 w 7926037"/>
              <a:gd name="connsiteY228" fmla="*/ 536069 h 3162591"/>
              <a:gd name="connsiteX229" fmla="*/ 7816976 w 7926037"/>
              <a:gd name="connsiteY229" fmla="*/ 539498 h 3162591"/>
              <a:gd name="connsiteX230" fmla="*/ 7819548 w 7926037"/>
              <a:gd name="connsiteY230" fmla="*/ 566930 h 3162591"/>
              <a:gd name="connsiteX231" fmla="*/ 7832502 w 7926037"/>
              <a:gd name="connsiteY231" fmla="*/ 617602 h 3162591"/>
              <a:gd name="connsiteX232" fmla="*/ 7805737 w 7926037"/>
              <a:gd name="connsiteY232" fmla="*/ 638938 h 3162591"/>
              <a:gd name="connsiteX233" fmla="*/ 7809071 w 7926037"/>
              <a:gd name="connsiteY233" fmla="*/ 575026 h 3162591"/>
              <a:gd name="connsiteX234" fmla="*/ 7816120 w 7926037"/>
              <a:gd name="connsiteY234" fmla="*/ 495968 h 3162591"/>
              <a:gd name="connsiteX235" fmla="*/ 7862315 w 7926037"/>
              <a:gd name="connsiteY235" fmla="*/ 455773 h 3162591"/>
              <a:gd name="connsiteX236" fmla="*/ 7877174 w 7926037"/>
              <a:gd name="connsiteY236" fmla="*/ 510256 h 3162591"/>
              <a:gd name="connsiteX237" fmla="*/ 7879937 w 7926037"/>
              <a:gd name="connsiteY237" fmla="*/ 524354 h 3162591"/>
              <a:gd name="connsiteX238" fmla="*/ 7881270 w 7926037"/>
              <a:gd name="connsiteY238" fmla="*/ 531497 h 3162591"/>
              <a:gd name="connsiteX239" fmla="*/ 7881841 w 7926037"/>
              <a:gd name="connsiteY239" fmla="*/ 534831 h 3162591"/>
              <a:gd name="connsiteX240" fmla="*/ 7882413 w 7926037"/>
              <a:gd name="connsiteY240" fmla="*/ 536735 h 3162591"/>
              <a:gd name="connsiteX241" fmla="*/ 7886699 w 7926037"/>
              <a:gd name="connsiteY241" fmla="*/ 552357 h 3162591"/>
              <a:gd name="connsiteX242" fmla="*/ 7879460 w 7926037"/>
              <a:gd name="connsiteY242" fmla="*/ 536069 h 3162591"/>
              <a:gd name="connsiteX243" fmla="*/ 7878508 w 7926037"/>
              <a:gd name="connsiteY243" fmla="*/ 533783 h 3162591"/>
              <a:gd name="connsiteX244" fmla="*/ 7877651 w 7926037"/>
              <a:gd name="connsiteY244" fmla="*/ 530164 h 3162591"/>
              <a:gd name="connsiteX245" fmla="*/ 7875936 w 7926037"/>
              <a:gd name="connsiteY245" fmla="*/ 522925 h 3162591"/>
              <a:gd name="connsiteX246" fmla="*/ 7872698 w 7926037"/>
              <a:gd name="connsiteY246" fmla="*/ 508828 h 3162591"/>
              <a:gd name="connsiteX247" fmla="*/ 7862315 w 7926037"/>
              <a:gd name="connsiteY247" fmla="*/ 455773 h 3162591"/>
              <a:gd name="connsiteX248" fmla="*/ 7847457 w 7926037"/>
              <a:gd name="connsiteY248" fmla="*/ 269750 h 3162591"/>
              <a:gd name="connsiteX249" fmla="*/ 7845552 w 7926037"/>
              <a:gd name="connsiteY249" fmla="*/ 311660 h 3162591"/>
              <a:gd name="connsiteX250" fmla="*/ 7829931 w 7926037"/>
              <a:gd name="connsiteY250" fmla="*/ 371382 h 3162591"/>
              <a:gd name="connsiteX251" fmla="*/ 7847457 w 7926037"/>
              <a:gd name="connsiteY251" fmla="*/ 269750 h 3162591"/>
              <a:gd name="connsiteX252" fmla="*/ 71914 w 7926037"/>
              <a:gd name="connsiteY252" fmla="*/ 247462 h 3162591"/>
              <a:gd name="connsiteX253" fmla="*/ 105918 w 7926037"/>
              <a:gd name="connsiteY253" fmla="*/ 270893 h 3162591"/>
              <a:gd name="connsiteX254" fmla="*/ 71914 w 7926037"/>
              <a:gd name="connsiteY254" fmla="*/ 247462 h 3162591"/>
              <a:gd name="connsiteX255" fmla="*/ 435006 w 7926037"/>
              <a:gd name="connsiteY255" fmla="*/ 146211 h 3162591"/>
              <a:gd name="connsiteX256" fmla="*/ 418147 w 7926037"/>
              <a:gd name="connsiteY256" fmla="*/ 149069 h 3162591"/>
              <a:gd name="connsiteX257" fmla="*/ 431482 w 7926037"/>
              <a:gd name="connsiteY257" fmla="*/ 149069 h 3162591"/>
              <a:gd name="connsiteX258" fmla="*/ 435006 w 7926037"/>
              <a:gd name="connsiteY258" fmla="*/ 146211 h 3162591"/>
              <a:gd name="connsiteX259" fmla="*/ 6303931 w 7926037"/>
              <a:gd name="connsiteY259" fmla="*/ 113064 h 3162591"/>
              <a:gd name="connsiteX260" fmla="*/ 6117431 w 7926037"/>
              <a:gd name="connsiteY260" fmla="*/ 168405 h 3162591"/>
              <a:gd name="connsiteX261" fmla="*/ 6129528 w 7926037"/>
              <a:gd name="connsiteY261" fmla="*/ 198980 h 3162591"/>
              <a:gd name="connsiteX262" fmla="*/ 6116574 w 7926037"/>
              <a:gd name="connsiteY262" fmla="*/ 192312 h 3162591"/>
              <a:gd name="connsiteX263" fmla="*/ 6175153 w 7926037"/>
              <a:gd name="connsiteY263" fmla="*/ 239937 h 3162591"/>
              <a:gd name="connsiteX264" fmla="*/ 6198774 w 7926037"/>
              <a:gd name="connsiteY264" fmla="*/ 236127 h 3162591"/>
              <a:gd name="connsiteX265" fmla="*/ 6197822 w 7926037"/>
              <a:gd name="connsiteY265" fmla="*/ 215935 h 3162591"/>
              <a:gd name="connsiteX266" fmla="*/ 6155340 w 7926037"/>
              <a:gd name="connsiteY266" fmla="*/ 206410 h 3162591"/>
              <a:gd name="connsiteX267" fmla="*/ 6202965 w 7926037"/>
              <a:gd name="connsiteY267" fmla="*/ 211457 h 3162591"/>
              <a:gd name="connsiteX268" fmla="*/ 6162865 w 7926037"/>
              <a:gd name="connsiteY268" fmla="*/ 159546 h 3162591"/>
              <a:gd name="connsiteX269" fmla="*/ 6295263 w 7926037"/>
              <a:gd name="connsiteY269" fmla="*/ 126495 h 3162591"/>
              <a:gd name="connsiteX270" fmla="*/ 6304121 w 7926037"/>
              <a:gd name="connsiteY270" fmla="*/ 113064 h 3162591"/>
              <a:gd name="connsiteX271" fmla="*/ 326898 w 7926037"/>
              <a:gd name="connsiteY271" fmla="*/ 73155 h 3162591"/>
              <a:gd name="connsiteX272" fmla="*/ 342519 w 7926037"/>
              <a:gd name="connsiteY272" fmla="*/ 121446 h 3162591"/>
              <a:gd name="connsiteX273" fmla="*/ 286988 w 7926037"/>
              <a:gd name="connsiteY273" fmla="*/ 116874 h 3162591"/>
              <a:gd name="connsiteX274" fmla="*/ 6321492 w 7926037"/>
              <a:gd name="connsiteY274" fmla="*/ 67082 h 3162591"/>
              <a:gd name="connsiteX275" fmla="*/ 6354413 w 7926037"/>
              <a:gd name="connsiteY275" fmla="*/ 75726 h 3162591"/>
              <a:gd name="connsiteX276" fmla="*/ 6356985 w 7926037"/>
              <a:gd name="connsiteY276" fmla="*/ 74012 h 3162591"/>
              <a:gd name="connsiteX277" fmla="*/ 6356794 w 7926037"/>
              <a:gd name="connsiteY277" fmla="*/ 74012 h 3162591"/>
              <a:gd name="connsiteX278" fmla="*/ 6321492 w 7926037"/>
              <a:gd name="connsiteY278" fmla="*/ 67082 h 3162591"/>
              <a:gd name="connsiteX279" fmla="*/ 5642228 w 7926037"/>
              <a:gd name="connsiteY279" fmla="*/ 51724 h 3162591"/>
              <a:gd name="connsiteX280" fmla="*/ 5752337 w 7926037"/>
              <a:gd name="connsiteY280" fmla="*/ 70774 h 3162591"/>
              <a:gd name="connsiteX281" fmla="*/ 5642228 w 7926037"/>
              <a:gd name="connsiteY281" fmla="*/ 51724 h 3162591"/>
              <a:gd name="connsiteX282" fmla="*/ 403300 w 7926037"/>
              <a:gd name="connsiteY282" fmla="*/ 51203 h 3162591"/>
              <a:gd name="connsiteX283" fmla="*/ 469784 w 7926037"/>
              <a:gd name="connsiteY283" fmla="*/ 66919 h 3162591"/>
              <a:gd name="connsiteX284" fmla="*/ 446163 w 7926037"/>
              <a:gd name="connsiteY284" fmla="*/ 76635 h 3162591"/>
              <a:gd name="connsiteX285" fmla="*/ 6717697 w 7926037"/>
              <a:gd name="connsiteY285" fmla="*/ 44769 h 3162591"/>
              <a:gd name="connsiteX286" fmla="*/ 6725126 w 7926037"/>
              <a:gd name="connsiteY286" fmla="*/ 49913 h 3162591"/>
              <a:gd name="connsiteX287" fmla="*/ 6671786 w 7926037"/>
              <a:gd name="connsiteY287" fmla="*/ 46484 h 3162591"/>
              <a:gd name="connsiteX288" fmla="*/ 6717697 w 7926037"/>
              <a:gd name="connsiteY288" fmla="*/ 44769 h 3162591"/>
              <a:gd name="connsiteX289" fmla="*/ 6732019 w 7926037"/>
              <a:gd name="connsiteY289" fmla="*/ 42662 h 3162591"/>
              <a:gd name="connsiteX290" fmla="*/ 6717696 w 7926037"/>
              <a:gd name="connsiteY290" fmla="*/ 44769 h 3162591"/>
              <a:gd name="connsiteX291" fmla="*/ 6732019 w 7926037"/>
              <a:gd name="connsiteY291" fmla="*/ 42662 h 3162591"/>
              <a:gd name="connsiteX292" fmla="*/ 7753635 w 7926037"/>
              <a:gd name="connsiteY292" fmla="*/ 35912 h 3162591"/>
              <a:gd name="connsiteX293" fmla="*/ 7823930 w 7926037"/>
              <a:gd name="connsiteY293" fmla="*/ 62392 h 3162591"/>
              <a:gd name="connsiteX294" fmla="*/ 7810404 w 7926037"/>
              <a:gd name="connsiteY294" fmla="*/ 154022 h 3162591"/>
              <a:gd name="connsiteX295" fmla="*/ 7806785 w 7926037"/>
              <a:gd name="connsiteY295" fmla="*/ 109159 h 3162591"/>
              <a:gd name="connsiteX296" fmla="*/ 7811166 w 7926037"/>
              <a:gd name="connsiteY296" fmla="*/ 121637 h 3162591"/>
              <a:gd name="connsiteX297" fmla="*/ 7813071 w 7926037"/>
              <a:gd name="connsiteY297" fmla="*/ 73249 h 3162591"/>
              <a:gd name="connsiteX298" fmla="*/ 7621619 w 7926037"/>
              <a:gd name="connsiteY298" fmla="*/ 71059 h 3162591"/>
              <a:gd name="connsiteX299" fmla="*/ 7753635 w 7926037"/>
              <a:gd name="connsiteY299" fmla="*/ 35912 h 3162591"/>
              <a:gd name="connsiteX300" fmla="*/ 6626409 w 7926037"/>
              <a:gd name="connsiteY300" fmla="*/ 33999 h 3162591"/>
              <a:gd name="connsiteX301" fmla="*/ 6638067 w 7926037"/>
              <a:gd name="connsiteY301" fmla="*/ 43246 h 3162591"/>
              <a:gd name="connsiteX302" fmla="*/ 6609492 w 7926037"/>
              <a:gd name="connsiteY302" fmla="*/ 69535 h 3162591"/>
              <a:gd name="connsiteX303" fmla="*/ 6626409 w 7926037"/>
              <a:gd name="connsiteY303" fmla="*/ 33999 h 3162591"/>
              <a:gd name="connsiteX304" fmla="*/ 7347787 w 7926037"/>
              <a:gd name="connsiteY304" fmla="*/ 31105 h 3162591"/>
              <a:gd name="connsiteX305" fmla="*/ 7341977 w 7926037"/>
              <a:gd name="connsiteY305" fmla="*/ 60537 h 3162591"/>
              <a:gd name="connsiteX306" fmla="*/ 7306734 w 7926037"/>
              <a:gd name="connsiteY306" fmla="*/ 48917 h 3162591"/>
              <a:gd name="connsiteX307" fmla="*/ 7051357 w 7926037"/>
              <a:gd name="connsiteY307" fmla="*/ 29625 h 3162591"/>
              <a:gd name="connsiteX308" fmla="*/ 7051357 w 7926037"/>
              <a:gd name="connsiteY308" fmla="*/ 49723 h 3162591"/>
              <a:gd name="connsiteX309" fmla="*/ 6987635 w 7926037"/>
              <a:gd name="connsiteY309" fmla="*/ 37912 h 3162591"/>
              <a:gd name="connsiteX310" fmla="*/ 7640859 w 7926037"/>
              <a:gd name="connsiteY310" fmla="*/ 21147 h 3162591"/>
              <a:gd name="connsiteX311" fmla="*/ 7617618 w 7926037"/>
              <a:gd name="connsiteY311" fmla="*/ 38102 h 3162591"/>
              <a:gd name="connsiteX312" fmla="*/ 7595235 w 7926037"/>
              <a:gd name="connsiteY312" fmla="*/ 55057 h 3162591"/>
              <a:gd name="connsiteX313" fmla="*/ 7501890 w 7926037"/>
              <a:gd name="connsiteY313" fmla="*/ 68963 h 3162591"/>
              <a:gd name="connsiteX314" fmla="*/ 7568565 w 7926037"/>
              <a:gd name="connsiteY314" fmla="*/ 45055 h 3162591"/>
              <a:gd name="connsiteX315" fmla="*/ 7640859 w 7926037"/>
              <a:gd name="connsiteY315" fmla="*/ 21147 h 3162591"/>
              <a:gd name="connsiteX316" fmla="*/ 4975005 w 7926037"/>
              <a:gd name="connsiteY316" fmla="*/ 193 h 3162591"/>
              <a:gd name="connsiteX317" fmla="*/ 5111210 w 7926037"/>
              <a:gd name="connsiteY317" fmla="*/ 40484 h 3162591"/>
              <a:gd name="connsiteX318" fmla="*/ 5333809 w 7926037"/>
              <a:gd name="connsiteY318" fmla="*/ 39245 h 3162591"/>
              <a:gd name="connsiteX319" fmla="*/ 5350288 w 7926037"/>
              <a:gd name="connsiteY319" fmla="*/ 67820 h 3162591"/>
              <a:gd name="connsiteX320" fmla="*/ 5456634 w 7926037"/>
              <a:gd name="connsiteY320" fmla="*/ 69809 h 3162591"/>
              <a:gd name="connsiteX321" fmla="*/ 5536985 w 7926037"/>
              <a:gd name="connsiteY321" fmla="*/ 58375 h 3162591"/>
              <a:gd name="connsiteX322" fmla="*/ 5514879 w 7926037"/>
              <a:gd name="connsiteY322" fmla="*/ 51247 h 3162591"/>
              <a:gd name="connsiteX323" fmla="*/ 5580018 w 7926037"/>
              <a:gd name="connsiteY323" fmla="*/ 37710 h 3162591"/>
              <a:gd name="connsiteX324" fmla="*/ 5642228 w 7926037"/>
              <a:gd name="connsiteY324" fmla="*/ 51247 h 3162591"/>
              <a:gd name="connsiteX325" fmla="*/ 5539072 w 7926037"/>
              <a:gd name="connsiteY325" fmla="*/ 58710 h 3162591"/>
              <a:gd name="connsiteX326" fmla="*/ 5601257 w 7926037"/>
              <a:gd name="connsiteY326" fmla="*/ 75651 h 3162591"/>
              <a:gd name="connsiteX327" fmla="*/ 6017799 w 7926037"/>
              <a:gd name="connsiteY327" fmla="*/ 63344 h 3162591"/>
              <a:gd name="connsiteX328" fmla="*/ 6019228 w 7926037"/>
              <a:gd name="connsiteY328" fmla="*/ 71631 h 3162591"/>
              <a:gd name="connsiteX329" fmla="*/ 6171628 w 7926037"/>
              <a:gd name="connsiteY329" fmla="*/ 50961 h 3162591"/>
              <a:gd name="connsiteX330" fmla="*/ 6247257 w 7926037"/>
              <a:gd name="connsiteY330" fmla="*/ 40102 h 3162591"/>
              <a:gd name="connsiteX331" fmla="*/ 6431280 w 7926037"/>
              <a:gd name="connsiteY331" fmla="*/ 52294 h 3162591"/>
              <a:gd name="connsiteX332" fmla="*/ 6528244 w 7926037"/>
              <a:gd name="connsiteY332" fmla="*/ 53723 h 3162591"/>
              <a:gd name="connsiteX333" fmla="*/ 6483000 w 7926037"/>
              <a:gd name="connsiteY333" fmla="*/ 70868 h 3162591"/>
              <a:gd name="connsiteX334" fmla="*/ 6777323 w 7926037"/>
              <a:gd name="connsiteY334" fmla="*/ 101824 h 3162591"/>
              <a:gd name="connsiteX335" fmla="*/ 6811994 w 7926037"/>
              <a:gd name="connsiteY335" fmla="*/ 84012 h 3162591"/>
              <a:gd name="connsiteX336" fmla="*/ 6772751 w 7926037"/>
              <a:gd name="connsiteY336" fmla="*/ 61153 h 3162591"/>
              <a:gd name="connsiteX337" fmla="*/ 6771132 w 7926037"/>
              <a:gd name="connsiteY337" fmla="*/ 60581 h 3162591"/>
              <a:gd name="connsiteX338" fmla="*/ 6766846 w 7926037"/>
              <a:gd name="connsiteY338" fmla="*/ 58772 h 3162591"/>
              <a:gd name="connsiteX339" fmla="*/ 6772084 w 7926037"/>
              <a:gd name="connsiteY339" fmla="*/ 59915 h 3162591"/>
              <a:gd name="connsiteX340" fmla="*/ 6788223 w 7926037"/>
              <a:gd name="connsiteY340" fmla="*/ 47241 h 3162591"/>
              <a:gd name="connsiteX341" fmla="*/ 6760559 w 7926037"/>
              <a:gd name="connsiteY341" fmla="*/ 44198 h 3162591"/>
              <a:gd name="connsiteX342" fmla="*/ 6787455 w 7926037"/>
              <a:gd name="connsiteY342" fmla="*/ 41627 h 3162591"/>
              <a:gd name="connsiteX343" fmla="*/ 6788939 w 7926037"/>
              <a:gd name="connsiteY343" fmla="*/ 46679 h 3162591"/>
              <a:gd name="connsiteX344" fmla="*/ 6788944 w 7926037"/>
              <a:gd name="connsiteY344" fmla="*/ 46675 h 3162591"/>
              <a:gd name="connsiteX345" fmla="*/ 6835045 w 7926037"/>
              <a:gd name="connsiteY345" fmla="*/ 25339 h 3162591"/>
              <a:gd name="connsiteX346" fmla="*/ 7029926 w 7926037"/>
              <a:gd name="connsiteY346" fmla="*/ 96300 h 3162591"/>
              <a:gd name="connsiteX347" fmla="*/ 7182326 w 7926037"/>
              <a:gd name="connsiteY347" fmla="*/ 37245 h 3162591"/>
              <a:gd name="connsiteX348" fmla="*/ 7268718 w 7926037"/>
              <a:gd name="connsiteY348" fmla="*/ 84870 h 3162591"/>
              <a:gd name="connsiteX349" fmla="*/ 7100602 w 7926037"/>
              <a:gd name="connsiteY349" fmla="*/ 110206 h 3162591"/>
              <a:gd name="connsiteX350" fmla="*/ 7265860 w 7926037"/>
              <a:gd name="connsiteY350" fmla="*/ 125256 h 3162591"/>
              <a:gd name="connsiteX351" fmla="*/ 7277100 w 7926037"/>
              <a:gd name="connsiteY351" fmla="*/ 151545 h 3162591"/>
              <a:gd name="connsiteX352" fmla="*/ 7282339 w 7926037"/>
              <a:gd name="connsiteY352" fmla="*/ 159832 h 3162591"/>
              <a:gd name="connsiteX353" fmla="*/ 7280624 w 7926037"/>
              <a:gd name="connsiteY353" fmla="*/ 159832 h 3162591"/>
              <a:gd name="connsiteX354" fmla="*/ 7281672 w 7926037"/>
              <a:gd name="connsiteY354" fmla="*/ 162213 h 3162591"/>
              <a:gd name="connsiteX355" fmla="*/ 7332916 w 7926037"/>
              <a:gd name="connsiteY355" fmla="*/ 143163 h 3162591"/>
              <a:gd name="connsiteX356" fmla="*/ 7344156 w 7926037"/>
              <a:gd name="connsiteY356" fmla="*/ 139162 h 3162591"/>
              <a:gd name="connsiteX357" fmla="*/ 7356253 w 7926037"/>
              <a:gd name="connsiteY357" fmla="*/ 135448 h 3162591"/>
              <a:gd name="connsiteX358" fmla="*/ 7384828 w 7926037"/>
              <a:gd name="connsiteY358" fmla="*/ 128876 h 3162591"/>
              <a:gd name="connsiteX359" fmla="*/ 7490364 w 7926037"/>
              <a:gd name="connsiteY359" fmla="*/ 112969 h 3162591"/>
              <a:gd name="connsiteX360" fmla="*/ 7522368 w 7926037"/>
              <a:gd name="connsiteY360" fmla="*/ 111160 h 3162591"/>
              <a:gd name="connsiteX361" fmla="*/ 7587710 w 7926037"/>
              <a:gd name="connsiteY361" fmla="*/ 95252 h 3162591"/>
              <a:gd name="connsiteX362" fmla="*/ 7615741 w 7926037"/>
              <a:gd name="connsiteY362" fmla="*/ 76565 h 3162591"/>
              <a:gd name="connsiteX363" fmla="*/ 7609331 w 7926037"/>
              <a:gd name="connsiteY363" fmla="*/ 71058 h 3162591"/>
              <a:gd name="connsiteX364" fmla="*/ 7621619 w 7926037"/>
              <a:gd name="connsiteY364" fmla="*/ 71058 h 3162591"/>
              <a:gd name="connsiteX365" fmla="*/ 7616487 w 7926037"/>
              <a:gd name="connsiteY365" fmla="*/ 76454 h 3162591"/>
              <a:gd name="connsiteX366" fmla="*/ 7646860 w 7926037"/>
              <a:gd name="connsiteY366" fmla="*/ 114302 h 3162591"/>
              <a:gd name="connsiteX367" fmla="*/ 7753731 w 7926037"/>
              <a:gd name="connsiteY367" fmla="*/ 123827 h 3162591"/>
              <a:gd name="connsiteX368" fmla="*/ 7737158 w 7926037"/>
              <a:gd name="connsiteY368" fmla="*/ 148117 h 3162591"/>
              <a:gd name="connsiteX369" fmla="*/ 7738395 w 7926037"/>
              <a:gd name="connsiteY369" fmla="*/ 148117 h 3162591"/>
              <a:gd name="connsiteX370" fmla="*/ 7774686 w 7926037"/>
              <a:gd name="connsiteY370" fmla="*/ 222697 h 3162591"/>
              <a:gd name="connsiteX371" fmla="*/ 7786020 w 7926037"/>
              <a:gd name="connsiteY371" fmla="*/ 334997 h 3162591"/>
              <a:gd name="connsiteX372" fmla="*/ 7810690 w 7926037"/>
              <a:gd name="connsiteY372" fmla="*/ 371001 h 3162591"/>
              <a:gd name="connsiteX373" fmla="*/ 7810690 w 7926037"/>
              <a:gd name="connsiteY373" fmla="*/ 154022 h 3162591"/>
              <a:gd name="connsiteX374" fmla="*/ 7828217 w 7926037"/>
              <a:gd name="connsiteY374" fmla="*/ 377097 h 3162591"/>
              <a:gd name="connsiteX375" fmla="*/ 7828217 w 7926037"/>
              <a:gd name="connsiteY375" fmla="*/ 378144 h 3162591"/>
              <a:gd name="connsiteX376" fmla="*/ 7823454 w 7926037"/>
              <a:gd name="connsiteY376" fmla="*/ 376812 h 3162591"/>
              <a:gd name="connsiteX377" fmla="*/ 7811357 w 7926037"/>
              <a:gd name="connsiteY377" fmla="*/ 370525 h 3162591"/>
              <a:gd name="connsiteX378" fmla="*/ 7823454 w 7926037"/>
              <a:gd name="connsiteY378" fmla="*/ 376812 h 3162591"/>
              <a:gd name="connsiteX379" fmla="*/ 7824120 w 7926037"/>
              <a:gd name="connsiteY379" fmla="*/ 381479 h 3162591"/>
              <a:gd name="connsiteX380" fmla="*/ 7828217 w 7926037"/>
              <a:gd name="connsiteY380" fmla="*/ 378144 h 3162591"/>
              <a:gd name="connsiteX381" fmla="*/ 7828788 w 7926037"/>
              <a:gd name="connsiteY381" fmla="*/ 378144 h 3162591"/>
              <a:gd name="connsiteX382" fmla="*/ 7828788 w 7926037"/>
              <a:gd name="connsiteY382" fmla="*/ 377097 h 3162591"/>
              <a:gd name="connsiteX383" fmla="*/ 7830788 w 7926037"/>
              <a:gd name="connsiteY383" fmla="*/ 371001 h 3162591"/>
              <a:gd name="connsiteX384" fmla="*/ 7816120 w 7926037"/>
              <a:gd name="connsiteY384" fmla="*/ 495588 h 3162591"/>
              <a:gd name="connsiteX385" fmla="*/ 7807738 w 7926037"/>
              <a:gd name="connsiteY385" fmla="*/ 373668 h 3162591"/>
              <a:gd name="connsiteX386" fmla="*/ 7793259 w 7926037"/>
              <a:gd name="connsiteY386" fmla="*/ 429770 h 3162591"/>
              <a:gd name="connsiteX387" fmla="*/ 7783734 w 7926037"/>
              <a:gd name="connsiteY387" fmla="*/ 418245 h 3162591"/>
              <a:gd name="connsiteX388" fmla="*/ 7773638 w 7926037"/>
              <a:gd name="connsiteY388" fmla="*/ 414531 h 3162591"/>
              <a:gd name="connsiteX389" fmla="*/ 7776686 w 7926037"/>
              <a:gd name="connsiteY389" fmla="*/ 549499 h 3162591"/>
              <a:gd name="connsiteX390" fmla="*/ 7779734 w 7926037"/>
              <a:gd name="connsiteY390" fmla="*/ 646464 h 3162591"/>
              <a:gd name="connsiteX391" fmla="*/ 7746492 w 7926037"/>
              <a:gd name="connsiteY391" fmla="*/ 1021845 h 3162591"/>
              <a:gd name="connsiteX392" fmla="*/ 7747254 w 7926037"/>
              <a:gd name="connsiteY392" fmla="*/ 1022511 h 3162591"/>
              <a:gd name="connsiteX393" fmla="*/ 7743348 w 7926037"/>
              <a:gd name="connsiteY393" fmla="*/ 1024892 h 3162591"/>
              <a:gd name="connsiteX394" fmla="*/ 7738301 w 7926037"/>
              <a:gd name="connsiteY394" fmla="*/ 1029179 h 3162591"/>
              <a:gd name="connsiteX395" fmla="*/ 7730204 w 7926037"/>
              <a:gd name="connsiteY395" fmla="*/ 1042324 h 3162591"/>
              <a:gd name="connsiteX396" fmla="*/ 7785544 w 7926037"/>
              <a:gd name="connsiteY396" fmla="*/ 1279495 h 3162591"/>
              <a:gd name="connsiteX397" fmla="*/ 7770304 w 7926037"/>
              <a:gd name="connsiteY397" fmla="*/ 1294355 h 3162591"/>
              <a:gd name="connsiteX398" fmla="*/ 7771923 w 7926037"/>
              <a:gd name="connsiteY398" fmla="*/ 1493808 h 3162591"/>
              <a:gd name="connsiteX399" fmla="*/ 7795069 w 7926037"/>
              <a:gd name="connsiteY399" fmla="*/ 1570675 h 3162591"/>
              <a:gd name="connsiteX400" fmla="*/ 7770304 w 7926037"/>
              <a:gd name="connsiteY400" fmla="*/ 1500762 h 3162591"/>
              <a:gd name="connsiteX401" fmla="*/ 7758112 w 7926037"/>
              <a:gd name="connsiteY401" fmla="*/ 1591725 h 3162591"/>
              <a:gd name="connsiteX402" fmla="*/ 7811452 w 7926037"/>
              <a:gd name="connsiteY402" fmla="*/ 1598773 h 3162591"/>
              <a:gd name="connsiteX403" fmla="*/ 7799356 w 7926037"/>
              <a:gd name="connsiteY403" fmla="*/ 1647255 h 3162591"/>
              <a:gd name="connsiteX404" fmla="*/ 7829454 w 7926037"/>
              <a:gd name="connsiteY404" fmla="*/ 1609155 h 3162591"/>
              <a:gd name="connsiteX405" fmla="*/ 7798498 w 7926037"/>
              <a:gd name="connsiteY405" fmla="*/ 1678307 h 3162591"/>
              <a:gd name="connsiteX406" fmla="*/ 7844980 w 7926037"/>
              <a:gd name="connsiteY406" fmla="*/ 1931578 h 3162591"/>
              <a:gd name="connsiteX407" fmla="*/ 7776210 w 7926037"/>
              <a:gd name="connsiteY407" fmla="*/ 1981964 h 3162591"/>
              <a:gd name="connsiteX408" fmla="*/ 7833360 w 7926037"/>
              <a:gd name="connsiteY408" fmla="*/ 2117886 h 3162591"/>
              <a:gd name="connsiteX409" fmla="*/ 7817453 w 7926037"/>
              <a:gd name="connsiteY409" fmla="*/ 2078643 h 3162591"/>
              <a:gd name="connsiteX410" fmla="*/ 7762494 w 7926037"/>
              <a:gd name="connsiteY410" fmla="*/ 2170464 h 3162591"/>
              <a:gd name="connsiteX411" fmla="*/ 7769923 w 7926037"/>
              <a:gd name="connsiteY411" fmla="*/ 2242663 h 3162591"/>
              <a:gd name="connsiteX412" fmla="*/ 7732871 w 7926037"/>
              <a:gd name="connsiteY412" fmla="*/ 2210850 h 3162591"/>
              <a:gd name="connsiteX413" fmla="*/ 7703534 w 7926037"/>
              <a:gd name="connsiteY413" fmla="*/ 2303148 h 3162591"/>
              <a:gd name="connsiteX414" fmla="*/ 7723918 w 7926037"/>
              <a:gd name="connsiteY414" fmla="*/ 2264094 h 3162591"/>
              <a:gd name="connsiteX415" fmla="*/ 7708011 w 7926037"/>
              <a:gd name="connsiteY415" fmla="*/ 2537463 h 3162591"/>
              <a:gd name="connsiteX416" fmla="*/ 7743729 w 7926037"/>
              <a:gd name="connsiteY416" fmla="*/ 2527366 h 3162591"/>
              <a:gd name="connsiteX417" fmla="*/ 7725346 w 7926037"/>
              <a:gd name="connsiteY417" fmla="*/ 2621282 h 3162591"/>
              <a:gd name="connsiteX418" fmla="*/ 7725346 w 7926037"/>
              <a:gd name="connsiteY418" fmla="*/ 2628330 h 3162591"/>
              <a:gd name="connsiteX419" fmla="*/ 7725346 w 7926037"/>
              <a:gd name="connsiteY419" fmla="*/ 2636046 h 3162591"/>
              <a:gd name="connsiteX420" fmla="*/ 7725346 w 7926037"/>
              <a:gd name="connsiteY420" fmla="*/ 2649381 h 3162591"/>
              <a:gd name="connsiteX421" fmla="*/ 7728013 w 7926037"/>
              <a:gd name="connsiteY421" fmla="*/ 2670717 h 3162591"/>
              <a:gd name="connsiteX422" fmla="*/ 7731538 w 7926037"/>
              <a:gd name="connsiteY422" fmla="*/ 2723486 h 3162591"/>
              <a:gd name="connsiteX423" fmla="*/ 7716488 w 7926037"/>
              <a:gd name="connsiteY423" fmla="*/ 2840834 h 3162591"/>
              <a:gd name="connsiteX424" fmla="*/ 7710582 w 7926037"/>
              <a:gd name="connsiteY424" fmla="*/ 2834452 h 3162591"/>
              <a:gd name="connsiteX425" fmla="*/ 7706391 w 7926037"/>
              <a:gd name="connsiteY425" fmla="*/ 2917320 h 3162591"/>
              <a:gd name="connsiteX426" fmla="*/ 7700867 w 7926037"/>
              <a:gd name="connsiteY426" fmla="*/ 2976279 h 3162591"/>
              <a:gd name="connsiteX427" fmla="*/ 7669339 w 7926037"/>
              <a:gd name="connsiteY427" fmla="*/ 3005617 h 3162591"/>
              <a:gd name="connsiteX428" fmla="*/ 7714011 w 7926037"/>
              <a:gd name="connsiteY428" fmla="*/ 3013427 h 3162591"/>
              <a:gd name="connsiteX429" fmla="*/ 7544848 w 7926037"/>
              <a:gd name="connsiteY429" fmla="*/ 3014188 h 3162591"/>
              <a:gd name="connsiteX430" fmla="*/ 7332059 w 7926037"/>
              <a:gd name="connsiteY430" fmla="*/ 3057337 h 3162591"/>
              <a:gd name="connsiteX431" fmla="*/ 7264050 w 7926037"/>
              <a:gd name="connsiteY431" fmla="*/ 3039239 h 3162591"/>
              <a:gd name="connsiteX432" fmla="*/ 7140225 w 7926037"/>
              <a:gd name="connsiteY432" fmla="*/ 3039239 h 3162591"/>
              <a:gd name="connsiteX433" fmla="*/ 7152132 w 7926037"/>
              <a:gd name="connsiteY433" fmla="*/ 3058289 h 3162591"/>
              <a:gd name="connsiteX434" fmla="*/ 7126414 w 7926037"/>
              <a:gd name="connsiteY434" fmla="*/ 3086864 h 3162591"/>
              <a:gd name="connsiteX435" fmla="*/ 6900862 w 7926037"/>
              <a:gd name="connsiteY435" fmla="*/ 3044383 h 3162591"/>
              <a:gd name="connsiteX436" fmla="*/ 6754939 w 7926037"/>
              <a:gd name="connsiteY436" fmla="*/ 3125822 h 3162591"/>
              <a:gd name="connsiteX437" fmla="*/ 6794468 w 7926037"/>
              <a:gd name="connsiteY437" fmla="*/ 3099724 h 3162591"/>
              <a:gd name="connsiteX438" fmla="*/ 6739699 w 7926037"/>
              <a:gd name="connsiteY438" fmla="*/ 3105248 h 3162591"/>
              <a:gd name="connsiteX439" fmla="*/ 6754273 w 7926037"/>
              <a:gd name="connsiteY439" fmla="*/ 3063052 h 3162591"/>
              <a:gd name="connsiteX440" fmla="*/ 6469380 w 7926037"/>
              <a:gd name="connsiteY440" fmla="*/ 3087245 h 3162591"/>
              <a:gd name="connsiteX441" fmla="*/ 6459855 w 7926037"/>
              <a:gd name="connsiteY441" fmla="*/ 3037239 h 3162591"/>
              <a:gd name="connsiteX442" fmla="*/ 6344507 w 7926037"/>
              <a:gd name="connsiteY442" fmla="*/ 3035524 h 3162591"/>
              <a:gd name="connsiteX443" fmla="*/ 6324695 w 7926037"/>
              <a:gd name="connsiteY443" fmla="*/ 3036096 h 3162591"/>
              <a:gd name="connsiteX444" fmla="*/ 6331458 w 7926037"/>
              <a:gd name="connsiteY444" fmla="*/ 3065623 h 3162591"/>
              <a:gd name="connsiteX445" fmla="*/ 5780722 w 7926037"/>
              <a:gd name="connsiteY445" fmla="*/ 3035144 h 3162591"/>
              <a:gd name="connsiteX446" fmla="*/ 5794343 w 7926037"/>
              <a:gd name="connsiteY446" fmla="*/ 3051145 h 3162591"/>
              <a:gd name="connsiteX447" fmla="*/ 5673852 w 7926037"/>
              <a:gd name="connsiteY447" fmla="*/ 3081149 h 3162591"/>
              <a:gd name="connsiteX448" fmla="*/ 5556599 w 7926037"/>
              <a:gd name="connsiteY448" fmla="*/ 3015808 h 3162591"/>
              <a:gd name="connsiteX449" fmla="*/ 5542693 w 7926037"/>
              <a:gd name="connsiteY449" fmla="*/ 3068291 h 3162591"/>
              <a:gd name="connsiteX450" fmla="*/ 5240369 w 7926037"/>
              <a:gd name="connsiteY450" fmla="*/ 3054765 h 3162591"/>
              <a:gd name="connsiteX451" fmla="*/ 5207698 w 7926037"/>
              <a:gd name="connsiteY451" fmla="*/ 3066386 h 3162591"/>
              <a:gd name="connsiteX452" fmla="*/ 5226748 w 7926037"/>
              <a:gd name="connsiteY452" fmla="*/ 3053527 h 3162591"/>
              <a:gd name="connsiteX453" fmla="*/ 5089112 w 7926037"/>
              <a:gd name="connsiteY453" fmla="*/ 3044002 h 3162591"/>
              <a:gd name="connsiteX454" fmla="*/ 5081682 w 7926037"/>
              <a:gd name="connsiteY454" fmla="*/ 3048479 h 3162591"/>
              <a:gd name="connsiteX455" fmla="*/ 5079682 w 7926037"/>
              <a:gd name="connsiteY455" fmla="*/ 3043717 h 3162591"/>
              <a:gd name="connsiteX456" fmla="*/ 4924520 w 7926037"/>
              <a:gd name="connsiteY456" fmla="*/ 3056098 h 3162591"/>
              <a:gd name="connsiteX457" fmla="*/ 4899755 w 7926037"/>
              <a:gd name="connsiteY457" fmla="*/ 3028286 h 3162591"/>
              <a:gd name="connsiteX458" fmla="*/ 4709255 w 7926037"/>
              <a:gd name="connsiteY458" fmla="*/ 3079625 h 3162591"/>
              <a:gd name="connsiteX459" fmla="*/ 4556855 w 7926037"/>
              <a:gd name="connsiteY459" fmla="*/ 3037430 h 3162591"/>
              <a:gd name="connsiteX460" fmla="*/ 4502467 w 7926037"/>
              <a:gd name="connsiteY460" fmla="*/ 3059052 h 3162591"/>
              <a:gd name="connsiteX461" fmla="*/ 4491514 w 7926037"/>
              <a:gd name="connsiteY461" fmla="*/ 3102867 h 3162591"/>
              <a:gd name="connsiteX462" fmla="*/ 4481989 w 7926037"/>
              <a:gd name="connsiteY462" fmla="*/ 3103914 h 3162591"/>
              <a:gd name="connsiteX463" fmla="*/ 4464463 w 7926037"/>
              <a:gd name="connsiteY463" fmla="*/ 3068100 h 3162591"/>
              <a:gd name="connsiteX464" fmla="*/ 4353687 w 7926037"/>
              <a:gd name="connsiteY464" fmla="*/ 3081340 h 3162591"/>
              <a:gd name="connsiteX465" fmla="*/ 4395597 w 7926037"/>
              <a:gd name="connsiteY465" fmla="*/ 3099152 h 3162591"/>
              <a:gd name="connsiteX466" fmla="*/ 4345781 w 7926037"/>
              <a:gd name="connsiteY466" fmla="*/ 3081435 h 3162591"/>
              <a:gd name="connsiteX467" fmla="*/ 4331017 w 7926037"/>
              <a:gd name="connsiteY467" fmla="*/ 3081435 h 3162591"/>
              <a:gd name="connsiteX468" fmla="*/ 4339971 w 7926037"/>
              <a:gd name="connsiteY468" fmla="*/ 3079720 h 3162591"/>
              <a:gd name="connsiteX469" fmla="*/ 4252912 w 7926037"/>
              <a:gd name="connsiteY469" fmla="*/ 3079720 h 3162591"/>
              <a:gd name="connsiteX470" fmla="*/ 3773995 w 7926037"/>
              <a:gd name="connsiteY470" fmla="*/ 3079720 h 3162591"/>
              <a:gd name="connsiteX471" fmla="*/ 3840670 w 7926037"/>
              <a:gd name="connsiteY471" fmla="*/ 3078006 h 3162591"/>
              <a:gd name="connsiteX472" fmla="*/ 3526917 w 7926037"/>
              <a:gd name="connsiteY472" fmla="*/ 3050765 h 3162591"/>
              <a:gd name="connsiteX473" fmla="*/ 3561969 w 7926037"/>
              <a:gd name="connsiteY473" fmla="*/ 3078006 h 3162591"/>
              <a:gd name="connsiteX474" fmla="*/ 3495294 w 7926037"/>
              <a:gd name="connsiteY474" fmla="*/ 3075816 h 3162591"/>
              <a:gd name="connsiteX475" fmla="*/ 3498056 w 7926037"/>
              <a:gd name="connsiteY475" fmla="*/ 3091056 h 3162591"/>
              <a:gd name="connsiteX476" fmla="*/ 3246882 w 7926037"/>
              <a:gd name="connsiteY476" fmla="*/ 3114773 h 3162591"/>
              <a:gd name="connsiteX477" fmla="*/ 3242500 w 7926037"/>
              <a:gd name="connsiteY477" fmla="*/ 3152873 h 3162591"/>
              <a:gd name="connsiteX478" fmla="*/ 2813875 w 7926037"/>
              <a:gd name="connsiteY478" fmla="*/ 3122107 h 3162591"/>
              <a:gd name="connsiteX479" fmla="*/ 2591276 w 7926037"/>
              <a:gd name="connsiteY479" fmla="*/ 3123346 h 3162591"/>
              <a:gd name="connsiteX480" fmla="*/ 2574798 w 7926037"/>
              <a:gd name="connsiteY480" fmla="*/ 3094771 h 3162591"/>
              <a:gd name="connsiteX481" fmla="*/ 2468463 w 7926037"/>
              <a:gd name="connsiteY481" fmla="*/ 3092783 h 3162591"/>
              <a:gd name="connsiteX482" fmla="*/ 2389333 w 7926037"/>
              <a:gd name="connsiteY482" fmla="*/ 3104054 h 3162591"/>
              <a:gd name="connsiteX483" fmla="*/ 2410967 w 7926037"/>
              <a:gd name="connsiteY483" fmla="*/ 3111058 h 3162591"/>
              <a:gd name="connsiteX484" fmla="*/ 2283618 w 7926037"/>
              <a:gd name="connsiteY484" fmla="*/ 3111058 h 3162591"/>
              <a:gd name="connsiteX485" fmla="*/ 2385436 w 7926037"/>
              <a:gd name="connsiteY485" fmla="*/ 3103699 h 3162591"/>
              <a:gd name="connsiteX486" fmla="*/ 2323892 w 7926037"/>
              <a:gd name="connsiteY486" fmla="*/ 3086940 h 3162591"/>
              <a:gd name="connsiteX487" fmla="*/ 1907286 w 7926037"/>
              <a:gd name="connsiteY487" fmla="*/ 3099247 h 3162591"/>
              <a:gd name="connsiteX488" fmla="*/ 1905857 w 7926037"/>
              <a:gd name="connsiteY488" fmla="*/ 3090960 h 3162591"/>
              <a:gd name="connsiteX489" fmla="*/ 1753457 w 7926037"/>
              <a:gd name="connsiteY489" fmla="*/ 3111630 h 3162591"/>
              <a:gd name="connsiteX490" fmla="*/ 1677828 w 7926037"/>
              <a:gd name="connsiteY490" fmla="*/ 3122487 h 3162591"/>
              <a:gd name="connsiteX491" fmla="*/ 1493805 w 7926037"/>
              <a:gd name="connsiteY491" fmla="*/ 3110296 h 3162591"/>
              <a:gd name="connsiteX492" fmla="*/ 1396841 w 7926037"/>
              <a:gd name="connsiteY492" fmla="*/ 3108867 h 3162591"/>
              <a:gd name="connsiteX493" fmla="*/ 1442085 w 7926037"/>
              <a:gd name="connsiteY493" fmla="*/ 3091722 h 3162591"/>
              <a:gd name="connsiteX494" fmla="*/ 1147762 w 7926037"/>
              <a:gd name="connsiteY494" fmla="*/ 3060766 h 3162591"/>
              <a:gd name="connsiteX495" fmla="*/ 1113091 w 7926037"/>
              <a:gd name="connsiteY495" fmla="*/ 3078577 h 3162591"/>
              <a:gd name="connsiteX496" fmla="*/ 1152429 w 7926037"/>
              <a:gd name="connsiteY496" fmla="*/ 3101438 h 3162591"/>
              <a:gd name="connsiteX497" fmla="*/ 1153953 w 7926037"/>
              <a:gd name="connsiteY497" fmla="*/ 3102010 h 3162591"/>
              <a:gd name="connsiteX498" fmla="*/ 1158240 w 7926037"/>
              <a:gd name="connsiteY498" fmla="*/ 3103819 h 3162591"/>
              <a:gd name="connsiteX499" fmla="*/ 1153001 w 7926037"/>
              <a:gd name="connsiteY499" fmla="*/ 3102676 h 3162591"/>
              <a:gd name="connsiteX500" fmla="*/ 1137169 w 7926037"/>
              <a:gd name="connsiteY500" fmla="*/ 3115109 h 3162591"/>
              <a:gd name="connsiteX501" fmla="*/ 1165288 w 7926037"/>
              <a:gd name="connsiteY501" fmla="*/ 3118202 h 3162591"/>
              <a:gd name="connsiteX502" fmla="*/ 1138391 w 7926037"/>
              <a:gd name="connsiteY502" fmla="*/ 3120917 h 3162591"/>
              <a:gd name="connsiteX503" fmla="*/ 1136808 w 7926037"/>
              <a:gd name="connsiteY503" fmla="*/ 3115393 h 3162591"/>
              <a:gd name="connsiteX504" fmla="*/ 1136142 w 7926037"/>
              <a:gd name="connsiteY504" fmla="*/ 3115916 h 3162591"/>
              <a:gd name="connsiteX505" fmla="*/ 1090041 w 7926037"/>
              <a:gd name="connsiteY505" fmla="*/ 3137347 h 3162591"/>
              <a:gd name="connsiteX506" fmla="*/ 895254 w 7926037"/>
              <a:gd name="connsiteY506" fmla="*/ 3066291 h 3162591"/>
              <a:gd name="connsiteX507" fmla="*/ 742854 w 7926037"/>
              <a:gd name="connsiteY507" fmla="*/ 3125345 h 3162591"/>
              <a:gd name="connsiteX508" fmla="*/ 656463 w 7926037"/>
              <a:gd name="connsiteY508" fmla="*/ 3077720 h 3162591"/>
              <a:gd name="connsiteX509" fmla="*/ 824579 w 7926037"/>
              <a:gd name="connsiteY509" fmla="*/ 3052384 h 3162591"/>
              <a:gd name="connsiteX510" fmla="*/ 659320 w 7926037"/>
              <a:gd name="connsiteY510" fmla="*/ 3037335 h 3162591"/>
              <a:gd name="connsiteX511" fmla="*/ 648081 w 7926037"/>
              <a:gd name="connsiteY511" fmla="*/ 3011045 h 3162591"/>
              <a:gd name="connsiteX512" fmla="*/ 642842 w 7926037"/>
              <a:gd name="connsiteY512" fmla="*/ 3002759 h 3162591"/>
              <a:gd name="connsiteX513" fmla="*/ 644556 w 7926037"/>
              <a:gd name="connsiteY513" fmla="*/ 3002759 h 3162591"/>
              <a:gd name="connsiteX514" fmla="*/ 643509 w 7926037"/>
              <a:gd name="connsiteY514" fmla="*/ 3000377 h 3162591"/>
              <a:gd name="connsiteX515" fmla="*/ 592264 w 7926037"/>
              <a:gd name="connsiteY515" fmla="*/ 3019427 h 3162591"/>
              <a:gd name="connsiteX516" fmla="*/ 581025 w 7926037"/>
              <a:gd name="connsiteY516" fmla="*/ 3023428 h 3162591"/>
              <a:gd name="connsiteX517" fmla="*/ 568928 w 7926037"/>
              <a:gd name="connsiteY517" fmla="*/ 3027143 h 3162591"/>
              <a:gd name="connsiteX518" fmla="*/ 540353 w 7926037"/>
              <a:gd name="connsiteY518" fmla="*/ 3033715 h 3162591"/>
              <a:gd name="connsiteX519" fmla="*/ 434816 w 7926037"/>
              <a:gd name="connsiteY519" fmla="*/ 3049622 h 3162591"/>
              <a:gd name="connsiteX520" fmla="*/ 402812 w 7926037"/>
              <a:gd name="connsiteY520" fmla="*/ 3051431 h 3162591"/>
              <a:gd name="connsiteX521" fmla="*/ 337471 w 7926037"/>
              <a:gd name="connsiteY521" fmla="*/ 3067338 h 3162591"/>
              <a:gd name="connsiteX522" fmla="*/ 310143 w 7926037"/>
              <a:gd name="connsiteY522" fmla="*/ 3085865 h 3162591"/>
              <a:gd name="connsiteX523" fmla="*/ 316515 w 7926037"/>
              <a:gd name="connsiteY523" fmla="*/ 3091341 h 3162591"/>
              <a:gd name="connsiteX524" fmla="*/ 304228 w 7926037"/>
              <a:gd name="connsiteY524" fmla="*/ 3091341 h 3162591"/>
              <a:gd name="connsiteX525" fmla="*/ 309173 w 7926037"/>
              <a:gd name="connsiteY525" fmla="*/ 3086140 h 3162591"/>
              <a:gd name="connsiteX526" fmla="*/ 278796 w 7926037"/>
              <a:gd name="connsiteY526" fmla="*/ 3048288 h 3162591"/>
              <a:gd name="connsiteX527" fmla="*/ 171926 w 7926037"/>
              <a:gd name="connsiteY527" fmla="*/ 3038763 h 3162591"/>
              <a:gd name="connsiteX528" fmla="*/ 188499 w 7926037"/>
              <a:gd name="connsiteY528" fmla="*/ 3014474 h 3162591"/>
              <a:gd name="connsiteX529" fmla="*/ 187261 w 7926037"/>
              <a:gd name="connsiteY529" fmla="*/ 3014474 h 3162591"/>
              <a:gd name="connsiteX530" fmla="*/ 150972 w 7926037"/>
              <a:gd name="connsiteY530" fmla="*/ 2939894 h 3162591"/>
              <a:gd name="connsiteX531" fmla="*/ 139636 w 7926037"/>
              <a:gd name="connsiteY531" fmla="*/ 2827594 h 3162591"/>
              <a:gd name="connsiteX532" fmla="*/ 114966 w 7926037"/>
              <a:gd name="connsiteY532" fmla="*/ 2791684 h 3162591"/>
              <a:gd name="connsiteX533" fmla="*/ 114966 w 7926037"/>
              <a:gd name="connsiteY533" fmla="*/ 3008569 h 3162591"/>
              <a:gd name="connsiteX534" fmla="*/ 97441 w 7926037"/>
              <a:gd name="connsiteY534" fmla="*/ 2785113 h 3162591"/>
              <a:gd name="connsiteX535" fmla="*/ 97441 w 7926037"/>
              <a:gd name="connsiteY535" fmla="*/ 2784160 h 3162591"/>
              <a:gd name="connsiteX536" fmla="*/ 102203 w 7926037"/>
              <a:gd name="connsiteY536" fmla="*/ 2785399 h 3162591"/>
              <a:gd name="connsiteX537" fmla="*/ 114300 w 7926037"/>
              <a:gd name="connsiteY537" fmla="*/ 2791684 h 3162591"/>
              <a:gd name="connsiteX538" fmla="*/ 102203 w 7926037"/>
              <a:gd name="connsiteY538" fmla="*/ 2785399 h 3162591"/>
              <a:gd name="connsiteX539" fmla="*/ 101536 w 7926037"/>
              <a:gd name="connsiteY539" fmla="*/ 2780730 h 3162591"/>
              <a:gd name="connsiteX540" fmla="*/ 97441 w 7926037"/>
              <a:gd name="connsiteY540" fmla="*/ 2784160 h 3162591"/>
              <a:gd name="connsiteX541" fmla="*/ 96964 w 7926037"/>
              <a:gd name="connsiteY541" fmla="*/ 2784160 h 3162591"/>
              <a:gd name="connsiteX542" fmla="*/ 96964 w 7926037"/>
              <a:gd name="connsiteY542" fmla="*/ 2785208 h 3162591"/>
              <a:gd name="connsiteX543" fmla="*/ 94965 w 7926037"/>
              <a:gd name="connsiteY543" fmla="*/ 2791304 h 3162591"/>
              <a:gd name="connsiteX544" fmla="*/ 109632 w 7926037"/>
              <a:gd name="connsiteY544" fmla="*/ 2666716 h 3162591"/>
              <a:gd name="connsiteX545" fmla="*/ 118014 w 7926037"/>
              <a:gd name="connsiteY545" fmla="*/ 2788637 h 3162591"/>
              <a:gd name="connsiteX546" fmla="*/ 132492 w 7926037"/>
              <a:gd name="connsiteY546" fmla="*/ 2732535 h 3162591"/>
              <a:gd name="connsiteX547" fmla="*/ 141541 w 7926037"/>
              <a:gd name="connsiteY547" fmla="*/ 2744059 h 3162591"/>
              <a:gd name="connsiteX548" fmla="*/ 151733 w 7926037"/>
              <a:gd name="connsiteY548" fmla="*/ 2747774 h 3162591"/>
              <a:gd name="connsiteX549" fmla="*/ 148685 w 7926037"/>
              <a:gd name="connsiteY549" fmla="*/ 2612806 h 3162591"/>
              <a:gd name="connsiteX550" fmla="*/ 145637 w 7926037"/>
              <a:gd name="connsiteY550" fmla="*/ 2515841 h 3162591"/>
              <a:gd name="connsiteX551" fmla="*/ 178879 w 7926037"/>
              <a:gd name="connsiteY551" fmla="*/ 2140460 h 3162591"/>
              <a:gd name="connsiteX552" fmla="*/ 178118 w 7926037"/>
              <a:gd name="connsiteY552" fmla="*/ 2139794 h 3162591"/>
              <a:gd name="connsiteX553" fmla="*/ 182119 w 7926037"/>
              <a:gd name="connsiteY553" fmla="*/ 2137413 h 3162591"/>
              <a:gd name="connsiteX554" fmla="*/ 187071 w 7926037"/>
              <a:gd name="connsiteY554" fmla="*/ 2133126 h 3162591"/>
              <a:gd name="connsiteX555" fmla="*/ 195167 w 7926037"/>
              <a:gd name="connsiteY555" fmla="*/ 2119981 h 3162591"/>
              <a:gd name="connsiteX556" fmla="*/ 139828 w 7926037"/>
              <a:gd name="connsiteY556" fmla="*/ 1882810 h 3162591"/>
              <a:gd name="connsiteX557" fmla="*/ 140623 w 7926037"/>
              <a:gd name="connsiteY557" fmla="*/ 1882419 h 3162591"/>
              <a:gd name="connsiteX558" fmla="*/ 130507 w 7926037"/>
              <a:gd name="connsiteY558" fmla="*/ 1875760 h 3162591"/>
              <a:gd name="connsiteX559" fmla="*/ 121160 w 7926037"/>
              <a:gd name="connsiteY559" fmla="*/ 1852424 h 3162591"/>
              <a:gd name="connsiteX560" fmla="*/ 131899 w 7926037"/>
              <a:gd name="connsiteY560" fmla="*/ 1857472 h 3162591"/>
              <a:gd name="connsiteX561" fmla="*/ 140726 w 7926037"/>
              <a:gd name="connsiteY561" fmla="*/ 1882368 h 3162591"/>
              <a:gd name="connsiteX562" fmla="*/ 147304 w 7926037"/>
              <a:gd name="connsiteY562" fmla="*/ 1879130 h 3162591"/>
              <a:gd name="connsiteX563" fmla="*/ 155067 w 7926037"/>
              <a:gd name="connsiteY563" fmla="*/ 1867950 h 3162591"/>
              <a:gd name="connsiteX564" fmla="*/ 153448 w 7926037"/>
              <a:gd name="connsiteY564" fmla="*/ 1668402 h 3162591"/>
              <a:gd name="connsiteX565" fmla="*/ 130302 w 7926037"/>
              <a:gd name="connsiteY565" fmla="*/ 1591630 h 3162591"/>
              <a:gd name="connsiteX566" fmla="*/ 155067 w 7926037"/>
              <a:gd name="connsiteY566" fmla="*/ 1661543 h 3162591"/>
              <a:gd name="connsiteX567" fmla="*/ 167259 w 7926037"/>
              <a:gd name="connsiteY567" fmla="*/ 1570675 h 3162591"/>
              <a:gd name="connsiteX568" fmla="*/ 113824 w 7926037"/>
              <a:gd name="connsiteY568" fmla="*/ 1563531 h 3162591"/>
              <a:gd name="connsiteX569" fmla="*/ 125921 w 7926037"/>
              <a:gd name="connsiteY569" fmla="*/ 1514954 h 3162591"/>
              <a:gd name="connsiteX570" fmla="*/ 95916 w 7926037"/>
              <a:gd name="connsiteY570" fmla="*/ 1553054 h 3162591"/>
              <a:gd name="connsiteX571" fmla="*/ 126778 w 7926037"/>
              <a:gd name="connsiteY571" fmla="*/ 1483807 h 3162591"/>
              <a:gd name="connsiteX572" fmla="*/ 80392 w 7926037"/>
              <a:gd name="connsiteY572" fmla="*/ 1230727 h 3162591"/>
              <a:gd name="connsiteX573" fmla="*/ 149161 w 7926037"/>
              <a:gd name="connsiteY573" fmla="*/ 1180245 h 3162591"/>
              <a:gd name="connsiteX574" fmla="*/ 91536 w 7926037"/>
              <a:gd name="connsiteY574" fmla="*/ 1044419 h 3162591"/>
              <a:gd name="connsiteX575" fmla="*/ 107251 w 7926037"/>
              <a:gd name="connsiteY575" fmla="*/ 1082519 h 3162591"/>
              <a:gd name="connsiteX576" fmla="*/ 162210 w 7926037"/>
              <a:gd name="connsiteY576" fmla="*/ 990698 h 3162591"/>
              <a:gd name="connsiteX577" fmla="*/ 154877 w 7926037"/>
              <a:gd name="connsiteY577" fmla="*/ 918499 h 3162591"/>
              <a:gd name="connsiteX578" fmla="*/ 191833 w 7926037"/>
              <a:gd name="connsiteY578" fmla="*/ 950312 h 3162591"/>
              <a:gd name="connsiteX579" fmla="*/ 221171 w 7926037"/>
              <a:gd name="connsiteY579" fmla="*/ 858014 h 3162591"/>
              <a:gd name="connsiteX580" fmla="*/ 200787 w 7926037"/>
              <a:gd name="connsiteY580" fmla="*/ 897067 h 3162591"/>
              <a:gd name="connsiteX581" fmla="*/ 216693 w 7926037"/>
              <a:gd name="connsiteY581" fmla="*/ 623699 h 3162591"/>
              <a:gd name="connsiteX582" fmla="*/ 180975 w 7926037"/>
              <a:gd name="connsiteY582" fmla="*/ 633796 h 3162591"/>
              <a:gd name="connsiteX583" fmla="*/ 199358 w 7926037"/>
              <a:gd name="connsiteY583" fmla="*/ 539880 h 3162591"/>
              <a:gd name="connsiteX584" fmla="*/ 199834 w 7926037"/>
              <a:gd name="connsiteY584" fmla="*/ 532926 h 3162591"/>
              <a:gd name="connsiteX585" fmla="*/ 199834 w 7926037"/>
              <a:gd name="connsiteY585" fmla="*/ 525116 h 3162591"/>
              <a:gd name="connsiteX586" fmla="*/ 199834 w 7926037"/>
              <a:gd name="connsiteY586" fmla="*/ 511780 h 3162591"/>
              <a:gd name="connsiteX587" fmla="*/ 197167 w 7926037"/>
              <a:gd name="connsiteY587" fmla="*/ 490445 h 3162591"/>
              <a:gd name="connsiteX588" fmla="*/ 193548 w 7926037"/>
              <a:gd name="connsiteY588" fmla="*/ 437676 h 3162591"/>
              <a:gd name="connsiteX589" fmla="*/ 208692 w 7926037"/>
              <a:gd name="connsiteY589" fmla="*/ 320328 h 3162591"/>
              <a:gd name="connsiteX590" fmla="*/ 214598 w 7926037"/>
              <a:gd name="connsiteY590" fmla="*/ 326710 h 3162591"/>
              <a:gd name="connsiteX591" fmla="*/ 218789 w 7926037"/>
              <a:gd name="connsiteY591" fmla="*/ 243842 h 3162591"/>
              <a:gd name="connsiteX592" fmla="*/ 224313 w 7926037"/>
              <a:gd name="connsiteY592" fmla="*/ 184883 h 3162591"/>
              <a:gd name="connsiteX593" fmla="*/ 255841 w 7926037"/>
              <a:gd name="connsiteY593" fmla="*/ 155450 h 3162591"/>
              <a:gd name="connsiteX594" fmla="*/ 211169 w 7926037"/>
              <a:gd name="connsiteY594" fmla="*/ 147735 h 3162591"/>
              <a:gd name="connsiteX595" fmla="*/ 380333 w 7926037"/>
              <a:gd name="connsiteY595" fmla="*/ 146974 h 3162591"/>
              <a:gd name="connsiteX596" fmla="*/ 593121 w 7926037"/>
              <a:gd name="connsiteY596" fmla="*/ 103825 h 3162591"/>
              <a:gd name="connsiteX597" fmla="*/ 661130 w 7926037"/>
              <a:gd name="connsiteY597" fmla="*/ 121923 h 3162591"/>
              <a:gd name="connsiteX598" fmla="*/ 784955 w 7926037"/>
              <a:gd name="connsiteY598" fmla="*/ 121923 h 3162591"/>
              <a:gd name="connsiteX599" fmla="*/ 773049 w 7926037"/>
              <a:gd name="connsiteY599" fmla="*/ 102873 h 3162591"/>
              <a:gd name="connsiteX600" fmla="*/ 798766 w 7926037"/>
              <a:gd name="connsiteY600" fmla="*/ 74298 h 3162591"/>
              <a:gd name="connsiteX601" fmla="*/ 1024318 w 7926037"/>
              <a:gd name="connsiteY601" fmla="*/ 116779 h 3162591"/>
              <a:gd name="connsiteX602" fmla="*/ 1170241 w 7926037"/>
              <a:gd name="connsiteY602" fmla="*/ 35340 h 3162591"/>
              <a:gd name="connsiteX603" fmla="*/ 1130712 w 7926037"/>
              <a:gd name="connsiteY603" fmla="*/ 61438 h 3162591"/>
              <a:gd name="connsiteX604" fmla="*/ 1185481 w 7926037"/>
              <a:gd name="connsiteY604" fmla="*/ 55914 h 3162591"/>
              <a:gd name="connsiteX605" fmla="*/ 1170908 w 7926037"/>
              <a:gd name="connsiteY605" fmla="*/ 98110 h 3162591"/>
              <a:gd name="connsiteX606" fmla="*/ 1455801 w 7926037"/>
              <a:gd name="connsiteY606" fmla="*/ 73916 h 3162591"/>
              <a:gd name="connsiteX607" fmla="*/ 1465326 w 7926037"/>
              <a:gd name="connsiteY607" fmla="*/ 123923 h 3162591"/>
              <a:gd name="connsiteX608" fmla="*/ 1580673 w 7926037"/>
              <a:gd name="connsiteY608" fmla="*/ 125637 h 3162591"/>
              <a:gd name="connsiteX609" fmla="*/ 1600485 w 7926037"/>
              <a:gd name="connsiteY609" fmla="*/ 125066 h 3162591"/>
              <a:gd name="connsiteX610" fmla="*/ 1593723 w 7926037"/>
              <a:gd name="connsiteY610" fmla="*/ 95538 h 3162591"/>
              <a:gd name="connsiteX611" fmla="*/ 2144458 w 7926037"/>
              <a:gd name="connsiteY611" fmla="*/ 126018 h 3162591"/>
              <a:gd name="connsiteX612" fmla="*/ 2130837 w 7926037"/>
              <a:gd name="connsiteY612" fmla="*/ 110112 h 3162591"/>
              <a:gd name="connsiteX613" fmla="*/ 2251329 w 7926037"/>
              <a:gd name="connsiteY613" fmla="*/ 80013 h 3162591"/>
              <a:gd name="connsiteX614" fmla="*/ 2368581 w 7926037"/>
              <a:gd name="connsiteY614" fmla="*/ 145354 h 3162591"/>
              <a:gd name="connsiteX615" fmla="*/ 2382488 w 7926037"/>
              <a:gd name="connsiteY615" fmla="*/ 92871 h 3162591"/>
              <a:gd name="connsiteX616" fmla="*/ 2684811 w 7926037"/>
              <a:gd name="connsiteY616" fmla="*/ 106397 h 3162591"/>
              <a:gd name="connsiteX617" fmla="*/ 2717482 w 7926037"/>
              <a:gd name="connsiteY617" fmla="*/ 94776 h 3162591"/>
              <a:gd name="connsiteX618" fmla="*/ 2698432 w 7926037"/>
              <a:gd name="connsiteY618" fmla="*/ 107635 h 3162591"/>
              <a:gd name="connsiteX619" fmla="*/ 2836164 w 7926037"/>
              <a:gd name="connsiteY619" fmla="*/ 117160 h 3162591"/>
              <a:gd name="connsiteX620" fmla="*/ 2843593 w 7926037"/>
              <a:gd name="connsiteY620" fmla="*/ 112587 h 3162591"/>
              <a:gd name="connsiteX621" fmla="*/ 2845593 w 7926037"/>
              <a:gd name="connsiteY621" fmla="*/ 117350 h 3162591"/>
              <a:gd name="connsiteX622" fmla="*/ 3000756 w 7926037"/>
              <a:gd name="connsiteY622" fmla="*/ 104968 h 3162591"/>
              <a:gd name="connsiteX623" fmla="*/ 3025521 w 7926037"/>
              <a:gd name="connsiteY623" fmla="*/ 132686 h 3162591"/>
              <a:gd name="connsiteX624" fmla="*/ 3216021 w 7926037"/>
              <a:gd name="connsiteY624" fmla="*/ 81442 h 3162591"/>
              <a:gd name="connsiteX625" fmla="*/ 3368421 w 7926037"/>
              <a:gd name="connsiteY625" fmla="*/ 123732 h 3162591"/>
              <a:gd name="connsiteX626" fmla="*/ 3422904 w 7926037"/>
              <a:gd name="connsiteY626" fmla="*/ 102015 h 3162591"/>
              <a:gd name="connsiteX627" fmla="*/ 3433762 w 7926037"/>
              <a:gd name="connsiteY627" fmla="*/ 58200 h 3162591"/>
              <a:gd name="connsiteX628" fmla="*/ 3443154 w 7926037"/>
              <a:gd name="connsiteY628" fmla="*/ 57167 h 3162591"/>
              <a:gd name="connsiteX629" fmla="*/ 3427570 w 7926037"/>
              <a:gd name="connsiteY629" fmla="*/ 25149 h 3162591"/>
              <a:gd name="connsiteX630" fmla="*/ 3433720 w 7926037"/>
              <a:gd name="connsiteY630" fmla="*/ 13124 h 3162591"/>
              <a:gd name="connsiteX631" fmla="*/ 3529678 w 7926037"/>
              <a:gd name="connsiteY631" fmla="*/ 62201 h 3162591"/>
              <a:gd name="connsiteX632" fmla="*/ 3486762 w 7926037"/>
              <a:gd name="connsiteY632" fmla="*/ 54712 h 3162591"/>
              <a:gd name="connsiteX633" fmla="*/ 3443416 w 7926037"/>
              <a:gd name="connsiteY633" fmla="*/ 57431 h 3162591"/>
              <a:gd name="connsiteX634" fmla="*/ 3460527 w 7926037"/>
              <a:gd name="connsiteY634" fmla="*/ 94491 h 3162591"/>
              <a:gd name="connsiteX635" fmla="*/ 3571303 w 7926037"/>
              <a:gd name="connsiteY635" fmla="*/ 81346 h 3162591"/>
              <a:gd name="connsiteX636" fmla="*/ 3529393 w 7926037"/>
              <a:gd name="connsiteY636" fmla="*/ 63439 h 3162591"/>
              <a:gd name="connsiteX637" fmla="*/ 3579209 w 7926037"/>
              <a:gd name="connsiteY637" fmla="*/ 81156 h 3162591"/>
              <a:gd name="connsiteX638" fmla="*/ 3593973 w 7926037"/>
              <a:gd name="connsiteY638" fmla="*/ 81156 h 3162591"/>
              <a:gd name="connsiteX639" fmla="*/ 3585019 w 7926037"/>
              <a:gd name="connsiteY639" fmla="*/ 82869 h 3162591"/>
              <a:gd name="connsiteX640" fmla="*/ 3672078 w 7926037"/>
              <a:gd name="connsiteY640" fmla="*/ 82869 h 3162591"/>
              <a:gd name="connsiteX641" fmla="*/ 4150995 w 7926037"/>
              <a:gd name="connsiteY641" fmla="*/ 82869 h 3162591"/>
              <a:gd name="connsiteX642" fmla="*/ 4084320 w 7926037"/>
              <a:gd name="connsiteY642" fmla="*/ 84584 h 3162591"/>
              <a:gd name="connsiteX643" fmla="*/ 4398073 w 7926037"/>
              <a:gd name="connsiteY643" fmla="*/ 111826 h 3162591"/>
              <a:gd name="connsiteX644" fmla="*/ 4363117 w 7926037"/>
              <a:gd name="connsiteY644" fmla="*/ 84584 h 3162591"/>
              <a:gd name="connsiteX645" fmla="*/ 4429792 w 7926037"/>
              <a:gd name="connsiteY645" fmla="*/ 86870 h 3162591"/>
              <a:gd name="connsiteX646" fmla="*/ 4427029 w 7926037"/>
              <a:gd name="connsiteY646" fmla="*/ 71535 h 3162591"/>
              <a:gd name="connsiteX647" fmla="*/ 4678204 w 7926037"/>
              <a:gd name="connsiteY647" fmla="*/ 47818 h 3162591"/>
              <a:gd name="connsiteX648" fmla="*/ 4682585 w 7926037"/>
              <a:gd name="connsiteY648" fmla="*/ 9718 h 3162591"/>
              <a:gd name="connsiteX649" fmla="*/ 4975005 w 7926037"/>
              <a:gd name="connsiteY649" fmla="*/ 193 h 316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</a:cxnLst>
            <a:rect l="l" t="t" r="r" b="b"/>
            <a:pathLst>
              <a:path w="7926037" h="3162591">
                <a:moveTo>
                  <a:pt x="1208151" y="3117631"/>
                </a:moveTo>
                <a:cubicBezTo>
                  <a:pt x="1202912" y="3121155"/>
                  <a:pt x="1175194" y="3119726"/>
                  <a:pt x="1208151" y="3117631"/>
                </a:cubicBezTo>
                <a:close/>
                <a:moveTo>
                  <a:pt x="874394" y="3112677"/>
                </a:moveTo>
                <a:cubicBezTo>
                  <a:pt x="891920" y="3118392"/>
                  <a:pt x="904207" y="3126202"/>
                  <a:pt x="938688" y="3124488"/>
                </a:cubicBezTo>
                <a:lnTo>
                  <a:pt x="874965" y="3132775"/>
                </a:lnTo>
                <a:cubicBezTo>
                  <a:pt x="885824" y="3129726"/>
                  <a:pt x="875823" y="3119821"/>
                  <a:pt x="874394" y="3112677"/>
                </a:cubicBezTo>
                <a:close/>
                <a:moveTo>
                  <a:pt x="1200721" y="3112487"/>
                </a:moveTo>
                <a:cubicBezTo>
                  <a:pt x="1218371" y="3115154"/>
                  <a:pt x="1236221" y="3116297"/>
                  <a:pt x="1254061" y="3115916"/>
                </a:cubicBezTo>
                <a:cubicBezTo>
                  <a:pt x="1231392" y="3116487"/>
                  <a:pt x="1217676" y="3117059"/>
                  <a:pt x="1208151" y="3117631"/>
                </a:cubicBezTo>
                <a:cubicBezTo>
                  <a:pt x="1209865" y="3116582"/>
                  <a:pt x="1207198" y="3114678"/>
                  <a:pt x="1200721" y="3112487"/>
                </a:cubicBezTo>
                <a:close/>
                <a:moveTo>
                  <a:pt x="583227" y="3105204"/>
                </a:moveTo>
                <a:lnTo>
                  <a:pt x="618470" y="3116920"/>
                </a:lnTo>
                <a:lnTo>
                  <a:pt x="577417" y="3134636"/>
                </a:lnTo>
                <a:close/>
                <a:moveTo>
                  <a:pt x="4396168" y="3100199"/>
                </a:moveTo>
                <a:cubicBezTo>
                  <a:pt x="4424191" y="3108581"/>
                  <a:pt x="4453785" y="3110201"/>
                  <a:pt x="4482560" y="3104961"/>
                </a:cubicBezTo>
                <a:lnTo>
                  <a:pt x="4498276" y="3137251"/>
                </a:lnTo>
                <a:cubicBezTo>
                  <a:pt x="4504467" y="3170303"/>
                  <a:pt x="4447317" y="3127726"/>
                  <a:pt x="4396168" y="3100199"/>
                </a:cubicBezTo>
                <a:close/>
                <a:moveTo>
                  <a:pt x="423957" y="3093341"/>
                </a:moveTo>
                <a:cubicBezTo>
                  <a:pt x="423957" y="3093341"/>
                  <a:pt x="391477" y="3105343"/>
                  <a:pt x="357283" y="3117249"/>
                </a:cubicBezTo>
                <a:cubicBezTo>
                  <a:pt x="323087" y="3129155"/>
                  <a:pt x="284987" y="3141157"/>
                  <a:pt x="284987" y="3141157"/>
                </a:cubicBezTo>
                <a:lnTo>
                  <a:pt x="308228" y="3124202"/>
                </a:lnTo>
                <a:lnTo>
                  <a:pt x="330613" y="3107247"/>
                </a:lnTo>
                <a:close/>
                <a:moveTo>
                  <a:pt x="1351299" y="3089772"/>
                </a:moveTo>
                <a:cubicBezTo>
                  <a:pt x="1403252" y="3091963"/>
                  <a:pt x="1264860" y="3152742"/>
                  <a:pt x="1287780" y="3119154"/>
                </a:cubicBezTo>
                <a:cubicBezTo>
                  <a:pt x="1301496" y="3130965"/>
                  <a:pt x="1292638" y="3085055"/>
                  <a:pt x="1316355" y="3092865"/>
                </a:cubicBezTo>
                <a:cubicBezTo>
                  <a:pt x="1332571" y="3090341"/>
                  <a:pt x="1343878" y="3089459"/>
                  <a:pt x="1351299" y="3089772"/>
                </a:cubicBezTo>
                <a:close/>
                <a:moveTo>
                  <a:pt x="7479041" y="3089107"/>
                </a:moveTo>
                <a:lnTo>
                  <a:pt x="7521904" y="3114634"/>
                </a:lnTo>
                <a:lnTo>
                  <a:pt x="7455515" y="3098822"/>
                </a:lnTo>
                <a:close/>
                <a:moveTo>
                  <a:pt x="1571815" y="3086675"/>
                </a:moveTo>
                <a:cubicBezTo>
                  <a:pt x="1571034" y="3087341"/>
                  <a:pt x="1570167" y="3087912"/>
                  <a:pt x="1569243" y="3088388"/>
                </a:cubicBezTo>
                <a:lnTo>
                  <a:pt x="1569053" y="3088388"/>
                </a:lnTo>
                <a:cubicBezTo>
                  <a:pt x="1606200" y="3095627"/>
                  <a:pt x="1625250" y="3100676"/>
                  <a:pt x="1571815" y="3086675"/>
                </a:cubicBezTo>
                <a:close/>
                <a:moveTo>
                  <a:pt x="2189133" y="3080727"/>
                </a:moveTo>
                <a:cubicBezTo>
                  <a:pt x="2209591" y="3078066"/>
                  <a:pt x="2243684" y="3097104"/>
                  <a:pt x="2283618" y="3110676"/>
                </a:cubicBezTo>
                <a:cubicBezTo>
                  <a:pt x="2246301" y="3108581"/>
                  <a:pt x="2209351" y="3102199"/>
                  <a:pt x="2173509" y="3091626"/>
                </a:cubicBezTo>
                <a:cubicBezTo>
                  <a:pt x="2177009" y="3084911"/>
                  <a:pt x="2182314" y="3081613"/>
                  <a:pt x="2189133" y="3080727"/>
                </a:cubicBezTo>
                <a:close/>
                <a:moveTo>
                  <a:pt x="7583328" y="3040954"/>
                </a:moveTo>
                <a:cubicBezTo>
                  <a:pt x="7594758" y="3051813"/>
                  <a:pt x="7623809" y="3048002"/>
                  <a:pt x="7638859" y="3045526"/>
                </a:cubicBezTo>
                <a:lnTo>
                  <a:pt x="7598949" y="3089245"/>
                </a:lnTo>
                <a:close/>
                <a:moveTo>
                  <a:pt x="7494746" y="3013331"/>
                </a:moveTo>
                <a:cubicBezTo>
                  <a:pt x="7493603" y="3014284"/>
                  <a:pt x="7492555" y="3015237"/>
                  <a:pt x="7491222" y="3016189"/>
                </a:cubicBezTo>
                <a:lnTo>
                  <a:pt x="7508081" y="3013808"/>
                </a:lnTo>
                <a:close/>
                <a:moveTo>
                  <a:pt x="115252" y="3008378"/>
                </a:moveTo>
                <a:lnTo>
                  <a:pt x="118967" y="3053242"/>
                </a:lnTo>
                <a:lnTo>
                  <a:pt x="114490" y="3040763"/>
                </a:lnTo>
                <a:lnTo>
                  <a:pt x="112586" y="3089150"/>
                </a:lnTo>
                <a:cubicBezTo>
                  <a:pt x="177165" y="3089150"/>
                  <a:pt x="240602" y="3090293"/>
                  <a:pt x="304039" y="3091342"/>
                </a:cubicBezTo>
                <a:cubicBezTo>
                  <a:pt x="292227" y="3101151"/>
                  <a:pt x="270510" y="3112105"/>
                  <a:pt x="172021" y="3126488"/>
                </a:cubicBezTo>
                <a:cubicBezTo>
                  <a:pt x="142304" y="3115059"/>
                  <a:pt x="121539" y="3106486"/>
                  <a:pt x="101727" y="3100008"/>
                </a:cubicBezTo>
                <a:cubicBezTo>
                  <a:pt x="107985" y="3069720"/>
                  <a:pt x="112500" y="3039144"/>
                  <a:pt x="115252" y="3008378"/>
                </a:cubicBezTo>
                <a:close/>
                <a:moveTo>
                  <a:pt x="1750409" y="2922462"/>
                </a:moveTo>
                <a:cubicBezTo>
                  <a:pt x="1742408" y="2923511"/>
                  <a:pt x="1734502" y="2924750"/>
                  <a:pt x="1726882" y="2926273"/>
                </a:cubicBezTo>
                <a:cubicBezTo>
                  <a:pt x="1737360" y="2932083"/>
                  <a:pt x="1734883" y="2939037"/>
                  <a:pt x="1727835" y="2946466"/>
                </a:cubicBezTo>
                <a:lnTo>
                  <a:pt x="1770316" y="2955991"/>
                </a:lnTo>
                <a:cubicBezTo>
                  <a:pt x="1754299" y="2956181"/>
                  <a:pt x="1738318" y="2954467"/>
                  <a:pt x="1722691" y="2950943"/>
                </a:cubicBezTo>
                <a:cubicBezTo>
                  <a:pt x="1697926" y="2972469"/>
                  <a:pt x="1649349" y="2995901"/>
                  <a:pt x="1762791" y="3002854"/>
                </a:cubicBezTo>
                <a:lnTo>
                  <a:pt x="1630965" y="3035906"/>
                </a:lnTo>
                <a:lnTo>
                  <a:pt x="1622109" y="3049333"/>
                </a:lnTo>
                <a:lnTo>
                  <a:pt x="1621917" y="3049336"/>
                </a:lnTo>
                <a:lnTo>
                  <a:pt x="1622107" y="3049336"/>
                </a:lnTo>
                <a:lnTo>
                  <a:pt x="1622109" y="3049333"/>
                </a:lnTo>
                <a:lnTo>
                  <a:pt x="1679477" y="3048297"/>
                </a:lnTo>
                <a:cubicBezTo>
                  <a:pt x="1728340" y="3039841"/>
                  <a:pt x="1756147" y="3012284"/>
                  <a:pt x="1808226" y="2993995"/>
                </a:cubicBezTo>
                <a:cubicBezTo>
                  <a:pt x="1795462" y="2987519"/>
                  <a:pt x="1789842" y="2977994"/>
                  <a:pt x="1796129" y="2963420"/>
                </a:cubicBezTo>
                <a:lnTo>
                  <a:pt x="1809083" y="2970087"/>
                </a:lnTo>
                <a:cubicBezTo>
                  <a:pt x="1878996" y="2964087"/>
                  <a:pt x="1812988" y="2928368"/>
                  <a:pt x="1750409" y="2922462"/>
                </a:cubicBezTo>
                <a:close/>
                <a:moveTo>
                  <a:pt x="7831395" y="2885148"/>
                </a:moveTo>
                <a:cubicBezTo>
                  <a:pt x="7840051" y="2884672"/>
                  <a:pt x="7850648" y="2890221"/>
                  <a:pt x="7854220" y="2914938"/>
                </a:cubicBezTo>
                <a:cubicBezTo>
                  <a:pt x="7848791" y="2910556"/>
                  <a:pt x="7817548" y="2921130"/>
                  <a:pt x="7820216" y="2891506"/>
                </a:cubicBezTo>
                <a:cubicBezTo>
                  <a:pt x="7816025" y="2892125"/>
                  <a:pt x="7822740" y="2885624"/>
                  <a:pt x="7831395" y="2885148"/>
                </a:cubicBezTo>
                <a:close/>
                <a:moveTo>
                  <a:pt x="95916" y="2791018"/>
                </a:moveTo>
                <a:cubicBezTo>
                  <a:pt x="90678" y="2825974"/>
                  <a:pt x="85059" y="2860360"/>
                  <a:pt x="78486" y="2892649"/>
                </a:cubicBezTo>
                <a:cubicBezTo>
                  <a:pt x="74295" y="2889792"/>
                  <a:pt x="76391" y="2871599"/>
                  <a:pt x="80295" y="2850740"/>
                </a:cubicBezTo>
                <a:cubicBezTo>
                  <a:pt x="84335" y="2830547"/>
                  <a:pt x="89555" y="2810639"/>
                  <a:pt x="95916" y="2791018"/>
                </a:cubicBezTo>
                <a:close/>
                <a:moveTo>
                  <a:pt x="39147" y="2610043"/>
                </a:moveTo>
                <a:lnTo>
                  <a:pt x="46386" y="2626330"/>
                </a:lnTo>
                <a:cubicBezTo>
                  <a:pt x="46825" y="2626998"/>
                  <a:pt x="47148" y="2627855"/>
                  <a:pt x="47339" y="2628616"/>
                </a:cubicBezTo>
                <a:lnTo>
                  <a:pt x="48196" y="2632236"/>
                </a:lnTo>
                <a:lnTo>
                  <a:pt x="49910" y="2639475"/>
                </a:lnTo>
                <a:cubicBezTo>
                  <a:pt x="50959" y="2644237"/>
                  <a:pt x="52006" y="2648905"/>
                  <a:pt x="53150" y="2653572"/>
                </a:cubicBezTo>
                <a:cubicBezTo>
                  <a:pt x="57340" y="2672051"/>
                  <a:pt x="60959" y="2689577"/>
                  <a:pt x="63531" y="2706722"/>
                </a:cubicBezTo>
                <a:cubicBezTo>
                  <a:pt x="57455" y="2688815"/>
                  <a:pt x="52492" y="2670622"/>
                  <a:pt x="48672" y="2652143"/>
                </a:cubicBezTo>
                <a:lnTo>
                  <a:pt x="45910" y="2638046"/>
                </a:lnTo>
                <a:lnTo>
                  <a:pt x="44672" y="2630902"/>
                </a:lnTo>
                <a:cubicBezTo>
                  <a:pt x="44005" y="2629855"/>
                  <a:pt x="44005" y="2628141"/>
                  <a:pt x="44005" y="2627664"/>
                </a:cubicBezTo>
                <a:lnTo>
                  <a:pt x="43433" y="2625664"/>
                </a:lnTo>
                <a:cubicBezTo>
                  <a:pt x="41814" y="2620520"/>
                  <a:pt x="40385" y="2615281"/>
                  <a:pt x="39147" y="2610043"/>
                </a:cubicBezTo>
                <a:close/>
                <a:moveTo>
                  <a:pt x="102727" y="2514900"/>
                </a:moveTo>
                <a:cubicBezTo>
                  <a:pt x="108371" y="2514530"/>
                  <a:pt x="115348" y="2520603"/>
                  <a:pt x="120110" y="2523556"/>
                </a:cubicBezTo>
                <a:cubicBezTo>
                  <a:pt x="120110" y="2544416"/>
                  <a:pt x="119348" y="2565847"/>
                  <a:pt x="116872" y="2587374"/>
                </a:cubicBezTo>
                <a:cubicBezTo>
                  <a:pt x="114490" y="2613758"/>
                  <a:pt x="112014" y="2640332"/>
                  <a:pt x="109729" y="2666431"/>
                </a:cubicBezTo>
                <a:cubicBezTo>
                  <a:pt x="109442" y="2658430"/>
                  <a:pt x="108872" y="2650525"/>
                  <a:pt x="108872" y="2642809"/>
                </a:cubicBezTo>
                <a:cubicBezTo>
                  <a:pt x="108872" y="2638904"/>
                  <a:pt x="108872" y="2634999"/>
                  <a:pt x="108872" y="2631189"/>
                </a:cubicBezTo>
                <a:lnTo>
                  <a:pt x="108872" y="2626426"/>
                </a:lnTo>
                <a:lnTo>
                  <a:pt x="108872" y="2622902"/>
                </a:lnTo>
                <a:cubicBezTo>
                  <a:pt x="108204" y="2613472"/>
                  <a:pt x="107442" y="2604329"/>
                  <a:pt x="106299" y="2595470"/>
                </a:cubicBezTo>
                <a:cubicBezTo>
                  <a:pt x="104357" y="2578135"/>
                  <a:pt x="99994" y="2561085"/>
                  <a:pt x="93346" y="2544893"/>
                </a:cubicBezTo>
                <a:cubicBezTo>
                  <a:pt x="92774" y="2522080"/>
                  <a:pt x="97084" y="2515269"/>
                  <a:pt x="102727" y="2514900"/>
                </a:cubicBezTo>
                <a:close/>
                <a:moveTo>
                  <a:pt x="42196" y="2467719"/>
                </a:moveTo>
                <a:cubicBezTo>
                  <a:pt x="44703" y="2468691"/>
                  <a:pt x="47303" y="2470823"/>
                  <a:pt x="50006" y="2474502"/>
                </a:cubicBezTo>
                <a:cubicBezTo>
                  <a:pt x="32290" y="2528699"/>
                  <a:pt x="29909" y="2570705"/>
                  <a:pt x="39148" y="2610424"/>
                </a:cubicBezTo>
                <a:cubicBezTo>
                  <a:pt x="22479" y="2573372"/>
                  <a:pt x="3905" y="2532223"/>
                  <a:pt x="0" y="2484027"/>
                </a:cubicBezTo>
                <a:cubicBezTo>
                  <a:pt x="11669" y="2510864"/>
                  <a:pt x="24649" y="2460909"/>
                  <a:pt x="42196" y="2467719"/>
                </a:cubicBezTo>
                <a:close/>
                <a:moveTo>
                  <a:pt x="114585" y="2447070"/>
                </a:moveTo>
                <a:cubicBezTo>
                  <a:pt x="127225" y="2467834"/>
                  <a:pt x="131321" y="2492694"/>
                  <a:pt x="126015" y="2516411"/>
                </a:cubicBezTo>
                <a:cubicBezTo>
                  <a:pt x="127539" y="2526604"/>
                  <a:pt x="124587" y="2526127"/>
                  <a:pt x="120109" y="2523270"/>
                </a:cubicBezTo>
                <a:cubicBezTo>
                  <a:pt x="119805" y="2497742"/>
                  <a:pt x="117958" y="2472311"/>
                  <a:pt x="114585" y="2447070"/>
                </a:cubicBezTo>
                <a:close/>
                <a:moveTo>
                  <a:pt x="94012" y="2399921"/>
                </a:moveTo>
                <a:lnTo>
                  <a:pt x="95440" y="2404683"/>
                </a:lnTo>
                <a:lnTo>
                  <a:pt x="90119" y="2407875"/>
                </a:lnTo>
                <a:cubicBezTo>
                  <a:pt x="89512" y="2407446"/>
                  <a:pt x="90440" y="2405160"/>
                  <a:pt x="94012" y="2399921"/>
                </a:cubicBezTo>
                <a:close/>
                <a:moveTo>
                  <a:pt x="103918" y="2393920"/>
                </a:moveTo>
                <a:cubicBezTo>
                  <a:pt x="108813" y="2411351"/>
                  <a:pt x="112347" y="2429068"/>
                  <a:pt x="114490" y="2447070"/>
                </a:cubicBezTo>
                <a:lnTo>
                  <a:pt x="95440" y="2404683"/>
                </a:lnTo>
                <a:close/>
                <a:moveTo>
                  <a:pt x="7730406" y="2341489"/>
                </a:moveTo>
                <a:lnTo>
                  <a:pt x="7761553" y="2413498"/>
                </a:lnTo>
                <a:lnTo>
                  <a:pt x="7748885" y="2404830"/>
                </a:lnTo>
                <a:close/>
                <a:moveTo>
                  <a:pt x="18966" y="2259098"/>
                </a:moveTo>
                <a:lnTo>
                  <a:pt x="45161" y="2298817"/>
                </a:lnTo>
                <a:lnTo>
                  <a:pt x="58496" y="2329773"/>
                </a:lnTo>
                <a:close/>
                <a:moveTo>
                  <a:pt x="105728" y="2219327"/>
                </a:moveTo>
                <a:cubicBezTo>
                  <a:pt x="104108" y="2254189"/>
                  <a:pt x="103346" y="2272381"/>
                  <a:pt x="102965" y="2279811"/>
                </a:cubicBezTo>
                <a:cubicBezTo>
                  <a:pt x="103252" y="2270953"/>
                  <a:pt x="103822" y="2250188"/>
                  <a:pt x="104679" y="2220279"/>
                </a:cubicBezTo>
                <a:close/>
                <a:moveTo>
                  <a:pt x="104965" y="2192943"/>
                </a:moveTo>
                <a:cubicBezTo>
                  <a:pt x="104965" y="2202563"/>
                  <a:pt x="104965" y="2212088"/>
                  <a:pt x="104490" y="2220470"/>
                </a:cubicBezTo>
                <a:lnTo>
                  <a:pt x="72675" y="2247998"/>
                </a:lnTo>
                <a:cubicBezTo>
                  <a:pt x="80295" y="2208755"/>
                  <a:pt x="98202" y="2198373"/>
                  <a:pt x="104965" y="2192943"/>
                </a:cubicBezTo>
                <a:close/>
                <a:moveTo>
                  <a:pt x="144791" y="2153466"/>
                </a:moveTo>
                <a:lnTo>
                  <a:pt x="154888" y="2189852"/>
                </a:lnTo>
                <a:lnTo>
                  <a:pt x="142030" y="2181089"/>
                </a:lnTo>
                <a:close/>
                <a:moveTo>
                  <a:pt x="122872" y="2071976"/>
                </a:moveTo>
                <a:cubicBezTo>
                  <a:pt x="131730" y="2092360"/>
                  <a:pt x="143922" y="2078929"/>
                  <a:pt x="152304" y="2077405"/>
                </a:cubicBezTo>
                <a:lnTo>
                  <a:pt x="145065" y="2151796"/>
                </a:lnTo>
                <a:close/>
                <a:moveTo>
                  <a:pt x="91345" y="2003681"/>
                </a:moveTo>
                <a:lnTo>
                  <a:pt x="99960" y="2004132"/>
                </a:lnTo>
                <a:cubicBezTo>
                  <a:pt x="107698" y="2008592"/>
                  <a:pt x="112395" y="2026755"/>
                  <a:pt x="110395" y="2073689"/>
                </a:cubicBezTo>
                <a:close/>
                <a:moveTo>
                  <a:pt x="78486" y="1956913"/>
                </a:moveTo>
                <a:lnTo>
                  <a:pt x="91345" y="2003681"/>
                </a:lnTo>
                <a:lnTo>
                  <a:pt x="79907" y="2010316"/>
                </a:lnTo>
                <a:cubicBezTo>
                  <a:pt x="68008" y="2019237"/>
                  <a:pt x="55292" y="2032685"/>
                  <a:pt x="46863" y="2029684"/>
                </a:cubicBezTo>
                <a:cubicBezTo>
                  <a:pt x="63531" y="2026541"/>
                  <a:pt x="70675" y="1981202"/>
                  <a:pt x="78486" y="1956913"/>
                </a:cubicBezTo>
                <a:close/>
                <a:moveTo>
                  <a:pt x="7849362" y="1696011"/>
                </a:moveTo>
                <a:cubicBezTo>
                  <a:pt x="7849815" y="1697333"/>
                  <a:pt x="7854268" y="1710501"/>
                  <a:pt x="7864602" y="1702977"/>
                </a:cubicBezTo>
                <a:lnTo>
                  <a:pt x="7863374" y="1749450"/>
                </a:lnTo>
                <a:lnTo>
                  <a:pt x="7870878" y="1742895"/>
                </a:lnTo>
                <a:cubicBezTo>
                  <a:pt x="7871802" y="1745143"/>
                  <a:pt x="7871394" y="1750590"/>
                  <a:pt x="7870400" y="1755531"/>
                </a:cubicBezTo>
                <a:lnTo>
                  <a:pt x="7863374" y="1749467"/>
                </a:lnTo>
                <a:lnTo>
                  <a:pt x="7863364" y="1749839"/>
                </a:lnTo>
                <a:cubicBezTo>
                  <a:pt x="7861383" y="1753174"/>
                  <a:pt x="7859630" y="1756603"/>
                  <a:pt x="7858125" y="1760127"/>
                </a:cubicBezTo>
                <a:cubicBezTo>
                  <a:pt x="7852458" y="1705215"/>
                  <a:pt x="7848910" y="1694690"/>
                  <a:pt x="7849362" y="1696011"/>
                </a:cubicBezTo>
                <a:close/>
                <a:moveTo>
                  <a:pt x="105252" y="1662687"/>
                </a:moveTo>
                <a:lnTo>
                  <a:pt x="113062" y="1695452"/>
                </a:lnTo>
                <a:cubicBezTo>
                  <a:pt x="98394" y="1676402"/>
                  <a:pt x="100204" y="1668020"/>
                  <a:pt x="105252" y="1662687"/>
                </a:cubicBezTo>
                <a:close/>
                <a:moveTo>
                  <a:pt x="88773" y="1592677"/>
                </a:moveTo>
                <a:cubicBezTo>
                  <a:pt x="99917" y="1622205"/>
                  <a:pt x="115062" y="1636016"/>
                  <a:pt x="99345" y="1630301"/>
                </a:cubicBezTo>
                <a:cubicBezTo>
                  <a:pt x="131063" y="1652113"/>
                  <a:pt x="113824" y="1652780"/>
                  <a:pt x="105250" y="1662305"/>
                </a:cubicBezTo>
                <a:close/>
                <a:moveTo>
                  <a:pt x="55911" y="1571723"/>
                </a:moveTo>
                <a:lnTo>
                  <a:pt x="74294" y="1635064"/>
                </a:lnTo>
                <a:cubicBezTo>
                  <a:pt x="54291" y="1672022"/>
                  <a:pt x="42196" y="1685356"/>
                  <a:pt x="32003" y="1620396"/>
                </a:cubicBezTo>
                <a:cubicBezTo>
                  <a:pt x="40957" y="1641350"/>
                  <a:pt x="43625" y="1584963"/>
                  <a:pt x="55911" y="1571723"/>
                </a:cubicBezTo>
                <a:close/>
                <a:moveTo>
                  <a:pt x="7820595" y="1500094"/>
                </a:moveTo>
                <a:lnTo>
                  <a:pt x="7837074" y="1569722"/>
                </a:lnTo>
                <a:cubicBezTo>
                  <a:pt x="7825929" y="1540194"/>
                  <a:pt x="7810690" y="1526383"/>
                  <a:pt x="7826501" y="1532098"/>
                </a:cubicBezTo>
                <a:cubicBezTo>
                  <a:pt x="7794783" y="1510286"/>
                  <a:pt x="7812023" y="1509619"/>
                  <a:pt x="7820595" y="1500094"/>
                </a:cubicBezTo>
                <a:close/>
                <a:moveTo>
                  <a:pt x="7876413" y="1496450"/>
                </a:moveTo>
                <a:cubicBezTo>
                  <a:pt x="7883223" y="1496617"/>
                  <a:pt x="7888795" y="1509523"/>
                  <a:pt x="7893843" y="1542004"/>
                </a:cubicBezTo>
                <a:cubicBezTo>
                  <a:pt x="7884890" y="1521144"/>
                  <a:pt x="7882223" y="1577532"/>
                  <a:pt x="7869935" y="1590677"/>
                </a:cubicBezTo>
                <a:lnTo>
                  <a:pt x="7851552" y="1527336"/>
                </a:lnTo>
                <a:cubicBezTo>
                  <a:pt x="7861553" y="1508857"/>
                  <a:pt x="7869602" y="1496284"/>
                  <a:pt x="7876413" y="1496450"/>
                </a:cubicBezTo>
                <a:close/>
                <a:moveTo>
                  <a:pt x="7812785" y="1467329"/>
                </a:moveTo>
                <a:cubicBezTo>
                  <a:pt x="7827454" y="1485902"/>
                  <a:pt x="7825644" y="1494380"/>
                  <a:pt x="7820596" y="1500094"/>
                </a:cubicBezTo>
                <a:close/>
                <a:moveTo>
                  <a:pt x="67723" y="1402272"/>
                </a:moveTo>
                <a:cubicBezTo>
                  <a:pt x="79057" y="1512096"/>
                  <a:pt x="81915" y="1444373"/>
                  <a:pt x="61246" y="1459422"/>
                </a:cubicBezTo>
                <a:cubicBezTo>
                  <a:pt x="62771" y="1436372"/>
                  <a:pt x="62771" y="1422751"/>
                  <a:pt x="62484" y="1412560"/>
                </a:cubicBezTo>
                <a:cubicBezTo>
                  <a:pt x="64464" y="1409225"/>
                  <a:pt x="66218" y="1405796"/>
                  <a:pt x="67723" y="1402272"/>
                </a:cubicBezTo>
                <a:close/>
                <a:moveTo>
                  <a:pt x="59442" y="1397268"/>
                </a:moveTo>
                <a:cubicBezTo>
                  <a:pt x="60865" y="1397045"/>
                  <a:pt x="62126" y="1401034"/>
                  <a:pt x="62484" y="1412940"/>
                </a:cubicBezTo>
                <a:cubicBezTo>
                  <a:pt x="49483" y="1436515"/>
                  <a:pt x="55179" y="1397938"/>
                  <a:pt x="59442" y="1397268"/>
                </a:cubicBezTo>
                <a:close/>
                <a:moveTo>
                  <a:pt x="7785068" y="1279876"/>
                </a:moveTo>
                <a:cubicBezTo>
                  <a:pt x="7792212" y="1279305"/>
                  <a:pt x="7798784" y="1288449"/>
                  <a:pt x="7804594" y="1309975"/>
                </a:cubicBezTo>
                <a:cubicBezTo>
                  <a:pt x="7796689" y="1314452"/>
                  <a:pt x="7790593" y="1302069"/>
                  <a:pt x="7785068" y="1279876"/>
                </a:cubicBezTo>
                <a:close/>
                <a:moveTo>
                  <a:pt x="7878985" y="1132716"/>
                </a:moveTo>
                <a:cubicBezTo>
                  <a:pt x="7862316" y="1135954"/>
                  <a:pt x="7855172" y="1181102"/>
                  <a:pt x="7847457" y="1205581"/>
                </a:cubicBezTo>
                <a:lnTo>
                  <a:pt x="7834503" y="1158719"/>
                </a:lnTo>
                <a:cubicBezTo>
                  <a:pt x="7848886" y="1154052"/>
                  <a:pt x="7867745" y="1128810"/>
                  <a:pt x="7878985" y="1132716"/>
                </a:cubicBezTo>
                <a:close/>
                <a:moveTo>
                  <a:pt x="7815453" y="1088710"/>
                </a:moveTo>
                <a:lnTo>
                  <a:pt x="7834503" y="1158719"/>
                </a:lnTo>
                <a:cubicBezTo>
                  <a:pt x="7821930" y="1162718"/>
                  <a:pt x="7812785" y="1151289"/>
                  <a:pt x="7815453" y="1088710"/>
                </a:cubicBezTo>
                <a:close/>
                <a:moveTo>
                  <a:pt x="7780782" y="1010605"/>
                </a:moveTo>
                <a:lnTo>
                  <a:pt x="7802975" y="1090425"/>
                </a:lnTo>
                <a:cubicBezTo>
                  <a:pt x="7794117" y="1070136"/>
                  <a:pt x="7782116" y="1083567"/>
                  <a:pt x="7773448" y="1084996"/>
                </a:cubicBezTo>
                <a:close/>
                <a:moveTo>
                  <a:pt x="7770316" y="975890"/>
                </a:moveTo>
                <a:lnTo>
                  <a:pt x="7783175" y="984748"/>
                </a:lnTo>
                <a:lnTo>
                  <a:pt x="7780508" y="1012275"/>
                </a:lnTo>
                <a:close/>
                <a:moveTo>
                  <a:pt x="7822977" y="882494"/>
                </a:moveTo>
                <a:lnTo>
                  <a:pt x="7821268" y="941841"/>
                </a:lnTo>
                <a:lnTo>
                  <a:pt x="7852886" y="914402"/>
                </a:lnTo>
                <a:cubicBezTo>
                  <a:pt x="7845361" y="953645"/>
                  <a:pt x="7827454" y="964027"/>
                  <a:pt x="7820691" y="969457"/>
                </a:cubicBezTo>
                <a:lnTo>
                  <a:pt x="7821164" y="942115"/>
                </a:lnTo>
                <a:lnTo>
                  <a:pt x="7820215" y="942978"/>
                </a:lnTo>
                <a:cubicBezTo>
                  <a:pt x="7821739" y="908211"/>
                  <a:pt x="7822501" y="890018"/>
                  <a:pt x="7822977" y="882494"/>
                </a:cubicBezTo>
                <a:close/>
                <a:moveTo>
                  <a:pt x="7866804" y="835968"/>
                </a:moveTo>
                <a:lnTo>
                  <a:pt x="7906238" y="906643"/>
                </a:lnTo>
                <a:lnTo>
                  <a:pt x="7880139" y="867019"/>
                </a:lnTo>
                <a:close/>
                <a:moveTo>
                  <a:pt x="7835907" y="754704"/>
                </a:moveTo>
                <a:cubicBezTo>
                  <a:pt x="7836550" y="755192"/>
                  <a:pt x="7835693" y="757478"/>
                  <a:pt x="7832121" y="762479"/>
                </a:cubicBezTo>
                <a:cubicBezTo>
                  <a:pt x="7831740" y="760764"/>
                  <a:pt x="7830692" y="759335"/>
                  <a:pt x="7830692" y="757717"/>
                </a:cubicBezTo>
                <a:cubicBezTo>
                  <a:pt x="7833121" y="755525"/>
                  <a:pt x="7835264" y="754215"/>
                  <a:pt x="7835907" y="754704"/>
                </a:cubicBezTo>
                <a:close/>
                <a:moveTo>
                  <a:pt x="163652" y="752243"/>
                </a:moveTo>
                <a:lnTo>
                  <a:pt x="176319" y="760911"/>
                </a:lnTo>
                <a:lnTo>
                  <a:pt x="194798" y="824252"/>
                </a:lnTo>
                <a:close/>
                <a:moveTo>
                  <a:pt x="7811642" y="715330"/>
                </a:moveTo>
                <a:cubicBezTo>
                  <a:pt x="7819615" y="728665"/>
                  <a:pt x="7826006" y="742857"/>
                  <a:pt x="7830692" y="757717"/>
                </a:cubicBezTo>
                <a:cubicBezTo>
                  <a:pt x="7827378" y="760860"/>
                  <a:pt x="7824520" y="764479"/>
                  <a:pt x="7822215" y="768480"/>
                </a:cubicBezTo>
                <a:cubicBezTo>
                  <a:pt x="7817319" y="751049"/>
                  <a:pt x="7813785" y="733332"/>
                  <a:pt x="7811642" y="715330"/>
                </a:cubicBezTo>
                <a:close/>
                <a:moveTo>
                  <a:pt x="7800498" y="637677"/>
                </a:moveTo>
                <a:cubicBezTo>
                  <a:pt x="7801593" y="636867"/>
                  <a:pt x="7803451" y="637700"/>
                  <a:pt x="7805737" y="639129"/>
                </a:cubicBezTo>
                <a:cubicBezTo>
                  <a:pt x="7806042" y="664657"/>
                  <a:pt x="7807889" y="690088"/>
                  <a:pt x="7811261" y="715329"/>
                </a:cubicBezTo>
                <a:cubicBezTo>
                  <a:pt x="7798631" y="694565"/>
                  <a:pt x="7794536" y="669799"/>
                  <a:pt x="7799831" y="646082"/>
                </a:cubicBezTo>
                <a:cubicBezTo>
                  <a:pt x="7799069" y="640939"/>
                  <a:pt x="7799403" y="638486"/>
                  <a:pt x="7800498" y="637677"/>
                </a:cubicBezTo>
                <a:close/>
                <a:moveTo>
                  <a:pt x="7886890" y="552452"/>
                </a:moveTo>
                <a:cubicBezTo>
                  <a:pt x="7903368" y="589409"/>
                  <a:pt x="7921942" y="630557"/>
                  <a:pt x="7926037" y="678563"/>
                </a:cubicBezTo>
                <a:cubicBezTo>
                  <a:pt x="7912703" y="647797"/>
                  <a:pt x="7897653" y="717424"/>
                  <a:pt x="7876031" y="688088"/>
                </a:cubicBezTo>
                <a:cubicBezTo>
                  <a:pt x="7893747" y="633796"/>
                  <a:pt x="7896415" y="591790"/>
                  <a:pt x="7886890" y="552452"/>
                </a:cubicBezTo>
                <a:close/>
                <a:moveTo>
                  <a:pt x="7816120" y="495968"/>
                </a:moveTo>
                <a:cubicBezTo>
                  <a:pt x="7816405" y="503970"/>
                  <a:pt x="7816976" y="511875"/>
                  <a:pt x="7816976" y="519591"/>
                </a:cubicBezTo>
                <a:cubicBezTo>
                  <a:pt x="7816976" y="523495"/>
                  <a:pt x="7816976" y="527401"/>
                  <a:pt x="7816976" y="531307"/>
                </a:cubicBezTo>
                <a:lnTo>
                  <a:pt x="7816976" y="536069"/>
                </a:lnTo>
                <a:lnTo>
                  <a:pt x="7816976" y="539498"/>
                </a:lnTo>
                <a:cubicBezTo>
                  <a:pt x="7817643" y="548928"/>
                  <a:pt x="7818405" y="558071"/>
                  <a:pt x="7819548" y="566930"/>
                </a:cubicBezTo>
                <a:cubicBezTo>
                  <a:pt x="7821501" y="584360"/>
                  <a:pt x="7825864" y="601410"/>
                  <a:pt x="7832502" y="617602"/>
                </a:cubicBezTo>
                <a:cubicBezTo>
                  <a:pt x="7833645" y="663132"/>
                  <a:pt x="7815262" y="644748"/>
                  <a:pt x="7805737" y="638938"/>
                </a:cubicBezTo>
                <a:cubicBezTo>
                  <a:pt x="7805737" y="617984"/>
                  <a:pt x="7806595" y="596553"/>
                  <a:pt x="7809071" y="575026"/>
                </a:cubicBezTo>
                <a:cubicBezTo>
                  <a:pt x="7811357" y="548642"/>
                  <a:pt x="7813834" y="522068"/>
                  <a:pt x="7816120" y="495968"/>
                </a:cubicBezTo>
                <a:close/>
                <a:moveTo>
                  <a:pt x="7862315" y="455773"/>
                </a:moveTo>
                <a:cubicBezTo>
                  <a:pt x="7868363" y="473585"/>
                  <a:pt x="7873326" y="491778"/>
                  <a:pt x="7877174" y="510256"/>
                </a:cubicBezTo>
                <a:lnTo>
                  <a:pt x="7879937" y="524354"/>
                </a:lnTo>
                <a:lnTo>
                  <a:pt x="7881270" y="531497"/>
                </a:lnTo>
                <a:cubicBezTo>
                  <a:pt x="7881841" y="532640"/>
                  <a:pt x="7881841" y="534259"/>
                  <a:pt x="7881841" y="534831"/>
                </a:cubicBezTo>
                <a:lnTo>
                  <a:pt x="7882413" y="536735"/>
                </a:lnTo>
                <a:cubicBezTo>
                  <a:pt x="7884032" y="541975"/>
                  <a:pt x="7885366" y="547117"/>
                  <a:pt x="7886699" y="552357"/>
                </a:cubicBezTo>
                <a:cubicBezTo>
                  <a:pt x="7884222" y="546833"/>
                  <a:pt x="7881746" y="541403"/>
                  <a:pt x="7879460" y="536069"/>
                </a:cubicBezTo>
                <a:cubicBezTo>
                  <a:pt x="7879022" y="535402"/>
                  <a:pt x="7878698" y="534545"/>
                  <a:pt x="7878508" y="533783"/>
                </a:cubicBezTo>
                <a:lnTo>
                  <a:pt x="7877651" y="530164"/>
                </a:lnTo>
                <a:lnTo>
                  <a:pt x="7875936" y="522925"/>
                </a:lnTo>
                <a:cubicBezTo>
                  <a:pt x="7874888" y="518353"/>
                  <a:pt x="7873840" y="513495"/>
                  <a:pt x="7872698" y="508828"/>
                </a:cubicBezTo>
                <a:cubicBezTo>
                  <a:pt x="7868507" y="490349"/>
                  <a:pt x="7864887" y="472823"/>
                  <a:pt x="7862315" y="455773"/>
                </a:cubicBezTo>
                <a:close/>
                <a:moveTo>
                  <a:pt x="7847457" y="269750"/>
                </a:moveTo>
                <a:cubicBezTo>
                  <a:pt x="7851552" y="272608"/>
                  <a:pt x="7849743" y="290801"/>
                  <a:pt x="7845552" y="311660"/>
                </a:cubicBezTo>
                <a:cubicBezTo>
                  <a:pt x="7841513" y="331853"/>
                  <a:pt x="7836293" y="351761"/>
                  <a:pt x="7829931" y="371382"/>
                </a:cubicBezTo>
                <a:cubicBezTo>
                  <a:pt x="7835170" y="336425"/>
                  <a:pt x="7840789" y="302040"/>
                  <a:pt x="7847457" y="269750"/>
                </a:cubicBezTo>
                <a:close/>
                <a:moveTo>
                  <a:pt x="71914" y="247462"/>
                </a:moveTo>
                <a:cubicBezTo>
                  <a:pt x="77344" y="251843"/>
                  <a:pt x="108585" y="241271"/>
                  <a:pt x="105918" y="270893"/>
                </a:cubicBezTo>
                <a:cubicBezTo>
                  <a:pt x="114490" y="269561"/>
                  <a:pt x="78771" y="296993"/>
                  <a:pt x="71914" y="247462"/>
                </a:cubicBezTo>
                <a:close/>
                <a:moveTo>
                  <a:pt x="435006" y="146211"/>
                </a:moveTo>
                <a:lnTo>
                  <a:pt x="418147" y="149069"/>
                </a:lnTo>
                <a:lnTo>
                  <a:pt x="431482" y="149069"/>
                </a:lnTo>
                <a:cubicBezTo>
                  <a:pt x="432625" y="148117"/>
                  <a:pt x="433673" y="147163"/>
                  <a:pt x="435006" y="146211"/>
                </a:cubicBezTo>
                <a:close/>
                <a:moveTo>
                  <a:pt x="6303931" y="113064"/>
                </a:moveTo>
                <a:cubicBezTo>
                  <a:pt x="6213348" y="103158"/>
                  <a:pt x="6187059" y="144020"/>
                  <a:pt x="6117431" y="168405"/>
                </a:cubicBezTo>
                <a:cubicBezTo>
                  <a:pt x="6130195" y="174881"/>
                  <a:pt x="6135814" y="184406"/>
                  <a:pt x="6129528" y="198980"/>
                </a:cubicBezTo>
                <a:lnTo>
                  <a:pt x="6116574" y="192312"/>
                </a:lnTo>
                <a:cubicBezTo>
                  <a:pt x="6046660" y="198312"/>
                  <a:pt x="6112669" y="234031"/>
                  <a:pt x="6175153" y="239937"/>
                </a:cubicBezTo>
                <a:cubicBezTo>
                  <a:pt x="6183249" y="238984"/>
                  <a:pt x="6191155" y="237651"/>
                  <a:pt x="6198774" y="236127"/>
                </a:cubicBezTo>
                <a:cubicBezTo>
                  <a:pt x="6188297" y="230317"/>
                  <a:pt x="6190773" y="223363"/>
                  <a:pt x="6197822" y="215935"/>
                </a:cubicBezTo>
                <a:lnTo>
                  <a:pt x="6155340" y="206410"/>
                </a:lnTo>
                <a:cubicBezTo>
                  <a:pt x="6171362" y="206219"/>
                  <a:pt x="6187335" y="207933"/>
                  <a:pt x="6202965" y="211457"/>
                </a:cubicBezTo>
                <a:cubicBezTo>
                  <a:pt x="6227635" y="190026"/>
                  <a:pt x="6276308" y="166499"/>
                  <a:pt x="6162865" y="159546"/>
                </a:cubicBezTo>
                <a:lnTo>
                  <a:pt x="6295263" y="126495"/>
                </a:lnTo>
                <a:cubicBezTo>
                  <a:pt x="6297873" y="121827"/>
                  <a:pt x="6300835" y="117350"/>
                  <a:pt x="6304121" y="113064"/>
                </a:cubicBezTo>
                <a:close/>
                <a:moveTo>
                  <a:pt x="326898" y="73155"/>
                </a:moveTo>
                <a:lnTo>
                  <a:pt x="342519" y="121446"/>
                </a:lnTo>
                <a:cubicBezTo>
                  <a:pt x="331184" y="110588"/>
                  <a:pt x="302038" y="114779"/>
                  <a:pt x="286988" y="116874"/>
                </a:cubicBezTo>
                <a:close/>
                <a:moveTo>
                  <a:pt x="6321492" y="67082"/>
                </a:moveTo>
                <a:cubicBezTo>
                  <a:pt x="6318813" y="66606"/>
                  <a:pt x="6327505" y="68725"/>
                  <a:pt x="6354413" y="75726"/>
                </a:cubicBezTo>
                <a:cubicBezTo>
                  <a:pt x="6355213" y="75059"/>
                  <a:pt x="6356070" y="74487"/>
                  <a:pt x="6356985" y="74012"/>
                </a:cubicBezTo>
                <a:lnTo>
                  <a:pt x="6356794" y="74012"/>
                </a:lnTo>
                <a:cubicBezTo>
                  <a:pt x="6338221" y="70630"/>
                  <a:pt x="6324171" y="67558"/>
                  <a:pt x="6321492" y="67082"/>
                </a:cubicBezTo>
                <a:close/>
                <a:moveTo>
                  <a:pt x="5642228" y="51724"/>
                </a:moveTo>
                <a:cubicBezTo>
                  <a:pt x="5679537" y="53820"/>
                  <a:pt x="5716485" y="60200"/>
                  <a:pt x="5752337" y="70774"/>
                </a:cubicBezTo>
                <a:cubicBezTo>
                  <a:pt x="5738335" y="97634"/>
                  <a:pt x="5695473" y="69821"/>
                  <a:pt x="5642228" y="51724"/>
                </a:cubicBezTo>
                <a:close/>
                <a:moveTo>
                  <a:pt x="403300" y="51203"/>
                </a:moveTo>
                <a:lnTo>
                  <a:pt x="469784" y="66919"/>
                </a:lnTo>
                <a:lnTo>
                  <a:pt x="446163" y="76635"/>
                </a:lnTo>
                <a:close/>
                <a:moveTo>
                  <a:pt x="6717697" y="44769"/>
                </a:moveTo>
                <a:cubicBezTo>
                  <a:pt x="6715982" y="45818"/>
                  <a:pt x="6718649" y="47627"/>
                  <a:pt x="6725126" y="49913"/>
                </a:cubicBezTo>
                <a:cubicBezTo>
                  <a:pt x="6707476" y="47246"/>
                  <a:pt x="6689627" y="46103"/>
                  <a:pt x="6671786" y="46484"/>
                </a:cubicBezTo>
                <a:cubicBezTo>
                  <a:pt x="6694456" y="45912"/>
                  <a:pt x="6708172" y="45341"/>
                  <a:pt x="6717697" y="44769"/>
                </a:cubicBezTo>
                <a:close/>
                <a:moveTo>
                  <a:pt x="6732019" y="42662"/>
                </a:moveTo>
                <a:cubicBezTo>
                  <a:pt x="6735484" y="42841"/>
                  <a:pt x="6734174" y="43722"/>
                  <a:pt x="6717696" y="44769"/>
                </a:cubicBezTo>
                <a:cubicBezTo>
                  <a:pt x="6720316" y="43007"/>
                  <a:pt x="6728555" y="42483"/>
                  <a:pt x="6732019" y="42662"/>
                </a:cubicBezTo>
                <a:close/>
                <a:moveTo>
                  <a:pt x="7753635" y="35912"/>
                </a:moveTo>
                <a:cubicBezTo>
                  <a:pt x="7783353" y="47342"/>
                  <a:pt x="7804118" y="55914"/>
                  <a:pt x="7823930" y="62392"/>
                </a:cubicBezTo>
                <a:cubicBezTo>
                  <a:pt x="7817719" y="92681"/>
                  <a:pt x="7813204" y="123255"/>
                  <a:pt x="7810404" y="154022"/>
                </a:cubicBezTo>
                <a:lnTo>
                  <a:pt x="7806785" y="109159"/>
                </a:lnTo>
                <a:lnTo>
                  <a:pt x="7811166" y="121637"/>
                </a:lnTo>
                <a:lnTo>
                  <a:pt x="7813071" y="73249"/>
                </a:lnTo>
                <a:cubicBezTo>
                  <a:pt x="7748492" y="73249"/>
                  <a:pt x="7685055" y="72202"/>
                  <a:pt x="7621619" y="71059"/>
                </a:cubicBezTo>
                <a:cubicBezTo>
                  <a:pt x="7633430" y="61249"/>
                  <a:pt x="7655147" y="50295"/>
                  <a:pt x="7753635" y="35912"/>
                </a:cubicBezTo>
                <a:close/>
                <a:moveTo>
                  <a:pt x="6626409" y="33999"/>
                </a:moveTo>
                <a:cubicBezTo>
                  <a:pt x="6637996" y="31756"/>
                  <a:pt x="6644616" y="33649"/>
                  <a:pt x="6638067" y="43246"/>
                </a:cubicBezTo>
                <a:cubicBezTo>
                  <a:pt x="6624351" y="31435"/>
                  <a:pt x="6633209" y="77345"/>
                  <a:pt x="6609492" y="69535"/>
                </a:cubicBezTo>
                <a:cubicBezTo>
                  <a:pt x="6512194" y="84680"/>
                  <a:pt x="6591650" y="40728"/>
                  <a:pt x="6626409" y="33999"/>
                </a:cubicBezTo>
                <a:close/>
                <a:moveTo>
                  <a:pt x="7347787" y="31105"/>
                </a:moveTo>
                <a:lnTo>
                  <a:pt x="7341977" y="60537"/>
                </a:lnTo>
                <a:lnTo>
                  <a:pt x="7306734" y="48917"/>
                </a:lnTo>
                <a:close/>
                <a:moveTo>
                  <a:pt x="7051357" y="29625"/>
                </a:moveTo>
                <a:cubicBezTo>
                  <a:pt x="7040023" y="32768"/>
                  <a:pt x="7050024" y="42579"/>
                  <a:pt x="7051357" y="49723"/>
                </a:cubicBezTo>
                <a:cubicBezTo>
                  <a:pt x="7033927" y="44008"/>
                  <a:pt x="7021639" y="36103"/>
                  <a:pt x="6987635" y="37912"/>
                </a:cubicBezTo>
                <a:close/>
                <a:moveTo>
                  <a:pt x="7640859" y="21147"/>
                </a:moveTo>
                <a:lnTo>
                  <a:pt x="7617618" y="38102"/>
                </a:lnTo>
                <a:lnTo>
                  <a:pt x="7595235" y="55057"/>
                </a:lnTo>
                <a:lnTo>
                  <a:pt x="7501890" y="68963"/>
                </a:lnTo>
                <a:cubicBezTo>
                  <a:pt x="7501890" y="68963"/>
                  <a:pt x="7534370" y="57056"/>
                  <a:pt x="7568565" y="45055"/>
                </a:cubicBezTo>
                <a:cubicBezTo>
                  <a:pt x="7602759" y="33053"/>
                  <a:pt x="7640859" y="21147"/>
                  <a:pt x="7640859" y="21147"/>
                </a:cubicBezTo>
                <a:close/>
                <a:moveTo>
                  <a:pt x="4975005" y="193"/>
                </a:moveTo>
                <a:cubicBezTo>
                  <a:pt x="5034236" y="1622"/>
                  <a:pt x="5084993" y="11301"/>
                  <a:pt x="5111210" y="40484"/>
                </a:cubicBezTo>
                <a:cubicBezTo>
                  <a:pt x="5139118" y="10670"/>
                  <a:pt x="5268944" y="49342"/>
                  <a:pt x="5333809" y="39245"/>
                </a:cubicBezTo>
                <a:lnTo>
                  <a:pt x="5350288" y="67820"/>
                </a:lnTo>
                <a:cubicBezTo>
                  <a:pt x="5392531" y="72583"/>
                  <a:pt x="5426702" y="72321"/>
                  <a:pt x="5456634" y="69809"/>
                </a:cubicBezTo>
                <a:lnTo>
                  <a:pt x="5536985" y="58375"/>
                </a:lnTo>
                <a:lnTo>
                  <a:pt x="5514879" y="51247"/>
                </a:lnTo>
                <a:cubicBezTo>
                  <a:pt x="5536453" y="40103"/>
                  <a:pt x="5558480" y="36650"/>
                  <a:pt x="5580018" y="37710"/>
                </a:cubicBezTo>
                <a:cubicBezTo>
                  <a:pt x="5601556" y="38770"/>
                  <a:pt x="5622607" y="44342"/>
                  <a:pt x="5642228" y="51247"/>
                </a:cubicBezTo>
                <a:lnTo>
                  <a:pt x="5539072" y="58710"/>
                </a:lnTo>
                <a:lnTo>
                  <a:pt x="5601257" y="75651"/>
                </a:lnTo>
                <a:cubicBezTo>
                  <a:pt x="5748558" y="104723"/>
                  <a:pt x="5886533" y="59676"/>
                  <a:pt x="6017799" y="63344"/>
                </a:cubicBezTo>
                <a:lnTo>
                  <a:pt x="6019228" y="71631"/>
                </a:lnTo>
                <a:lnTo>
                  <a:pt x="6171628" y="50961"/>
                </a:lnTo>
                <a:cubicBezTo>
                  <a:pt x="6131719" y="77155"/>
                  <a:pt x="6201537" y="32863"/>
                  <a:pt x="6247257" y="40102"/>
                </a:cubicBezTo>
                <a:cubicBezTo>
                  <a:pt x="6295644" y="26101"/>
                  <a:pt x="6374130" y="33244"/>
                  <a:pt x="6431280" y="52294"/>
                </a:cubicBezTo>
                <a:lnTo>
                  <a:pt x="6528244" y="53723"/>
                </a:lnTo>
                <a:cubicBezTo>
                  <a:pt x="6498240" y="59248"/>
                  <a:pt x="6485572" y="64868"/>
                  <a:pt x="6483000" y="70868"/>
                </a:cubicBezTo>
                <a:cubicBezTo>
                  <a:pt x="6573107" y="80108"/>
                  <a:pt x="6680073" y="105063"/>
                  <a:pt x="6777323" y="101824"/>
                </a:cubicBezTo>
                <a:cubicBezTo>
                  <a:pt x="6789963" y="98300"/>
                  <a:pt x="6801764" y="92205"/>
                  <a:pt x="6811994" y="84012"/>
                </a:cubicBezTo>
                <a:cubicBezTo>
                  <a:pt x="6801098" y="73155"/>
                  <a:pt x="6787582" y="65248"/>
                  <a:pt x="6772751" y="61153"/>
                </a:cubicBezTo>
                <a:cubicBezTo>
                  <a:pt x="6767512" y="63344"/>
                  <a:pt x="6767798" y="62867"/>
                  <a:pt x="6771132" y="60581"/>
                </a:cubicBezTo>
                <a:lnTo>
                  <a:pt x="6766846" y="58772"/>
                </a:lnTo>
                <a:cubicBezTo>
                  <a:pt x="6768941" y="59248"/>
                  <a:pt x="6769703" y="59915"/>
                  <a:pt x="6772084" y="59915"/>
                </a:cubicBezTo>
                <a:lnTo>
                  <a:pt x="6788223" y="47241"/>
                </a:lnTo>
                <a:lnTo>
                  <a:pt x="6760559" y="44198"/>
                </a:lnTo>
                <a:cubicBezTo>
                  <a:pt x="6775180" y="41389"/>
                  <a:pt x="6783419" y="40817"/>
                  <a:pt x="6787455" y="41627"/>
                </a:cubicBezTo>
                <a:lnTo>
                  <a:pt x="6788939" y="46679"/>
                </a:lnTo>
                <a:lnTo>
                  <a:pt x="6788944" y="46675"/>
                </a:lnTo>
                <a:cubicBezTo>
                  <a:pt x="6866001" y="53914"/>
                  <a:pt x="6837712" y="40388"/>
                  <a:pt x="6835045" y="25339"/>
                </a:cubicBezTo>
                <a:cubicBezTo>
                  <a:pt x="6918769" y="75250"/>
                  <a:pt x="6967156" y="45341"/>
                  <a:pt x="7029926" y="96300"/>
                </a:cubicBezTo>
                <a:cubicBezTo>
                  <a:pt x="6969061" y="39531"/>
                  <a:pt x="7236809" y="100301"/>
                  <a:pt x="7182326" y="37245"/>
                </a:cubicBezTo>
                <a:cubicBezTo>
                  <a:pt x="7247572" y="90108"/>
                  <a:pt x="7226998" y="39912"/>
                  <a:pt x="7268718" y="84870"/>
                </a:cubicBezTo>
                <a:cubicBezTo>
                  <a:pt x="7211091" y="75916"/>
                  <a:pt x="7153656" y="91156"/>
                  <a:pt x="7100602" y="110206"/>
                </a:cubicBezTo>
                <a:cubicBezTo>
                  <a:pt x="7181564" y="121923"/>
                  <a:pt x="7245572" y="135829"/>
                  <a:pt x="7265860" y="125256"/>
                </a:cubicBezTo>
                <a:lnTo>
                  <a:pt x="7277100" y="151545"/>
                </a:lnTo>
                <a:cubicBezTo>
                  <a:pt x="7282339" y="151259"/>
                  <a:pt x="7284624" y="153259"/>
                  <a:pt x="7282339" y="159832"/>
                </a:cubicBezTo>
                <a:lnTo>
                  <a:pt x="7280624" y="159832"/>
                </a:lnTo>
                <a:lnTo>
                  <a:pt x="7281672" y="162213"/>
                </a:lnTo>
                <a:lnTo>
                  <a:pt x="7332916" y="143163"/>
                </a:lnTo>
                <a:lnTo>
                  <a:pt x="7344156" y="139162"/>
                </a:lnTo>
                <a:cubicBezTo>
                  <a:pt x="7348118" y="137733"/>
                  <a:pt x="7352157" y="136495"/>
                  <a:pt x="7356253" y="135448"/>
                </a:cubicBezTo>
                <a:lnTo>
                  <a:pt x="7384828" y="128876"/>
                </a:lnTo>
                <a:cubicBezTo>
                  <a:pt x="7419603" y="121160"/>
                  <a:pt x="7454865" y="115827"/>
                  <a:pt x="7490364" y="112969"/>
                </a:cubicBezTo>
                <a:cubicBezTo>
                  <a:pt x="7500842" y="112112"/>
                  <a:pt x="7511415" y="111160"/>
                  <a:pt x="7522368" y="111160"/>
                </a:cubicBezTo>
                <a:cubicBezTo>
                  <a:pt x="7544543" y="107635"/>
                  <a:pt x="7566393" y="102301"/>
                  <a:pt x="7587710" y="95252"/>
                </a:cubicBezTo>
                <a:lnTo>
                  <a:pt x="7615741" y="76565"/>
                </a:lnTo>
                <a:lnTo>
                  <a:pt x="7609331" y="71058"/>
                </a:lnTo>
                <a:lnTo>
                  <a:pt x="7621619" y="71058"/>
                </a:lnTo>
                <a:lnTo>
                  <a:pt x="7616487" y="76454"/>
                </a:lnTo>
                <a:lnTo>
                  <a:pt x="7646860" y="114302"/>
                </a:lnTo>
                <a:cubicBezTo>
                  <a:pt x="7678483" y="116874"/>
                  <a:pt x="7713535" y="119922"/>
                  <a:pt x="7753731" y="123827"/>
                </a:cubicBezTo>
                <a:cubicBezTo>
                  <a:pt x="7744111" y="129733"/>
                  <a:pt x="7705915" y="140401"/>
                  <a:pt x="7737158" y="148117"/>
                </a:cubicBezTo>
                <a:lnTo>
                  <a:pt x="7738395" y="148117"/>
                </a:lnTo>
                <a:cubicBezTo>
                  <a:pt x="7757036" y="169262"/>
                  <a:pt x="7769581" y="194979"/>
                  <a:pt x="7774686" y="222697"/>
                </a:cubicBezTo>
                <a:cubicBezTo>
                  <a:pt x="7782172" y="259654"/>
                  <a:pt x="7785963" y="297277"/>
                  <a:pt x="7786020" y="334997"/>
                </a:cubicBezTo>
                <a:cubicBezTo>
                  <a:pt x="7792069" y="348331"/>
                  <a:pt x="7800422" y="360523"/>
                  <a:pt x="7810690" y="371001"/>
                </a:cubicBezTo>
                <a:cubicBezTo>
                  <a:pt x="7807166" y="264607"/>
                  <a:pt x="7806214" y="206410"/>
                  <a:pt x="7810690" y="154022"/>
                </a:cubicBezTo>
                <a:lnTo>
                  <a:pt x="7828217" y="377097"/>
                </a:lnTo>
                <a:cubicBezTo>
                  <a:pt x="7828254" y="377478"/>
                  <a:pt x="7828254" y="377764"/>
                  <a:pt x="7828217" y="378144"/>
                </a:cubicBezTo>
                <a:cubicBezTo>
                  <a:pt x="7826502" y="378430"/>
                  <a:pt x="7824978" y="376812"/>
                  <a:pt x="7823454" y="376812"/>
                </a:cubicBezTo>
                <a:cubicBezTo>
                  <a:pt x="7819644" y="356524"/>
                  <a:pt x="7817929" y="301373"/>
                  <a:pt x="7811357" y="370525"/>
                </a:cubicBezTo>
                <a:cubicBezTo>
                  <a:pt x="7814538" y="373954"/>
                  <a:pt x="7818815" y="376145"/>
                  <a:pt x="7823454" y="376812"/>
                </a:cubicBezTo>
                <a:cubicBezTo>
                  <a:pt x="7823435" y="378430"/>
                  <a:pt x="7823663" y="379955"/>
                  <a:pt x="7824120" y="381479"/>
                </a:cubicBezTo>
                <a:cubicBezTo>
                  <a:pt x="7821834" y="393670"/>
                  <a:pt x="7824216" y="389670"/>
                  <a:pt x="7828217" y="378144"/>
                </a:cubicBezTo>
                <a:lnTo>
                  <a:pt x="7828788" y="378144"/>
                </a:lnTo>
                <a:lnTo>
                  <a:pt x="7828788" y="377097"/>
                </a:lnTo>
                <a:lnTo>
                  <a:pt x="7830788" y="371001"/>
                </a:lnTo>
                <a:cubicBezTo>
                  <a:pt x="7824882" y="411959"/>
                  <a:pt x="7820025" y="453678"/>
                  <a:pt x="7816120" y="495588"/>
                </a:cubicBezTo>
                <a:cubicBezTo>
                  <a:pt x="7814786" y="457202"/>
                  <a:pt x="7813167" y="416435"/>
                  <a:pt x="7807738" y="373668"/>
                </a:cubicBezTo>
                <a:cubicBezTo>
                  <a:pt x="7802784" y="416244"/>
                  <a:pt x="7798117" y="429770"/>
                  <a:pt x="7793259" y="429770"/>
                </a:cubicBezTo>
                <a:cubicBezTo>
                  <a:pt x="7789735" y="430056"/>
                  <a:pt x="7786592" y="424817"/>
                  <a:pt x="7783734" y="418245"/>
                </a:cubicBezTo>
                <a:lnTo>
                  <a:pt x="7773638" y="414531"/>
                </a:lnTo>
                <a:lnTo>
                  <a:pt x="7776686" y="549499"/>
                </a:lnTo>
                <a:lnTo>
                  <a:pt x="7779734" y="646464"/>
                </a:lnTo>
                <a:cubicBezTo>
                  <a:pt x="7673625" y="645130"/>
                  <a:pt x="7826502" y="936120"/>
                  <a:pt x="7746492" y="1021845"/>
                </a:cubicBezTo>
                <a:cubicBezTo>
                  <a:pt x="7747254" y="1022035"/>
                  <a:pt x="7747254" y="1022035"/>
                  <a:pt x="7747254" y="1022511"/>
                </a:cubicBezTo>
                <a:cubicBezTo>
                  <a:pt x="7745920" y="1023274"/>
                  <a:pt x="7744968" y="1023368"/>
                  <a:pt x="7743348" y="1024892"/>
                </a:cubicBezTo>
                <a:cubicBezTo>
                  <a:pt x="7741729" y="1026416"/>
                  <a:pt x="7740015" y="1027845"/>
                  <a:pt x="7738301" y="1029179"/>
                </a:cubicBezTo>
                <a:cubicBezTo>
                  <a:pt x="7735366" y="1033370"/>
                  <a:pt x="7732671" y="1037846"/>
                  <a:pt x="7730204" y="1042324"/>
                </a:cubicBezTo>
                <a:cubicBezTo>
                  <a:pt x="7760113" y="1086805"/>
                  <a:pt x="7770400" y="1219202"/>
                  <a:pt x="7785544" y="1279495"/>
                </a:cubicBezTo>
                <a:cubicBezTo>
                  <a:pt x="7780686" y="1279972"/>
                  <a:pt x="7775543" y="1283878"/>
                  <a:pt x="7770304" y="1294355"/>
                </a:cubicBezTo>
                <a:cubicBezTo>
                  <a:pt x="7810976" y="1343884"/>
                  <a:pt x="7789164" y="1422466"/>
                  <a:pt x="7771923" y="1493808"/>
                </a:cubicBezTo>
                <a:lnTo>
                  <a:pt x="7795069" y="1570675"/>
                </a:lnTo>
                <a:lnTo>
                  <a:pt x="7770304" y="1500762"/>
                </a:lnTo>
                <a:cubicBezTo>
                  <a:pt x="7762303" y="1534575"/>
                  <a:pt x="7755922" y="1565817"/>
                  <a:pt x="7758112" y="1591725"/>
                </a:cubicBezTo>
                <a:cubicBezTo>
                  <a:pt x="7772686" y="1645446"/>
                  <a:pt x="7792402" y="1622206"/>
                  <a:pt x="7811452" y="1598773"/>
                </a:cubicBezTo>
                <a:cubicBezTo>
                  <a:pt x="7804794" y="1614204"/>
                  <a:pt x="7800698" y="1630587"/>
                  <a:pt x="7799356" y="1647255"/>
                </a:cubicBezTo>
                <a:cubicBezTo>
                  <a:pt x="7812786" y="1677831"/>
                  <a:pt x="7819929" y="1639636"/>
                  <a:pt x="7829454" y="1609155"/>
                </a:cubicBezTo>
                <a:cubicBezTo>
                  <a:pt x="7835550" y="1708978"/>
                  <a:pt x="7811357" y="1738601"/>
                  <a:pt x="7798498" y="1678307"/>
                </a:cubicBezTo>
                <a:cubicBezTo>
                  <a:pt x="7802118" y="1780416"/>
                  <a:pt x="7860983" y="1901192"/>
                  <a:pt x="7844980" y="1931578"/>
                </a:cubicBezTo>
                <a:cubicBezTo>
                  <a:pt x="7840313" y="2009491"/>
                  <a:pt x="7801356" y="1960628"/>
                  <a:pt x="7776210" y="1981964"/>
                </a:cubicBezTo>
                <a:cubicBezTo>
                  <a:pt x="7786592" y="2097693"/>
                  <a:pt x="7878604" y="1962438"/>
                  <a:pt x="7833360" y="2117886"/>
                </a:cubicBezTo>
                <a:cubicBezTo>
                  <a:pt x="7828407" y="2099788"/>
                  <a:pt x="7824311" y="2066927"/>
                  <a:pt x="7817453" y="2078643"/>
                </a:cubicBezTo>
                <a:cubicBezTo>
                  <a:pt x="7813452" y="2103789"/>
                  <a:pt x="7788402" y="2136270"/>
                  <a:pt x="7762494" y="2170464"/>
                </a:cubicBezTo>
                <a:cubicBezTo>
                  <a:pt x="7765542" y="2195038"/>
                  <a:pt x="7768304" y="2219804"/>
                  <a:pt x="7769923" y="2242663"/>
                </a:cubicBezTo>
                <a:lnTo>
                  <a:pt x="7732871" y="2210850"/>
                </a:lnTo>
                <a:cubicBezTo>
                  <a:pt x="7709154" y="2245235"/>
                  <a:pt x="7692580" y="2278382"/>
                  <a:pt x="7703534" y="2303148"/>
                </a:cubicBezTo>
                <a:lnTo>
                  <a:pt x="7723918" y="2264094"/>
                </a:lnTo>
                <a:cubicBezTo>
                  <a:pt x="7753254" y="2372300"/>
                  <a:pt x="7631239" y="2520127"/>
                  <a:pt x="7708011" y="2537463"/>
                </a:cubicBezTo>
                <a:lnTo>
                  <a:pt x="7743729" y="2527366"/>
                </a:lnTo>
                <a:cubicBezTo>
                  <a:pt x="7735119" y="2558131"/>
                  <a:pt x="7728966" y="2589564"/>
                  <a:pt x="7725346" y="2621282"/>
                </a:cubicBezTo>
                <a:cubicBezTo>
                  <a:pt x="7725346" y="2623759"/>
                  <a:pt x="7725346" y="2625664"/>
                  <a:pt x="7725346" y="2628330"/>
                </a:cubicBezTo>
                <a:cubicBezTo>
                  <a:pt x="7725346" y="2630998"/>
                  <a:pt x="7725346" y="2633665"/>
                  <a:pt x="7725346" y="2636046"/>
                </a:cubicBezTo>
                <a:cubicBezTo>
                  <a:pt x="7725346" y="2640999"/>
                  <a:pt x="7725346" y="2645381"/>
                  <a:pt x="7725346" y="2649381"/>
                </a:cubicBezTo>
                <a:cubicBezTo>
                  <a:pt x="7725918" y="2657382"/>
                  <a:pt x="7726966" y="2663955"/>
                  <a:pt x="7728013" y="2670717"/>
                </a:cubicBezTo>
                <a:cubicBezTo>
                  <a:pt x="7731118" y="2688148"/>
                  <a:pt x="7732300" y="2705864"/>
                  <a:pt x="7731538" y="2723486"/>
                </a:cubicBezTo>
                <a:cubicBezTo>
                  <a:pt x="7729547" y="2762919"/>
                  <a:pt x="7724508" y="2802162"/>
                  <a:pt x="7716488" y="2840834"/>
                </a:cubicBezTo>
                <a:lnTo>
                  <a:pt x="7710582" y="2834452"/>
                </a:lnTo>
                <a:cubicBezTo>
                  <a:pt x="7712354" y="2862170"/>
                  <a:pt x="7710954" y="2889983"/>
                  <a:pt x="7706391" y="2917320"/>
                </a:cubicBezTo>
                <a:cubicBezTo>
                  <a:pt x="7702324" y="2936656"/>
                  <a:pt x="7700467" y="2956467"/>
                  <a:pt x="7700867" y="2976279"/>
                </a:cubicBezTo>
                <a:cubicBezTo>
                  <a:pt x="7681722" y="2977803"/>
                  <a:pt x="7671149" y="2985328"/>
                  <a:pt x="7669339" y="3005617"/>
                </a:cubicBezTo>
                <a:lnTo>
                  <a:pt x="7714011" y="3013427"/>
                </a:lnTo>
                <a:cubicBezTo>
                  <a:pt x="7632192" y="3016189"/>
                  <a:pt x="7593997" y="3015617"/>
                  <a:pt x="7544848" y="3014188"/>
                </a:cubicBezTo>
                <a:cubicBezTo>
                  <a:pt x="7511796" y="3049050"/>
                  <a:pt x="7363873" y="3010950"/>
                  <a:pt x="7332059" y="3057337"/>
                </a:cubicBezTo>
                <a:lnTo>
                  <a:pt x="7264050" y="3039239"/>
                </a:lnTo>
                <a:cubicBezTo>
                  <a:pt x="7222826" y="3042002"/>
                  <a:pt x="7181450" y="3042002"/>
                  <a:pt x="7140225" y="3039239"/>
                </a:cubicBezTo>
                <a:cubicBezTo>
                  <a:pt x="7137558" y="3048002"/>
                  <a:pt x="7138130" y="3055432"/>
                  <a:pt x="7152132" y="3058289"/>
                </a:cubicBezTo>
                <a:cubicBezTo>
                  <a:pt x="7106507" y="3058956"/>
                  <a:pt x="7066597" y="3061528"/>
                  <a:pt x="7126414" y="3086864"/>
                </a:cubicBezTo>
                <a:cubicBezTo>
                  <a:pt x="7052396" y="3067148"/>
                  <a:pt x="6976996" y="3052860"/>
                  <a:pt x="6900862" y="3044383"/>
                </a:cubicBezTo>
                <a:cubicBezTo>
                  <a:pt x="6886765" y="3087722"/>
                  <a:pt x="6854285" y="3123250"/>
                  <a:pt x="6754939" y="3125822"/>
                </a:cubicBezTo>
                <a:cubicBezTo>
                  <a:pt x="6775418" y="3116868"/>
                  <a:pt x="6807898" y="3112010"/>
                  <a:pt x="6794468" y="3099724"/>
                </a:cubicBezTo>
                <a:cubicBezTo>
                  <a:pt x="6781038" y="3087436"/>
                  <a:pt x="6750177" y="3100867"/>
                  <a:pt x="6739699" y="3105248"/>
                </a:cubicBezTo>
                <a:cubicBezTo>
                  <a:pt x="6726460" y="3093151"/>
                  <a:pt x="6769227" y="3083626"/>
                  <a:pt x="6754273" y="3063052"/>
                </a:cubicBezTo>
                <a:cubicBezTo>
                  <a:pt x="6664547" y="3119726"/>
                  <a:pt x="6599301" y="3067052"/>
                  <a:pt x="6469380" y="3087245"/>
                </a:cubicBezTo>
                <a:cubicBezTo>
                  <a:pt x="6510242" y="3069338"/>
                  <a:pt x="6474714" y="3057813"/>
                  <a:pt x="6459855" y="3037239"/>
                </a:cubicBezTo>
                <a:cubicBezTo>
                  <a:pt x="6453378" y="3080483"/>
                  <a:pt x="6381655" y="3044002"/>
                  <a:pt x="6344507" y="3035524"/>
                </a:cubicBezTo>
                <a:lnTo>
                  <a:pt x="6324695" y="3036096"/>
                </a:lnTo>
                <a:cubicBezTo>
                  <a:pt x="6320504" y="3039906"/>
                  <a:pt x="6321933" y="3048669"/>
                  <a:pt x="6331458" y="3065623"/>
                </a:cubicBezTo>
                <a:cubicBezTo>
                  <a:pt x="6166389" y="3031906"/>
                  <a:pt x="5943981" y="3040287"/>
                  <a:pt x="5780722" y="3035144"/>
                </a:cubicBezTo>
                <a:cubicBezTo>
                  <a:pt x="5784466" y="3041145"/>
                  <a:pt x="5789057" y="3046478"/>
                  <a:pt x="5794343" y="3051145"/>
                </a:cubicBezTo>
                <a:cubicBezTo>
                  <a:pt x="5714238" y="3005712"/>
                  <a:pt x="5717667" y="3074768"/>
                  <a:pt x="5673852" y="3081149"/>
                </a:cubicBezTo>
                <a:lnTo>
                  <a:pt x="5556599" y="3015808"/>
                </a:lnTo>
                <a:cubicBezTo>
                  <a:pt x="5508974" y="3035239"/>
                  <a:pt x="5546217" y="3055337"/>
                  <a:pt x="5542693" y="3068291"/>
                </a:cubicBezTo>
                <a:cubicBezTo>
                  <a:pt x="5439632" y="3074387"/>
                  <a:pt x="5337810" y="3064290"/>
                  <a:pt x="5240369" y="3054765"/>
                </a:cubicBezTo>
                <a:cubicBezTo>
                  <a:pt x="5230558" y="3058100"/>
                  <a:pt x="5219795" y="3061909"/>
                  <a:pt x="5207698" y="3066386"/>
                </a:cubicBezTo>
                <a:cubicBezTo>
                  <a:pt x="5214347" y="3062576"/>
                  <a:pt x="5220709" y="3058289"/>
                  <a:pt x="5226748" y="3053527"/>
                </a:cubicBezTo>
                <a:cubicBezTo>
                  <a:pt x="5179695" y="3049050"/>
                  <a:pt x="5133689" y="3045240"/>
                  <a:pt x="5089112" y="3044002"/>
                </a:cubicBezTo>
                <a:lnTo>
                  <a:pt x="5081682" y="3048479"/>
                </a:lnTo>
                <a:lnTo>
                  <a:pt x="5079682" y="3043717"/>
                </a:lnTo>
                <a:cubicBezTo>
                  <a:pt x="5027657" y="3041811"/>
                  <a:pt x="4975593" y="3046003"/>
                  <a:pt x="4924520" y="3056098"/>
                </a:cubicBezTo>
                <a:cubicBezTo>
                  <a:pt x="4902803" y="3047336"/>
                  <a:pt x="4899755" y="3037811"/>
                  <a:pt x="4899755" y="3028286"/>
                </a:cubicBezTo>
                <a:cubicBezTo>
                  <a:pt x="4839176" y="3055528"/>
                  <a:pt x="4730305" y="3056671"/>
                  <a:pt x="4709255" y="3079625"/>
                </a:cubicBezTo>
                <a:cubicBezTo>
                  <a:pt x="4664773" y="3018380"/>
                  <a:pt x="4589621" y="3095246"/>
                  <a:pt x="4556855" y="3037430"/>
                </a:cubicBezTo>
                <a:cubicBezTo>
                  <a:pt x="4539653" y="3046764"/>
                  <a:pt x="4521394" y="3054003"/>
                  <a:pt x="4502467" y="3059052"/>
                </a:cubicBezTo>
                <a:cubicBezTo>
                  <a:pt x="4523994" y="3085912"/>
                  <a:pt x="4531900" y="3116202"/>
                  <a:pt x="4491514" y="3102867"/>
                </a:cubicBezTo>
                <a:cubicBezTo>
                  <a:pt x="4487989" y="3103914"/>
                  <a:pt x="4485322" y="3103914"/>
                  <a:pt x="4481989" y="3103914"/>
                </a:cubicBezTo>
                <a:lnTo>
                  <a:pt x="4464463" y="3068100"/>
                </a:lnTo>
                <a:cubicBezTo>
                  <a:pt x="4427953" y="3075530"/>
                  <a:pt x="4390911" y="3079911"/>
                  <a:pt x="4353687" y="3081340"/>
                </a:cubicBezTo>
                <a:cubicBezTo>
                  <a:pt x="4368317" y="3085530"/>
                  <a:pt x="4382395" y="3091531"/>
                  <a:pt x="4395597" y="3099152"/>
                </a:cubicBezTo>
                <a:cubicBezTo>
                  <a:pt x="4377976" y="3093818"/>
                  <a:pt x="4361593" y="3087150"/>
                  <a:pt x="4345781" y="3081435"/>
                </a:cubicBezTo>
                <a:cubicBezTo>
                  <a:pt x="4340866" y="3081721"/>
                  <a:pt x="4335932" y="3081721"/>
                  <a:pt x="4331017" y="3081435"/>
                </a:cubicBezTo>
                <a:cubicBezTo>
                  <a:pt x="4333875" y="3080292"/>
                  <a:pt x="4336904" y="3079720"/>
                  <a:pt x="4339971" y="3079720"/>
                </a:cubicBezTo>
                <a:cubicBezTo>
                  <a:pt x="4311872" y="3069338"/>
                  <a:pt x="4281011" y="3069338"/>
                  <a:pt x="4252912" y="3079720"/>
                </a:cubicBezTo>
                <a:cubicBezTo>
                  <a:pt x="4108989" y="3024952"/>
                  <a:pt x="3932777" y="3155063"/>
                  <a:pt x="3773995" y="3079720"/>
                </a:cubicBezTo>
                <a:cubicBezTo>
                  <a:pt x="3797903" y="3087531"/>
                  <a:pt x="3831621" y="3090770"/>
                  <a:pt x="3840670" y="3078006"/>
                </a:cubicBezTo>
                <a:cubicBezTo>
                  <a:pt x="3725037" y="3080959"/>
                  <a:pt x="3610165" y="3042763"/>
                  <a:pt x="3526917" y="3050765"/>
                </a:cubicBezTo>
                <a:lnTo>
                  <a:pt x="3561969" y="3078006"/>
                </a:lnTo>
                <a:lnTo>
                  <a:pt x="3495294" y="3075816"/>
                </a:lnTo>
                <a:lnTo>
                  <a:pt x="3498056" y="3091056"/>
                </a:lnTo>
                <a:cubicBezTo>
                  <a:pt x="3400615" y="3106200"/>
                  <a:pt x="3325368" y="3116963"/>
                  <a:pt x="3246882" y="3114773"/>
                </a:cubicBezTo>
                <a:lnTo>
                  <a:pt x="3242500" y="3152873"/>
                </a:lnTo>
                <a:cubicBezTo>
                  <a:pt x="3128200" y="3139062"/>
                  <a:pt x="2883789" y="3199926"/>
                  <a:pt x="2813875" y="3122107"/>
                </a:cubicBezTo>
                <a:cubicBezTo>
                  <a:pt x="2785967" y="3151921"/>
                  <a:pt x="2656141" y="3113248"/>
                  <a:pt x="2591276" y="3123346"/>
                </a:cubicBezTo>
                <a:lnTo>
                  <a:pt x="2574798" y="3094771"/>
                </a:lnTo>
                <a:cubicBezTo>
                  <a:pt x="2532554" y="3090009"/>
                  <a:pt x="2498383" y="3090270"/>
                  <a:pt x="2468463" y="3092783"/>
                </a:cubicBezTo>
                <a:lnTo>
                  <a:pt x="2389333" y="3104054"/>
                </a:lnTo>
                <a:lnTo>
                  <a:pt x="2410967" y="3111058"/>
                </a:lnTo>
                <a:cubicBezTo>
                  <a:pt x="2367819" y="3133442"/>
                  <a:pt x="2322861" y="3124964"/>
                  <a:pt x="2283618" y="3111058"/>
                </a:cubicBezTo>
                <a:lnTo>
                  <a:pt x="2385436" y="3103699"/>
                </a:lnTo>
                <a:lnTo>
                  <a:pt x="2323892" y="3086940"/>
                </a:lnTo>
                <a:cubicBezTo>
                  <a:pt x="2176527" y="3057867"/>
                  <a:pt x="2038552" y="3102913"/>
                  <a:pt x="1907286" y="3099247"/>
                </a:cubicBezTo>
                <a:lnTo>
                  <a:pt x="1905857" y="3090960"/>
                </a:lnTo>
                <a:lnTo>
                  <a:pt x="1753457" y="3111630"/>
                </a:lnTo>
                <a:cubicBezTo>
                  <a:pt x="1793367" y="3085530"/>
                  <a:pt x="1723548" y="3129727"/>
                  <a:pt x="1677828" y="3122487"/>
                </a:cubicBezTo>
                <a:cubicBezTo>
                  <a:pt x="1629441" y="3136490"/>
                  <a:pt x="1550955" y="3129346"/>
                  <a:pt x="1493805" y="3110296"/>
                </a:cubicBezTo>
                <a:lnTo>
                  <a:pt x="1396841" y="3108867"/>
                </a:lnTo>
                <a:cubicBezTo>
                  <a:pt x="1426845" y="3103343"/>
                  <a:pt x="1439513" y="3097723"/>
                  <a:pt x="1442085" y="3091722"/>
                </a:cubicBezTo>
                <a:cubicBezTo>
                  <a:pt x="1351978" y="3082483"/>
                  <a:pt x="1245012" y="3057527"/>
                  <a:pt x="1147762" y="3060766"/>
                </a:cubicBezTo>
                <a:cubicBezTo>
                  <a:pt x="1135122" y="3064290"/>
                  <a:pt x="1123321" y="3070386"/>
                  <a:pt x="1113091" y="3078577"/>
                </a:cubicBezTo>
                <a:cubicBezTo>
                  <a:pt x="1123988" y="3089531"/>
                  <a:pt x="1137551" y="3097342"/>
                  <a:pt x="1152429" y="3101438"/>
                </a:cubicBezTo>
                <a:cubicBezTo>
                  <a:pt x="1157573" y="3099247"/>
                  <a:pt x="1157287" y="3099818"/>
                  <a:pt x="1153953" y="3102010"/>
                </a:cubicBezTo>
                <a:cubicBezTo>
                  <a:pt x="1155573" y="3102581"/>
                  <a:pt x="1156716" y="3103248"/>
                  <a:pt x="1158240" y="3103819"/>
                </a:cubicBezTo>
                <a:cubicBezTo>
                  <a:pt x="1156239" y="3103343"/>
                  <a:pt x="1155382" y="3102676"/>
                  <a:pt x="1153001" y="3102676"/>
                </a:cubicBezTo>
                <a:lnTo>
                  <a:pt x="1137169" y="3115109"/>
                </a:lnTo>
                <a:lnTo>
                  <a:pt x="1165288" y="3118202"/>
                </a:lnTo>
                <a:cubicBezTo>
                  <a:pt x="1150667" y="3121203"/>
                  <a:pt x="1142428" y="3121774"/>
                  <a:pt x="1138391" y="3120917"/>
                </a:cubicBezTo>
                <a:lnTo>
                  <a:pt x="1136808" y="3115393"/>
                </a:lnTo>
                <a:lnTo>
                  <a:pt x="1136142" y="3115916"/>
                </a:lnTo>
                <a:cubicBezTo>
                  <a:pt x="1059084" y="3108772"/>
                  <a:pt x="1087374" y="3122203"/>
                  <a:pt x="1090041" y="3137347"/>
                </a:cubicBezTo>
                <a:cubicBezTo>
                  <a:pt x="1006316" y="3087341"/>
                  <a:pt x="957929" y="3117249"/>
                  <a:pt x="895254" y="3066291"/>
                </a:cubicBezTo>
                <a:cubicBezTo>
                  <a:pt x="956119" y="3123060"/>
                  <a:pt x="688371" y="3062290"/>
                  <a:pt x="742854" y="3125345"/>
                </a:cubicBezTo>
                <a:cubicBezTo>
                  <a:pt x="677608" y="3072577"/>
                  <a:pt x="698182" y="3122773"/>
                  <a:pt x="656463" y="3077720"/>
                </a:cubicBezTo>
                <a:cubicBezTo>
                  <a:pt x="714089" y="3086769"/>
                  <a:pt x="771525" y="3070958"/>
                  <a:pt x="824579" y="3052384"/>
                </a:cubicBezTo>
                <a:cubicBezTo>
                  <a:pt x="743616" y="3040668"/>
                  <a:pt x="679608" y="3026762"/>
                  <a:pt x="659320" y="3037335"/>
                </a:cubicBezTo>
                <a:lnTo>
                  <a:pt x="648081" y="3011045"/>
                </a:lnTo>
                <a:cubicBezTo>
                  <a:pt x="642842" y="3011331"/>
                  <a:pt x="640556" y="3009330"/>
                  <a:pt x="642842" y="3002759"/>
                </a:cubicBezTo>
                <a:lnTo>
                  <a:pt x="644556" y="3002759"/>
                </a:lnTo>
                <a:lnTo>
                  <a:pt x="643509" y="3000377"/>
                </a:lnTo>
                <a:lnTo>
                  <a:pt x="592264" y="3019427"/>
                </a:lnTo>
                <a:lnTo>
                  <a:pt x="581025" y="3023428"/>
                </a:lnTo>
                <a:cubicBezTo>
                  <a:pt x="577062" y="3024856"/>
                  <a:pt x="573024" y="3026094"/>
                  <a:pt x="568928" y="3027143"/>
                </a:cubicBezTo>
                <a:cubicBezTo>
                  <a:pt x="559403" y="3029429"/>
                  <a:pt x="549878" y="3031715"/>
                  <a:pt x="540353" y="3033715"/>
                </a:cubicBezTo>
                <a:cubicBezTo>
                  <a:pt x="505577" y="3041431"/>
                  <a:pt x="470315" y="3046764"/>
                  <a:pt x="434816" y="3049622"/>
                </a:cubicBezTo>
                <a:cubicBezTo>
                  <a:pt x="424433" y="3050479"/>
                  <a:pt x="413766" y="3051431"/>
                  <a:pt x="402812" y="3051431"/>
                </a:cubicBezTo>
                <a:cubicBezTo>
                  <a:pt x="380638" y="3054956"/>
                  <a:pt x="358787" y="3060290"/>
                  <a:pt x="337471" y="3067338"/>
                </a:cubicBezTo>
                <a:lnTo>
                  <a:pt x="310143" y="3085865"/>
                </a:lnTo>
                <a:lnTo>
                  <a:pt x="316515" y="3091341"/>
                </a:lnTo>
                <a:lnTo>
                  <a:pt x="304228" y="3091341"/>
                </a:lnTo>
                <a:lnTo>
                  <a:pt x="309173" y="3086140"/>
                </a:lnTo>
                <a:lnTo>
                  <a:pt x="278796" y="3048288"/>
                </a:lnTo>
                <a:cubicBezTo>
                  <a:pt x="247173" y="3045717"/>
                  <a:pt x="212122" y="3042668"/>
                  <a:pt x="171926" y="3038763"/>
                </a:cubicBezTo>
                <a:cubicBezTo>
                  <a:pt x="181547" y="3032858"/>
                  <a:pt x="219741" y="3022190"/>
                  <a:pt x="188499" y="3014474"/>
                </a:cubicBezTo>
                <a:lnTo>
                  <a:pt x="187261" y="3014474"/>
                </a:lnTo>
                <a:cubicBezTo>
                  <a:pt x="168621" y="2993329"/>
                  <a:pt x="156076" y="2967612"/>
                  <a:pt x="150972" y="2939894"/>
                </a:cubicBezTo>
                <a:cubicBezTo>
                  <a:pt x="143484" y="2902937"/>
                  <a:pt x="139693" y="2865312"/>
                  <a:pt x="139636" y="2827594"/>
                </a:cubicBezTo>
                <a:cubicBezTo>
                  <a:pt x="133617" y="2814259"/>
                  <a:pt x="125263" y="2802067"/>
                  <a:pt x="114966" y="2791684"/>
                </a:cubicBezTo>
                <a:cubicBezTo>
                  <a:pt x="118491" y="2897984"/>
                  <a:pt x="119443" y="2956277"/>
                  <a:pt x="114966" y="3008569"/>
                </a:cubicBezTo>
                <a:lnTo>
                  <a:pt x="97441" y="2785113"/>
                </a:lnTo>
                <a:cubicBezTo>
                  <a:pt x="97383" y="2784827"/>
                  <a:pt x="97383" y="2784445"/>
                  <a:pt x="97441" y="2784160"/>
                </a:cubicBezTo>
                <a:cubicBezTo>
                  <a:pt x="99155" y="2783779"/>
                  <a:pt x="100679" y="2785399"/>
                  <a:pt x="102203" y="2785399"/>
                </a:cubicBezTo>
                <a:cubicBezTo>
                  <a:pt x="105918" y="2805687"/>
                  <a:pt x="107727" y="2860836"/>
                  <a:pt x="114300" y="2791684"/>
                </a:cubicBezTo>
                <a:cubicBezTo>
                  <a:pt x="111109" y="2788256"/>
                  <a:pt x="106841" y="2786065"/>
                  <a:pt x="102203" y="2785399"/>
                </a:cubicBezTo>
                <a:cubicBezTo>
                  <a:pt x="102174" y="2783779"/>
                  <a:pt x="101956" y="2782255"/>
                  <a:pt x="101536" y="2780730"/>
                </a:cubicBezTo>
                <a:cubicBezTo>
                  <a:pt x="103822" y="2768539"/>
                  <a:pt x="101442" y="2772539"/>
                  <a:pt x="97441" y="2784160"/>
                </a:cubicBezTo>
                <a:cubicBezTo>
                  <a:pt x="96964" y="2784160"/>
                  <a:pt x="96964" y="2784160"/>
                  <a:pt x="96964" y="2784160"/>
                </a:cubicBezTo>
                <a:lnTo>
                  <a:pt x="96964" y="2785208"/>
                </a:lnTo>
                <a:lnTo>
                  <a:pt x="94965" y="2791304"/>
                </a:lnTo>
                <a:cubicBezTo>
                  <a:pt x="100870" y="2750251"/>
                  <a:pt x="105756" y="2708722"/>
                  <a:pt x="109632" y="2666716"/>
                </a:cubicBezTo>
                <a:cubicBezTo>
                  <a:pt x="110967" y="2705102"/>
                  <a:pt x="112586" y="2745870"/>
                  <a:pt x="118014" y="2788637"/>
                </a:cubicBezTo>
                <a:cubicBezTo>
                  <a:pt x="122967" y="2746060"/>
                  <a:pt x="127635" y="2732535"/>
                  <a:pt x="132492" y="2732535"/>
                </a:cubicBezTo>
                <a:cubicBezTo>
                  <a:pt x="135636" y="2732344"/>
                  <a:pt x="138779" y="2737583"/>
                  <a:pt x="141541" y="2744059"/>
                </a:cubicBezTo>
                <a:lnTo>
                  <a:pt x="151733" y="2747774"/>
                </a:lnTo>
                <a:lnTo>
                  <a:pt x="148685" y="2612806"/>
                </a:lnTo>
                <a:lnTo>
                  <a:pt x="145637" y="2515841"/>
                </a:lnTo>
                <a:cubicBezTo>
                  <a:pt x="251746" y="2517174"/>
                  <a:pt x="98869" y="2226185"/>
                  <a:pt x="178879" y="2140460"/>
                </a:cubicBezTo>
                <a:cubicBezTo>
                  <a:pt x="178527" y="2140365"/>
                  <a:pt x="178242" y="2140174"/>
                  <a:pt x="178118" y="2139794"/>
                </a:cubicBezTo>
                <a:lnTo>
                  <a:pt x="182119" y="2137413"/>
                </a:lnTo>
                <a:cubicBezTo>
                  <a:pt x="183738" y="2135888"/>
                  <a:pt x="185356" y="2134459"/>
                  <a:pt x="187071" y="2133126"/>
                </a:cubicBezTo>
                <a:cubicBezTo>
                  <a:pt x="189452" y="2129506"/>
                  <a:pt x="192214" y="2125220"/>
                  <a:pt x="195167" y="2119981"/>
                </a:cubicBezTo>
                <a:cubicBezTo>
                  <a:pt x="165164" y="2075405"/>
                  <a:pt x="154971" y="1943102"/>
                  <a:pt x="139828" y="1882810"/>
                </a:cubicBezTo>
                <a:lnTo>
                  <a:pt x="140623" y="1882419"/>
                </a:lnTo>
                <a:lnTo>
                  <a:pt x="130507" y="1875760"/>
                </a:lnTo>
                <a:cubicBezTo>
                  <a:pt x="127232" y="1870855"/>
                  <a:pt x="124112" y="1863187"/>
                  <a:pt x="121160" y="1852424"/>
                </a:cubicBezTo>
                <a:cubicBezTo>
                  <a:pt x="125161" y="1850138"/>
                  <a:pt x="128684" y="1852138"/>
                  <a:pt x="131899" y="1857472"/>
                </a:cubicBezTo>
                <a:lnTo>
                  <a:pt x="140726" y="1882368"/>
                </a:lnTo>
                <a:lnTo>
                  <a:pt x="147304" y="1879130"/>
                </a:lnTo>
                <a:cubicBezTo>
                  <a:pt x="149852" y="1876784"/>
                  <a:pt x="152448" y="1873188"/>
                  <a:pt x="155067" y="1867950"/>
                </a:cubicBezTo>
                <a:cubicBezTo>
                  <a:pt x="114396" y="1818420"/>
                  <a:pt x="136207" y="1739839"/>
                  <a:pt x="153448" y="1668402"/>
                </a:cubicBezTo>
                <a:lnTo>
                  <a:pt x="130302" y="1591630"/>
                </a:lnTo>
                <a:lnTo>
                  <a:pt x="155067" y="1661543"/>
                </a:lnTo>
                <a:cubicBezTo>
                  <a:pt x="163068" y="1627825"/>
                  <a:pt x="169450" y="1596488"/>
                  <a:pt x="167259" y="1570675"/>
                </a:cubicBezTo>
                <a:cubicBezTo>
                  <a:pt x="152685" y="1516859"/>
                  <a:pt x="133350" y="1540099"/>
                  <a:pt x="113824" y="1563531"/>
                </a:cubicBezTo>
                <a:cubicBezTo>
                  <a:pt x="120539" y="1548101"/>
                  <a:pt x="124625" y="1531718"/>
                  <a:pt x="125921" y="1514954"/>
                </a:cubicBezTo>
                <a:cubicBezTo>
                  <a:pt x="112586" y="1484473"/>
                  <a:pt x="105441" y="1522573"/>
                  <a:pt x="95916" y="1553054"/>
                </a:cubicBezTo>
                <a:cubicBezTo>
                  <a:pt x="89820" y="1453326"/>
                  <a:pt x="114014" y="1423609"/>
                  <a:pt x="126778" y="1483807"/>
                </a:cubicBezTo>
                <a:cubicBezTo>
                  <a:pt x="123253" y="1381699"/>
                  <a:pt x="64388" y="1261017"/>
                  <a:pt x="80392" y="1230727"/>
                </a:cubicBezTo>
                <a:cubicBezTo>
                  <a:pt x="85059" y="1152718"/>
                  <a:pt x="123920" y="1201581"/>
                  <a:pt x="149161" y="1180245"/>
                </a:cubicBezTo>
                <a:cubicBezTo>
                  <a:pt x="138303" y="1064516"/>
                  <a:pt x="46291" y="1199771"/>
                  <a:pt x="91536" y="1044419"/>
                </a:cubicBezTo>
                <a:cubicBezTo>
                  <a:pt x="96488" y="1062135"/>
                  <a:pt x="100584" y="1095473"/>
                  <a:pt x="107251" y="1082519"/>
                </a:cubicBezTo>
                <a:cubicBezTo>
                  <a:pt x="111252" y="1057373"/>
                  <a:pt x="136302" y="1024892"/>
                  <a:pt x="162210" y="990698"/>
                </a:cubicBezTo>
                <a:cubicBezTo>
                  <a:pt x="159162" y="966124"/>
                  <a:pt x="156400" y="941358"/>
                  <a:pt x="154877" y="918499"/>
                </a:cubicBezTo>
                <a:lnTo>
                  <a:pt x="191833" y="950312"/>
                </a:lnTo>
                <a:cubicBezTo>
                  <a:pt x="215551" y="915927"/>
                  <a:pt x="232124" y="882780"/>
                  <a:pt x="221171" y="858014"/>
                </a:cubicBezTo>
                <a:lnTo>
                  <a:pt x="200787" y="897067"/>
                </a:lnTo>
                <a:cubicBezTo>
                  <a:pt x="171450" y="788862"/>
                  <a:pt x="293465" y="641131"/>
                  <a:pt x="216693" y="623699"/>
                </a:cubicBezTo>
                <a:lnTo>
                  <a:pt x="180975" y="633796"/>
                </a:lnTo>
                <a:cubicBezTo>
                  <a:pt x="189585" y="603031"/>
                  <a:pt x="195739" y="571598"/>
                  <a:pt x="199358" y="539880"/>
                </a:cubicBezTo>
                <a:cubicBezTo>
                  <a:pt x="199834" y="537403"/>
                  <a:pt x="199834" y="535688"/>
                  <a:pt x="199834" y="532926"/>
                </a:cubicBezTo>
                <a:cubicBezTo>
                  <a:pt x="199834" y="530164"/>
                  <a:pt x="199834" y="527497"/>
                  <a:pt x="199834" y="525116"/>
                </a:cubicBezTo>
                <a:cubicBezTo>
                  <a:pt x="199834" y="520162"/>
                  <a:pt x="199834" y="515781"/>
                  <a:pt x="199834" y="511780"/>
                </a:cubicBezTo>
                <a:cubicBezTo>
                  <a:pt x="199262" y="503780"/>
                  <a:pt x="198215" y="497207"/>
                  <a:pt x="197167" y="490445"/>
                </a:cubicBezTo>
                <a:cubicBezTo>
                  <a:pt x="194071" y="473014"/>
                  <a:pt x="192862" y="455298"/>
                  <a:pt x="193548" y="437676"/>
                </a:cubicBezTo>
                <a:cubicBezTo>
                  <a:pt x="195634" y="398243"/>
                  <a:pt x="200701" y="358999"/>
                  <a:pt x="208692" y="320328"/>
                </a:cubicBezTo>
                <a:lnTo>
                  <a:pt x="214598" y="326710"/>
                </a:lnTo>
                <a:cubicBezTo>
                  <a:pt x="212818" y="298992"/>
                  <a:pt x="214226" y="271179"/>
                  <a:pt x="218789" y="243842"/>
                </a:cubicBezTo>
                <a:cubicBezTo>
                  <a:pt x="222904" y="224506"/>
                  <a:pt x="224751" y="204694"/>
                  <a:pt x="224313" y="184883"/>
                </a:cubicBezTo>
                <a:cubicBezTo>
                  <a:pt x="243459" y="183359"/>
                  <a:pt x="254031" y="175833"/>
                  <a:pt x="255841" y="155450"/>
                </a:cubicBezTo>
                <a:lnTo>
                  <a:pt x="211169" y="147735"/>
                </a:lnTo>
                <a:cubicBezTo>
                  <a:pt x="292989" y="144973"/>
                  <a:pt x="331279" y="145545"/>
                  <a:pt x="380333" y="146974"/>
                </a:cubicBezTo>
                <a:cubicBezTo>
                  <a:pt x="413385" y="112112"/>
                  <a:pt x="561403" y="150212"/>
                  <a:pt x="593121" y="103825"/>
                </a:cubicBezTo>
                <a:lnTo>
                  <a:pt x="661130" y="121923"/>
                </a:lnTo>
                <a:cubicBezTo>
                  <a:pt x="702354" y="119160"/>
                  <a:pt x="743731" y="119160"/>
                  <a:pt x="784955" y="121923"/>
                </a:cubicBezTo>
                <a:cubicBezTo>
                  <a:pt x="787622" y="113159"/>
                  <a:pt x="787050" y="105825"/>
                  <a:pt x="773049" y="102873"/>
                </a:cubicBezTo>
                <a:cubicBezTo>
                  <a:pt x="818673" y="102205"/>
                  <a:pt x="858583" y="99633"/>
                  <a:pt x="798766" y="74298"/>
                </a:cubicBezTo>
                <a:cubicBezTo>
                  <a:pt x="872785" y="94014"/>
                  <a:pt x="948185" y="108302"/>
                  <a:pt x="1024318" y="116779"/>
                </a:cubicBezTo>
                <a:cubicBezTo>
                  <a:pt x="1038415" y="73440"/>
                  <a:pt x="1070895" y="37912"/>
                  <a:pt x="1170241" y="35340"/>
                </a:cubicBezTo>
                <a:cubicBezTo>
                  <a:pt x="1149762" y="44294"/>
                  <a:pt x="1117187" y="49152"/>
                  <a:pt x="1130712" y="61438"/>
                </a:cubicBezTo>
                <a:cubicBezTo>
                  <a:pt x="1144238" y="73726"/>
                  <a:pt x="1175099" y="60295"/>
                  <a:pt x="1185481" y="55914"/>
                </a:cubicBezTo>
                <a:cubicBezTo>
                  <a:pt x="1198721" y="68011"/>
                  <a:pt x="1156049" y="77536"/>
                  <a:pt x="1170908" y="98110"/>
                </a:cubicBezTo>
                <a:cubicBezTo>
                  <a:pt x="1260633" y="41436"/>
                  <a:pt x="1325880" y="94109"/>
                  <a:pt x="1455801" y="73916"/>
                </a:cubicBezTo>
                <a:cubicBezTo>
                  <a:pt x="1414938" y="91823"/>
                  <a:pt x="1450467" y="103348"/>
                  <a:pt x="1465326" y="123923"/>
                </a:cubicBezTo>
                <a:cubicBezTo>
                  <a:pt x="1471803" y="80679"/>
                  <a:pt x="1543526" y="117160"/>
                  <a:pt x="1580673" y="125637"/>
                </a:cubicBezTo>
                <a:lnTo>
                  <a:pt x="1600485" y="125066"/>
                </a:lnTo>
                <a:cubicBezTo>
                  <a:pt x="1604676" y="121351"/>
                  <a:pt x="1603248" y="112587"/>
                  <a:pt x="1593723" y="95538"/>
                </a:cubicBezTo>
                <a:cubicBezTo>
                  <a:pt x="1758791" y="129256"/>
                  <a:pt x="1981200" y="120874"/>
                  <a:pt x="2144458" y="126018"/>
                </a:cubicBezTo>
                <a:cubicBezTo>
                  <a:pt x="2140682" y="120112"/>
                  <a:pt x="2136098" y="114779"/>
                  <a:pt x="2130837" y="110112"/>
                </a:cubicBezTo>
                <a:cubicBezTo>
                  <a:pt x="2210943" y="155545"/>
                  <a:pt x="2207514" y="86394"/>
                  <a:pt x="2251329" y="80013"/>
                </a:cubicBezTo>
                <a:lnTo>
                  <a:pt x="2368581" y="145354"/>
                </a:lnTo>
                <a:cubicBezTo>
                  <a:pt x="2416206" y="125923"/>
                  <a:pt x="2378964" y="105825"/>
                  <a:pt x="2382488" y="92871"/>
                </a:cubicBezTo>
                <a:cubicBezTo>
                  <a:pt x="2485548" y="86775"/>
                  <a:pt x="2587371" y="96872"/>
                  <a:pt x="2684811" y="106397"/>
                </a:cubicBezTo>
                <a:cubicBezTo>
                  <a:pt x="2694622" y="103062"/>
                  <a:pt x="2705385" y="99253"/>
                  <a:pt x="2717482" y="94776"/>
                </a:cubicBezTo>
                <a:cubicBezTo>
                  <a:pt x="2710852" y="98586"/>
                  <a:pt x="2704487" y="102968"/>
                  <a:pt x="2698432" y="107635"/>
                </a:cubicBezTo>
                <a:cubicBezTo>
                  <a:pt x="2745581" y="112016"/>
                  <a:pt x="2791587" y="115827"/>
                  <a:pt x="2836164" y="117160"/>
                </a:cubicBezTo>
                <a:lnTo>
                  <a:pt x="2843593" y="112587"/>
                </a:lnTo>
                <a:lnTo>
                  <a:pt x="2845593" y="117350"/>
                </a:lnTo>
                <a:cubicBezTo>
                  <a:pt x="2897618" y="119256"/>
                  <a:pt x="2949684" y="115064"/>
                  <a:pt x="3000756" y="104968"/>
                </a:cubicBezTo>
                <a:cubicBezTo>
                  <a:pt x="3022473" y="113636"/>
                  <a:pt x="3025521" y="123161"/>
                  <a:pt x="3025521" y="132686"/>
                </a:cubicBezTo>
                <a:cubicBezTo>
                  <a:pt x="3086004" y="105539"/>
                  <a:pt x="3194970" y="104396"/>
                  <a:pt x="3216021" y="81442"/>
                </a:cubicBezTo>
                <a:cubicBezTo>
                  <a:pt x="3260502" y="142782"/>
                  <a:pt x="3335655" y="65820"/>
                  <a:pt x="3368421" y="123732"/>
                </a:cubicBezTo>
                <a:cubicBezTo>
                  <a:pt x="3385643" y="114302"/>
                  <a:pt x="3403936" y="107063"/>
                  <a:pt x="3422904" y="102015"/>
                </a:cubicBezTo>
                <a:cubicBezTo>
                  <a:pt x="3401282" y="75155"/>
                  <a:pt x="3393376" y="44960"/>
                  <a:pt x="3433762" y="58200"/>
                </a:cubicBezTo>
                <a:lnTo>
                  <a:pt x="3443154" y="57167"/>
                </a:lnTo>
                <a:lnTo>
                  <a:pt x="3427570" y="25149"/>
                </a:lnTo>
                <a:cubicBezTo>
                  <a:pt x="3426022" y="16886"/>
                  <a:pt x="3428433" y="13350"/>
                  <a:pt x="3433720" y="13124"/>
                </a:cubicBezTo>
                <a:cubicBezTo>
                  <a:pt x="3449579" y="12445"/>
                  <a:pt x="3491316" y="41556"/>
                  <a:pt x="3529678" y="62201"/>
                </a:cubicBezTo>
                <a:cubicBezTo>
                  <a:pt x="3515665" y="58010"/>
                  <a:pt x="3501261" y="55510"/>
                  <a:pt x="3486762" y="54712"/>
                </a:cubicBezTo>
                <a:lnTo>
                  <a:pt x="3443416" y="57431"/>
                </a:lnTo>
                <a:lnTo>
                  <a:pt x="3460527" y="94491"/>
                </a:lnTo>
                <a:cubicBezTo>
                  <a:pt x="3497028" y="87061"/>
                  <a:pt x="3534079" y="82680"/>
                  <a:pt x="3571303" y="81346"/>
                </a:cubicBezTo>
                <a:cubicBezTo>
                  <a:pt x="3556676" y="77059"/>
                  <a:pt x="3542607" y="71058"/>
                  <a:pt x="3529393" y="63439"/>
                </a:cubicBezTo>
                <a:cubicBezTo>
                  <a:pt x="3547014" y="68773"/>
                  <a:pt x="3563397" y="75441"/>
                  <a:pt x="3579209" y="81156"/>
                </a:cubicBezTo>
                <a:cubicBezTo>
                  <a:pt x="3584124" y="80869"/>
                  <a:pt x="3589058" y="80869"/>
                  <a:pt x="3593973" y="81156"/>
                </a:cubicBezTo>
                <a:cubicBezTo>
                  <a:pt x="3591115" y="82298"/>
                  <a:pt x="3588086" y="82869"/>
                  <a:pt x="3585019" y="82869"/>
                </a:cubicBezTo>
                <a:cubicBezTo>
                  <a:pt x="3613118" y="93252"/>
                  <a:pt x="3643979" y="93252"/>
                  <a:pt x="3672078" y="82869"/>
                </a:cubicBezTo>
                <a:cubicBezTo>
                  <a:pt x="3816000" y="137638"/>
                  <a:pt x="3992213" y="7527"/>
                  <a:pt x="4150995" y="82869"/>
                </a:cubicBezTo>
                <a:cubicBezTo>
                  <a:pt x="4127087" y="75059"/>
                  <a:pt x="4093845" y="71821"/>
                  <a:pt x="4084320" y="84584"/>
                </a:cubicBezTo>
                <a:cubicBezTo>
                  <a:pt x="4199953" y="81631"/>
                  <a:pt x="4314825" y="119826"/>
                  <a:pt x="4398073" y="111826"/>
                </a:cubicBezTo>
                <a:lnTo>
                  <a:pt x="4363117" y="84584"/>
                </a:lnTo>
                <a:lnTo>
                  <a:pt x="4429792" y="86870"/>
                </a:lnTo>
                <a:lnTo>
                  <a:pt x="4427029" y="71535"/>
                </a:lnTo>
                <a:cubicBezTo>
                  <a:pt x="4524470" y="56391"/>
                  <a:pt x="4599718" y="45627"/>
                  <a:pt x="4678204" y="47818"/>
                </a:cubicBezTo>
                <a:lnTo>
                  <a:pt x="4682585" y="9718"/>
                </a:lnTo>
                <a:cubicBezTo>
                  <a:pt x="4754023" y="18350"/>
                  <a:pt x="4876285" y="-2189"/>
                  <a:pt x="4975005" y="193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D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erlin Sans FB Demi" panose="020E0802020502020306" pitchFamily="34" charset="0"/>
                <a:ea typeface="+mn-ea"/>
                <a:cs typeface="+mn-cs"/>
              </a:rPr>
              <a:t>Text goes here.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7D6E411-72DD-4218-AF43-85777516352C}"/>
              </a:ext>
            </a:extLst>
          </p:cNvPr>
          <p:cNvSpPr txBox="1"/>
          <p:nvPr/>
        </p:nvSpPr>
        <p:spPr>
          <a:xfrm>
            <a:off x="1988484" y="5916772"/>
            <a:ext cx="82150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5400" b="0" i="0" u="none" strike="noStrike" kern="1200" cap="none" spc="0" normalizeH="0" baseline="0" noProof="0" dirty="0">
                <a:ln>
                  <a:noFill/>
                </a:ln>
                <a:solidFill>
                  <a:srgbClr val="443C29"/>
                </a:solidFill>
                <a:effectLst/>
                <a:uLnTx/>
                <a:uFillTx/>
                <a:latin typeface="Blood Crow" pitchFamily="2" charset="0"/>
                <a:ea typeface="+mn-ea"/>
                <a:cs typeface="+mn-cs"/>
              </a:rPr>
              <a:t>Answer goes here.</a:t>
            </a:r>
          </a:p>
        </p:txBody>
      </p:sp>
      <p:pic>
        <p:nvPicPr>
          <p:cNvPr id="6" name="Picture 2" descr="Demon Slayer Inosuke Hashibira Cursor">
            <a:hlinkClick r:id="rId3" action="ppaction://hlinksldjump"/>
            <a:extLst>
              <a:ext uri="{FF2B5EF4-FFF2-40B4-BE49-F238E27FC236}">
                <a16:creationId xmlns:a16="http://schemas.microsoft.com/office/drawing/2014/main" id="{E45F6E24-E5A1-46F0-974A-1F0D79317F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5453" r="6593" b="7200"/>
          <a:stretch/>
        </p:blipFill>
        <p:spPr bwMode="auto">
          <a:xfrm>
            <a:off x="108092" y="5815933"/>
            <a:ext cx="999714" cy="1007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hlinkClick r:id="rId5" action="ppaction://hlinksldjump"/>
            <a:extLst>
              <a:ext uri="{FF2B5EF4-FFF2-40B4-BE49-F238E27FC236}">
                <a16:creationId xmlns:a16="http://schemas.microsoft.com/office/drawing/2014/main" id="{FE69A51E-4D31-4CF5-989C-D6D077E74E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229329" y="5847200"/>
            <a:ext cx="765835" cy="9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4203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</p:bldLst>
  </p:timing>
</p:sld>
</file>

<file path=ppt/theme/theme1.xml><?xml version="1.0" encoding="utf-8"?>
<a:theme xmlns:a="http://schemas.openxmlformats.org/drawingml/2006/main" name="1_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3175</TotalTime>
  <Words>2366</Words>
  <Application>Microsoft Office PowerPoint</Application>
  <PresentationFormat>와이드스크린</PresentationFormat>
  <Paragraphs>678</Paragraphs>
  <Slides>48</Slides>
  <Notes>42</Notes>
  <HiddenSlides>0</HiddenSlides>
  <MMClips>0</MMClips>
  <ScaleCrop>false</ScaleCrop>
  <HeadingPairs>
    <vt:vector size="6" baseType="variant">
      <vt:variant>
        <vt:lpstr>사용한 글꼴</vt:lpstr>
      </vt:variant>
      <vt:variant>
        <vt:i4>8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48</vt:i4>
      </vt:variant>
    </vt:vector>
  </HeadingPairs>
  <TitlesOfParts>
    <vt:vector size="57" baseType="lpstr">
      <vt:lpstr>Arial Black</vt:lpstr>
      <vt:lpstr>Calibri</vt:lpstr>
      <vt:lpstr>Arial</vt:lpstr>
      <vt:lpstr>Bahnschrift SemiBold Condensed</vt:lpstr>
      <vt:lpstr>맑은 고딕</vt:lpstr>
      <vt:lpstr>Berlin Sans FB Demi</vt:lpstr>
      <vt:lpstr>Blood Crow</vt:lpstr>
      <vt:lpstr>Calibri Light</vt:lpstr>
      <vt:lpstr>1_Office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user</dc:creator>
  <cp:lastModifiedBy>user</cp:lastModifiedBy>
  <cp:revision>260</cp:revision>
  <dcterms:created xsi:type="dcterms:W3CDTF">2021-10-01T05:23:32Z</dcterms:created>
  <dcterms:modified xsi:type="dcterms:W3CDTF">2024-10-30T01:00:10Z</dcterms:modified>
</cp:coreProperties>
</file>