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77" r:id="rId4"/>
    <p:sldId id="263" r:id="rId5"/>
    <p:sldId id="264" r:id="rId6"/>
    <p:sldId id="265" r:id="rId7"/>
    <p:sldId id="266" r:id="rId8"/>
    <p:sldId id="267" r:id="rId9"/>
    <p:sldId id="279" r:id="rId10"/>
    <p:sldId id="282" r:id="rId11"/>
    <p:sldId id="280" r:id="rId12"/>
    <p:sldId id="281" r:id="rId13"/>
    <p:sldId id="274" r:id="rId14"/>
    <p:sldId id="276" r:id="rId15"/>
  </p:sldIdLst>
  <p:sldSz cx="12192000" cy="6858000"/>
  <p:notesSz cx="6858000" cy="9144000"/>
  <p:embeddedFontLst>
    <p:embeddedFont>
      <p:font typeface="맑은 고딕" panose="020B0503020000020004" pitchFamily="50" charset="-127"/>
      <p:regular r:id="rId17"/>
      <p:bold r:id="rId18"/>
    </p:embeddedFon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Gill Sans Nova Cond Ultra Bold" panose="020B0B04020104020203" pitchFamily="34" charset="0"/>
      <p:bold r:id="rId26"/>
    </p:embeddedFont>
    <p:embeddedFont>
      <p:font typeface="VALORANT" pitchFamily="2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966EA9FC-2DA3-488C-A01F-6FCA0F19C51C}">
          <p14:sldIdLst>
            <p14:sldId id="256"/>
          </p14:sldIdLst>
        </p14:section>
        <p14:section name="How To Play" id="{6B881028-C43E-4CD3-9D67-C057A5653880}">
          <p14:sldIdLst>
            <p14:sldId id="261"/>
            <p14:sldId id="277"/>
            <p14:sldId id="263"/>
            <p14:sldId id="264"/>
            <p14:sldId id="265"/>
            <p14:sldId id="266"/>
          </p14:sldIdLst>
        </p14:section>
        <p14:section name="Game" id="{9E45D7B4-4E31-4C71-BB2F-EE21D851273F}">
          <p14:sldIdLst>
            <p14:sldId id="267"/>
            <p14:sldId id="279"/>
            <p14:sldId id="282"/>
            <p14:sldId id="280"/>
            <p14:sldId id="281"/>
          </p14:sldIdLst>
        </p14:section>
        <p14:section name="To Print: Level Cards" id="{240E11E2-064F-4B5D-89FF-05DF76BB8150}">
          <p14:sldIdLst>
            <p14:sldId id="274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654"/>
    <a:srgbClr val="7B7E83"/>
    <a:srgbClr val="A6A6A6"/>
    <a:srgbClr val="75ABAF"/>
    <a:srgbClr val="7B81B8"/>
    <a:srgbClr val="487C5E"/>
    <a:srgbClr val="FECC78"/>
    <a:srgbClr val="00C1C9"/>
    <a:srgbClr val="B6B5B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534" autoAdjust="0"/>
  </p:normalViewPr>
  <p:slideViewPr>
    <p:cSldViewPr snapToGrid="0">
      <p:cViewPr varScale="1">
        <p:scale>
          <a:sx n="99" d="100"/>
          <a:sy n="99" d="100"/>
        </p:scale>
        <p:origin x="43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18658-84DA-4E0A-9C40-6B215820F755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DC44-4865-4C7A-A90E-E34D7BE4F9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56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Valorant</a:t>
            </a:r>
            <a:r>
              <a:rPr lang="en-US" altLang="ko-KR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Level Up Game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DC44-4865-4C7A-A90E-E34D7BE4F9D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543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DC44-4865-4C7A-A90E-E34D7BE4F9D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736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DC44-4865-4C7A-A90E-E34D7BE4F9D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196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DC44-4865-4C7A-A90E-E34D7BE4F9D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61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DC44-4865-4C7A-A90E-E34D7BE4F9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198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DC44-4865-4C7A-A90E-E34D7BE4F9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135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How To Play: </a:t>
            </a:r>
          </a:p>
          <a:p>
            <a:endParaRPr lang="en-GB" b="1" dirty="0"/>
          </a:p>
          <a:p>
            <a:r>
              <a:rPr lang="en-GB" b="1" dirty="0"/>
              <a:t>Cards: </a:t>
            </a:r>
            <a:r>
              <a:rPr lang="en-GB" b="0" dirty="0"/>
              <a:t>Each student gets 6 cards and will start at level one. </a:t>
            </a:r>
          </a:p>
          <a:p>
            <a:r>
              <a:rPr lang="en-GB" b="1" dirty="0"/>
              <a:t>Battle: </a:t>
            </a:r>
            <a:r>
              <a:rPr lang="en-GB" b="0" dirty="0"/>
              <a:t>Students will walk around showing their card, find someone at the same and repeat the sentences. </a:t>
            </a:r>
            <a:br>
              <a:rPr lang="en-GB" b="0" dirty="0"/>
            </a:br>
            <a:r>
              <a:rPr lang="en-GB" b="0" dirty="0"/>
              <a:t>          Then they will rock, paper, scissors. </a:t>
            </a:r>
          </a:p>
          <a:p>
            <a:r>
              <a:rPr lang="en-GB" b="1" dirty="0"/>
              <a:t>Level Up: </a:t>
            </a:r>
            <a:r>
              <a:rPr lang="en-GB" b="0" dirty="0"/>
              <a:t>The winner will go up +1 level, the loser will go back to the beginning.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Boss: </a:t>
            </a:r>
            <a:r>
              <a:rPr lang="en-GB" b="0" dirty="0"/>
              <a:t>The first winner of level 6 becomes the boss.</a:t>
            </a:r>
            <a:br>
              <a:rPr lang="en-GB" b="0" dirty="0"/>
            </a:br>
            <a:r>
              <a:rPr lang="en-GB" b="1" dirty="0"/>
              <a:t>Repeat:</a:t>
            </a:r>
            <a:r>
              <a:rPr lang="en-GB" b="0" dirty="0"/>
              <a:t> The game can be repeat for any length of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DC44-4865-4C7A-A90E-E34D7BE4F9D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10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How To Play: </a:t>
            </a:r>
          </a:p>
          <a:p>
            <a:endParaRPr lang="en-GB" b="1" dirty="0"/>
          </a:p>
          <a:p>
            <a:r>
              <a:rPr lang="en-GB" b="1" dirty="0"/>
              <a:t>Cards: </a:t>
            </a:r>
            <a:r>
              <a:rPr lang="en-GB" b="0" dirty="0"/>
              <a:t>Each student gets 6 cards and will start at level one. </a:t>
            </a:r>
          </a:p>
          <a:p>
            <a:r>
              <a:rPr lang="en-GB" b="1" dirty="0"/>
              <a:t>Battle: </a:t>
            </a:r>
            <a:r>
              <a:rPr lang="en-GB" b="0" dirty="0"/>
              <a:t>Students will walk around showing their card, find someone at the same and repeat the sentences. </a:t>
            </a:r>
            <a:br>
              <a:rPr lang="en-GB" b="0" dirty="0"/>
            </a:br>
            <a:r>
              <a:rPr lang="en-GB" b="0" dirty="0"/>
              <a:t>          Then they will rock, paper, scissors. </a:t>
            </a:r>
          </a:p>
          <a:p>
            <a:r>
              <a:rPr lang="en-GB" b="1" dirty="0"/>
              <a:t>Level Up: </a:t>
            </a:r>
            <a:r>
              <a:rPr lang="en-GB" b="0" dirty="0"/>
              <a:t>The winner will go up +1 level, the loser will go back to the beginning.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Boss: </a:t>
            </a:r>
            <a:r>
              <a:rPr lang="en-GB" b="0" dirty="0"/>
              <a:t>The first winner of level 6 becomes the boss.</a:t>
            </a:r>
            <a:br>
              <a:rPr lang="en-GB" b="0" dirty="0"/>
            </a:br>
            <a:r>
              <a:rPr lang="en-GB" b="1" dirty="0"/>
              <a:t>Repeat:</a:t>
            </a:r>
            <a:r>
              <a:rPr lang="en-GB" b="0" dirty="0"/>
              <a:t> The game can be repeat for any length of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b="1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DC44-4865-4C7A-A90E-E34D7BE4F9D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11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How To Play: </a:t>
            </a:r>
          </a:p>
          <a:p>
            <a:endParaRPr lang="en-GB" b="1" dirty="0"/>
          </a:p>
          <a:p>
            <a:r>
              <a:rPr lang="en-GB" b="1" dirty="0"/>
              <a:t>Cards: </a:t>
            </a:r>
            <a:r>
              <a:rPr lang="en-GB" b="0" dirty="0"/>
              <a:t>Each student gets 6 cards and will start at level one. </a:t>
            </a:r>
          </a:p>
          <a:p>
            <a:r>
              <a:rPr lang="en-GB" b="1" dirty="0"/>
              <a:t>Battle: </a:t>
            </a:r>
            <a:r>
              <a:rPr lang="en-GB" b="0" dirty="0"/>
              <a:t>Students will walk around showing their card, find someone at the same and repeat the sentences. </a:t>
            </a:r>
            <a:br>
              <a:rPr lang="en-GB" b="0" dirty="0"/>
            </a:br>
            <a:r>
              <a:rPr lang="en-GB" b="0" dirty="0"/>
              <a:t>          Then they will rock, paper, scissors. </a:t>
            </a:r>
          </a:p>
          <a:p>
            <a:r>
              <a:rPr lang="en-GB" b="1" dirty="0"/>
              <a:t>Level Up: </a:t>
            </a:r>
            <a:r>
              <a:rPr lang="en-GB" b="0" dirty="0"/>
              <a:t>The winner will go up +1 level, the loser will go back to the beginning.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Boss: </a:t>
            </a:r>
            <a:r>
              <a:rPr lang="en-GB" b="0" dirty="0"/>
              <a:t>The first winner of level 6 becomes the boss.</a:t>
            </a:r>
            <a:br>
              <a:rPr lang="en-GB" b="0" dirty="0"/>
            </a:br>
            <a:r>
              <a:rPr lang="en-GB" b="1" dirty="0"/>
              <a:t>Repeat:</a:t>
            </a:r>
            <a:r>
              <a:rPr lang="en-GB" b="0" dirty="0"/>
              <a:t> The game can be repeat for any length of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b="1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DC44-4865-4C7A-A90E-E34D7BE4F9D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090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How To Play: </a:t>
            </a:r>
          </a:p>
          <a:p>
            <a:endParaRPr lang="en-GB" b="1" dirty="0"/>
          </a:p>
          <a:p>
            <a:r>
              <a:rPr lang="en-GB" b="1" dirty="0"/>
              <a:t>Cards: </a:t>
            </a:r>
            <a:r>
              <a:rPr lang="en-GB" b="0" dirty="0"/>
              <a:t>Each student gets 6 cards and will start at level one. </a:t>
            </a:r>
          </a:p>
          <a:p>
            <a:r>
              <a:rPr lang="en-GB" b="1" dirty="0"/>
              <a:t>Battle: </a:t>
            </a:r>
            <a:r>
              <a:rPr lang="en-GB" b="0" dirty="0"/>
              <a:t>Students will walk around showing their card, find someone at the same and repeat the sentences. </a:t>
            </a:r>
            <a:br>
              <a:rPr lang="en-GB" b="0" dirty="0"/>
            </a:br>
            <a:r>
              <a:rPr lang="en-GB" b="0" dirty="0"/>
              <a:t>          Then they will rock, paper, scissors. </a:t>
            </a:r>
          </a:p>
          <a:p>
            <a:r>
              <a:rPr lang="en-GB" b="1" dirty="0"/>
              <a:t>Level Up: </a:t>
            </a:r>
            <a:r>
              <a:rPr lang="en-GB" b="0" dirty="0"/>
              <a:t>The winner will go up +1 level, the loser will go back to the beginning.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Boss: </a:t>
            </a:r>
            <a:r>
              <a:rPr lang="en-GB" b="0" dirty="0"/>
              <a:t>The first winner of level 6 becomes the boss.</a:t>
            </a:r>
            <a:br>
              <a:rPr lang="en-GB" b="0" dirty="0"/>
            </a:br>
            <a:r>
              <a:rPr lang="en-GB" b="1" dirty="0"/>
              <a:t>Repeat:</a:t>
            </a:r>
            <a:r>
              <a:rPr lang="en-GB" b="0" dirty="0"/>
              <a:t> The game can be repeat for any length of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b="1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DC44-4865-4C7A-A90E-E34D7BE4F9D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94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How To Play: </a:t>
            </a:r>
          </a:p>
          <a:p>
            <a:endParaRPr lang="en-GB" b="1" dirty="0"/>
          </a:p>
          <a:p>
            <a:r>
              <a:rPr lang="en-GB" b="1" dirty="0"/>
              <a:t>Cards: </a:t>
            </a:r>
            <a:r>
              <a:rPr lang="en-GB" b="0" dirty="0"/>
              <a:t>Each student gets 6 cards and will start at level one. </a:t>
            </a:r>
          </a:p>
          <a:p>
            <a:r>
              <a:rPr lang="en-GB" b="1" dirty="0"/>
              <a:t>Battle: </a:t>
            </a:r>
            <a:r>
              <a:rPr lang="en-GB" b="0" dirty="0"/>
              <a:t>Students will walk around showing their card, find someone at the same and repeat the sentences. </a:t>
            </a:r>
            <a:br>
              <a:rPr lang="en-GB" b="0" dirty="0"/>
            </a:br>
            <a:r>
              <a:rPr lang="en-GB" b="0" dirty="0"/>
              <a:t>          Then they will rock, paper, scissors. </a:t>
            </a:r>
          </a:p>
          <a:p>
            <a:r>
              <a:rPr lang="en-GB" b="1" dirty="0"/>
              <a:t>Level Up: </a:t>
            </a:r>
            <a:r>
              <a:rPr lang="en-GB" b="0" dirty="0"/>
              <a:t>The winner will go up +1 level, the loser will go back to the beginning.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Boss: </a:t>
            </a:r>
            <a:r>
              <a:rPr lang="en-GB" b="0" dirty="0"/>
              <a:t>The first winner of level 6 becomes the boss.</a:t>
            </a:r>
            <a:br>
              <a:rPr lang="en-GB" b="0" dirty="0"/>
            </a:br>
            <a:r>
              <a:rPr lang="en-GB" b="1" dirty="0"/>
              <a:t>Repeat:</a:t>
            </a:r>
            <a:r>
              <a:rPr lang="en-GB" b="0" dirty="0"/>
              <a:t> The game can be repeat for any length of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b="1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DC44-4865-4C7A-A90E-E34D7BE4F9D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333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How To Play: </a:t>
            </a:r>
          </a:p>
          <a:p>
            <a:endParaRPr lang="en-GB" b="1" dirty="0"/>
          </a:p>
          <a:p>
            <a:r>
              <a:rPr lang="en-GB" b="1" dirty="0"/>
              <a:t>Cards: </a:t>
            </a:r>
            <a:r>
              <a:rPr lang="en-GB" b="0" dirty="0"/>
              <a:t>Each student gets 6 cards and will start at level one. </a:t>
            </a:r>
          </a:p>
          <a:p>
            <a:r>
              <a:rPr lang="en-GB" b="1" dirty="0"/>
              <a:t>Battle: </a:t>
            </a:r>
            <a:r>
              <a:rPr lang="en-GB" b="0" dirty="0"/>
              <a:t>Students will walk around showing their card, find someone at the same and repeat the sentences. </a:t>
            </a:r>
            <a:br>
              <a:rPr lang="en-GB" b="0" dirty="0"/>
            </a:br>
            <a:r>
              <a:rPr lang="en-GB" b="0" dirty="0"/>
              <a:t>          Then they will rock, paper, scissors. </a:t>
            </a:r>
          </a:p>
          <a:p>
            <a:r>
              <a:rPr lang="en-GB" b="1" dirty="0"/>
              <a:t>Level Up: </a:t>
            </a:r>
            <a:r>
              <a:rPr lang="en-GB" b="0" dirty="0"/>
              <a:t>The winner will go up +1 level, the loser will go back to the beginning.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Boss: </a:t>
            </a:r>
            <a:r>
              <a:rPr lang="en-GB" b="0" dirty="0"/>
              <a:t>The first winner of level 6 becomes the boss.</a:t>
            </a:r>
            <a:br>
              <a:rPr lang="en-GB" b="0" dirty="0"/>
            </a:br>
            <a:r>
              <a:rPr lang="en-GB" b="1" dirty="0"/>
              <a:t>Repeat:</a:t>
            </a:r>
            <a:r>
              <a:rPr lang="en-GB" b="0" dirty="0"/>
              <a:t> The game can be repeat for any length of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b="1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DC44-4865-4C7A-A90E-E34D7BE4F9D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569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DC44-4865-4C7A-A90E-E34D7BE4F9D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864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DC44-4865-4C7A-A90E-E34D7BE4F9D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53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BE1DE8-2040-4AC1-8C6A-17FF690027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42FCCFF-504B-45D7-8DC8-9B923F923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A78122-DE96-4CE9-A010-90E0CD55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774F-B5A9-4D39-9860-C1F9AEC1144E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74CB310-13F0-4C2D-BADA-2C241424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0CFAAC5-89F1-443A-A23C-5C5B0B3CB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11EC-9E99-422E-8B59-7985337FB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552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40DD54-3F5E-4E3D-9CF3-31C63C69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D8F4177-0ABB-4E4F-B81B-43802B325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E2E0456-7713-43B3-A6E5-34722B4A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774F-B5A9-4D39-9860-C1F9AEC1144E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30C65BC-AA7B-4CC9-A760-DFF1BA9AC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467C6E-6EDF-4539-B309-DAAE3C25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11EC-9E99-422E-8B59-7985337FB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4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80BB0B5-5048-45D9-949C-7CA65A4DC5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4A4363C-F00F-490C-904B-3005C6CB4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110CC8-360D-4D40-A95E-53F5B2833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774F-B5A9-4D39-9860-C1F9AEC1144E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FCB1B26-30D8-4BB3-B988-E42618E93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97AB0D0-1785-4331-9B0B-273C17D4D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11EC-9E99-422E-8B59-7985337FB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24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DC0C88-C1DD-43E0-8386-77756B39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F9C1526-BE0D-43C8-A249-EFF3D097F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4F9C6C3-CE77-4F86-BE00-B2425845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774F-B5A9-4D39-9860-C1F9AEC1144E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7014E04-2228-4052-8F5D-74A91CCF2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D131A7A-4234-45DE-96D9-C0DBBC8B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11EC-9E99-422E-8B59-7985337FB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25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2B9B21-D02B-4769-99D1-4C485160E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00FDEC9-4DB5-4007-9888-801F905CB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BE2B27B-D989-401B-8888-A3968549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774F-B5A9-4D39-9860-C1F9AEC1144E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285F44C-9C72-4326-8EED-3365779D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C1F5734-00CF-4A33-A34C-3B2EA8A6D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11EC-9E99-422E-8B59-7985337FB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96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CC67FA-4F26-416C-9568-81BD4387C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ED086DB-1143-4529-8D8F-AF54872B8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AA26355-A321-4DD9-8DEE-C935B593E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24571A-D499-4986-98AA-62F8CC13A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774F-B5A9-4D39-9860-C1F9AEC1144E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D1CD356-E5EE-4196-9395-E580CFE4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B0A4B71-111E-4B16-92D0-36CC0DE4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11EC-9E99-422E-8B59-7985337FB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58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853EE2-6D12-4661-BE64-41703DD6E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E42C6E0-C015-4E74-A75E-D581BDD39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915B0B2-D9EF-419E-A8DC-C92DA69A5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C3D3D4C-2B5F-4614-8EE5-AD855E88A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651AAC0-F011-4011-9157-96B913792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CBCFDB9-8F80-4734-B23F-D63E67AC8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774F-B5A9-4D39-9860-C1F9AEC1144E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7F53C1A-320A-4BD7-B278-E7A3993D1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716C8D4-17F0-4475-A4BA-31FFA020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11EC-9E99-422E-8B59-7985337FB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616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A65FD2-7DEC-4711-8AAE-F3F11037A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738D617-6FCB-42E0-BF79-A785847D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774F-B5A9-4D39-9860-C1F9AEC1144E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95CAF09-5E5E-4705-9E4B-EB3C5037A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F41C120-3952-4B6C-9B00-DC0FC6091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11EC-9E99-422E-8B59-7985337FB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38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18E3882-1FE7-4FCC-872D-C70741C90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774F-B5A9-4D39-9860-C1F9AEC1144E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D9B23E7-B6F9-4189-B297-ECD5EB40F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85386AC-2674-41B4-8FC0-1858B363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11EC-9E99-422E-8B59-7985337FB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87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4BEF84-6D2B-41B6-94A2-96583E60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D085CB6-9172-4E24-8DAB-E40F853C7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536FC7B-3A23-4196-B090-72635580A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E076633-1C61-4F71-A5C6-024AAD7A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774F-B5A9-4D39-9860-C1F9AEC1144E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897004-ECF3-4A0A-B794-57C42554F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2CAA599-DD70-4C52-A873-9054310B3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11EC-9E99-422E-8B59-7985337FB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6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236D50-2E53-443C-BE40-D4A6E6B2C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F74EE14-19CB-4A95-9030-BEF644F060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B2A6EF9-6200-4396-A8C9-E312A6AB0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EB24DF3-ABF2-4843-AEF6-3BE8C3DA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774F-B5A9-4D39-9860-C1F9AEC1144E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A1C725E-A684-45E4-9727-A679CA91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6877AE1-B7A8-49A4-94CD-91F7D90B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11EC-9E99-422E-8B59-7985337FB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33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F0677D5-5B09-4A36-967D-370743080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57848C-6203-45E6-A512-E997935CF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83814D5-56B6-4BD4-8E72-83E7361F3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7774F-B5A9-4D39-9860-C1F9AEC1144E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EABBA9-9C5F-4A36-B529-B7CCA85EF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7986E80-AAE8-4536-9466-5D4D72238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11EC-9E99-422E-8B59-7985337FB5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CFCECB-E8F1-4873-818C-4BC4C1BCCA12}"/>
              </a:ext>
            </a:extLst>
          </p:cNvPr>
          <p:cNvSpPr txBox="1"/>
          <p:nvPr userDrawn="1"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A6F9B-294E-4129-A73B-CFC96A95EE56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95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81A8D11D-3D0A-43A1-AF04-777481DEC456}"/>
              </a:ext>
            </a:extLst>
          </p:cNvPr>
          <p:cNvSpPr/>
          <p:nvPr/>
        </p:nvSpPr>
        <p:spPr>
          <a:xfrm>
            <a:off x="129073" y="4714588"/>
            <a:ext cx="10217021" cy="463902"/>
          </a:xfrm>
          <a:custGeom>
            <a:avLst/>
            <a:gdLst>
              <a:gd name="connsiteX0" fmla="*/ 0 w 11299371"/>
              <a:gd name="connsiteY0" fmla="*/ 0 h 643812"/>
              <a:gd name="connsiteX1" fmla="*/ 11299371 w 11299371"/>
              <a:gd name="connsiteY1" fmla="*/ 0 h 643812"/>
              <a:gd name="connsiteX2" fmla="*/ 10207690 w 11299371"/>
              <a:gd name="connsiteY2" fmla="*/ 643812 h 643812"/>
              <a:gd name="connsiteX3" fmla="*/ 37322 w 11299371"/>
              <a:gd name="connsiteY3" fmla="*/ 643812 h 643812"/>
              <a:gd name="connsiteX4" fmla="*/ 0 w 11299371"/>
              <a:gd name="connsiteY4" fmla="*/ 0 h 6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71" h="643812">
                <a:moveTo>
                  <a:pt x="0" y="0"/>
                </a:moveTo>
                <a:lnTo>
                  <a:pt x="11299371" y="0"/>
                </a:lnTo>
                <a:lnTo>
                  <a:pt x="10207690" y="643812"/>
                </a:lnTo>
                <a:lnTo>
                  <a:pt x="37322" y="6438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EE4DB-5117-49AB-8D7E-1EAEAE1136AD}"/>
              </a:ext>
            </a:extLst>
          </p:cNvPr>
          <p:cNvSpPr txBox="1"/>
          <p:nvPr/>
        </p:nvSpPr>
        <p:spPr>
          <a:xfrm>
            <a:off x="1845906" y="4015515"/>
            <a:ext cx="85001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i="1" spc="-300" dirty="0">
                <a:solidFill>
                  <a:schemeClr val="bg1"/>
                </a:solidFill>
                <a:latin typeface="VALORANT" pitchFamily="2" charset="0"/>
              </a:rPr>
              <a:t>Level up</a:t>
            </a:r>
          </a:p>
        </p:txBody>
      </p:sp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37C1DBB8-4586-4566-9508-7AFD2B92BEC3}"/>
              </a:ext>
            </a:extLst>
          </p:cNvPr>
          <p:cNvSpPr/>
          <p:nvPr/>
        </p:nvSpPr>
        <p:spPr>
          <a:xfrm flipH="1">
            <a:off x="4842587" y="5645612"/>
            <a:ext cx="5991808" cy="307319"/>
          </a:xfrm>
          <a:custGeom>
            <a:avLst/>
            <a:gdLst>
              <a:gd name="connsiteX0" fmla="*/ 0 w 11299371"/>
              <a:gd name="connsiteY0" fmla="*/ 0 h 643812"/>
              <a:gd name="connsiteX1" fmla="*/ 11299371 w 11299371"/>
              <a:gd name="connsiteY1" fmla="*/ 0 h 643812"/>
              <a:gd name="connsiteX2" fmla="*/ 10207690 w 11299371"/>
              <a:gd name="connsiteY2" fmla="*/ 643812 h 643812"/>
              <a:gd name="connsiteX3" fmla="*/ 37322 w 11299371"/>
              <a:gd name="connsiteY3" fmla="*/ 643812 h 643812"/>
              <a:gd name="connsiteX4" fmla="*/ 0 w 11299371"/>
              <a:gd name="connsiteY4" fmla="*/ 0 h 6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71" h="643812">
                <a:moveTo>
                  <a:pt x="0" y="0"/>
                </a:moveTo>
                <a:lnTo>
                  <a:pt x="11299371" y="0"/>
                </a:lnTo>
                <a:lnTo>
                  <a:pt x="10207690" y="643812"/>
                </a:lnTo>
                <a:lnTo>
                  <a:pt x="37322" y="6438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D4DE13-6CC1-42F0-BB03-9764C99D5FDA}"/>
              </a:ext>
            </a:extLst>
          </p:cNvPr>
          <p:cNvSpPr txBox="1"/>
          <p:nvPr/>
        </p:nvSpPr>
        <p:spPr>
          <a:xfrm>
            <a:off x="6941974" y="5337606"/>
            <a:ext cx="2679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i="1" spc="-300" dirty="0">
                <a:solidFill>
                  <a:srgbClr val="B6B5B5"/>
                </a:solidFill>
                <a:latin typeface="VALORANT" pitchFamily="2" charset="0"/>
              </a:rPr>
              <a:t>game</a:t>
            </a:r>
          </a:p>
        </p:txBody>
      </p:sp>
      <p:pic>
        <p:nvPicPr>
          <p:cNvPr id="2" name="Valorant OST - Loading [Main Theme] - Devvy">
            <a:hlinkClick r:id="" action="ppaction://media"/>
            <a:extLst>
              <a:ext uri="{FF2B5EF4-FFF2-40B4-BE49-F238E27FC236}">
                <a16:creationId xmlns:a16="http://schemas.microsoft.com/office/drawing/2014/main" id="{0E75D875-8EA7-4806-8E85-89ECB1362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0F172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64D82072-DECC-4549-9540-0D4C15F96A05}"/>
              </a:ext>
            </a:extLst>
          </p:cNvPr>
          <p:cNvSpPr txBox="1"/>
          <p:nvPr/>
        </p:nvSpPr>
        <p:spPr>
          <a:xfrm rot="5551790" flipH="1" flipV="1">
            <a:off x="-984093" y="1329788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00C1C9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00C1C9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00C1C9"/>
                </a:solidFill>
                <a:effectLst>
                  <a:glow rad="101600">
                    <a:srgbClr val="00C1C9">
                      <a:alpha val="40000"/>
                    </a:srgbClr>
                  </a:glow>
                </a:effectLst>
                <a:latin typeface="VALORANT" pitchFamily="2" charset="0"/>
              </a:rPr>
              <a:t>one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027405-78C1-4DBC-BC76-8F3BFF204BAB}"/>
              </a:ext>
            </a:extLst>
          </p:cNvPr>
          <p:cNvSpPr txBox="1"/>
          <p:nvPr/>
        </p:nvSpPr>
        <p:spPr>
          <a:xfrm rot="5551790" flipH="1" flipV="1">
            <a:off x="2828924" y="1329788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FECC78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FECC78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FECC78"/>
                </a:solidFill>
                <a:effectLst>
                  <a:glow rad="101600">
                    <a:srgbClr val="FECC78">
                      <a:alpha val="40000"/>
                    </a:srgbClr>
                  </a:glow>
                </a:effectLst>
                <a:latin typeface="VALORANT" pitchFamily="2" charset="0"/>
              </a:rPr>
              <a:t>two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B0E319-C597-4EE9-AAD1-840B21000E93}"/>
              </a:ext>
            </a:extLst>
          </p:cNvPr>
          <p:cNvSpPr txBox="1"/>
          <p:nvPr/>
        </p:nvSpPr>
        <p:spPr>
          <a:xfrm rot="5551790" flipH="1" flipV="1">
            <a:off x="6641942" y="1329788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487C5E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487C5E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487C5E"/>
                </a:solidFill>
                <a:effectLst>
                  <a:glow rad="101600">
                    <a:srgbClr val="487C5E">
                      <a:alpha val="40000"/>
                    </a:srgbClr>
                  </a:glow>
                </a:effectLst>
                <a:latin typeface="VALORANT" pitchFamily="2" charset="0"/>
              </a:rPr>
              <a:t>three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580528-1A68-4D1B-AFC2-AA817C371F3E}"/>
              </a:ext>
            </a:extLst>
          </p:cNvPr>
          <p:cNvSpPr txBox="1"/>
          <p:nvPr/>
        </p:nvSpPr>
        <p:spPr>
          <a:xfrm rot="5551790" flipH="1" flipV="1">
            <a:off x="-984093" y="4758782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A6A6A6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A6A6A6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B6B5B5"/>
                </a:solidFill>
                <a:effectLst>
                  <a:glow rad="101600">
                    <a:srgbClr val="A6A6A6">
                      <a:alpha val="40000"/>
                    </a:srgbClr>
                  </a:glow>
                </a:effectLst>
                <a:latin typeface="VALORANT" pitchFamily="2" charset="0"/>
              </a:rPr>
              <a:t>four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387438-5B8D-4F66-B164-2797F69D9211}"/>
              </a:ext>
            </a:extLst>
          </p:cNvPr>
          <p:cNvSpPr txBox="1"/>
          <p:nvPr/>
        </p:nvSpPr>
        <p:spPr>
          <a:xfrm rot="5551790" flipH="1" flipV="1">
            <a:off x="2828924" y="4758782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75ABAF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75ABAF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75ABAF"/>
                </a:solidFill>
                <a:effectLst>
                  <a:glow rad="101600">
                    <a:srgbClr val="75ABAF">
                      <a:alpha val="40000"/>
                    </a:srgbClr>
                  </a:glow>
                </a:effectLst>
                <a:latin typeface="VALORANT" pitchFamily="2" charset="0"/>
              </a:rPr>
              <a:t>five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8EBD83-1E19-4D46-84EF-0F4891339D96}"/>
              </a:ext>
            </a:extLst>
          </p:cNvPr>
          <p:cNvSpPr txBox="1"/>
          <p:nvPr/>
        </p:nvSpPr>
        <p:spPr>
          <a:xfrm rot="5551790" flipH="1" flipV="1">
            <a:off x="6641941" y="4758771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7B81B8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7B81B8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7B81B8"/>
                </a:solidFill>
                <a:effectLst>
                  <a:glow rad="101600">
                    <a:srgbClr val="7B81B8">
                      <a:alpha val="40000"/>
                    </a:srgbClr>
                  </a:glow>
                </a:effectLst>
                <a:latin typeface="VALORANT" pitchFamily="2" charset="0"/>
              </a:rPr>
              <a:t>six</a:t>
            </a: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6AF49D92-5974-4876-9F25-4183052A2C86}"/>
              </a:ext>
            </a:extLst>
          </p:cNvPr>
          <p:cNvSpPr/>
          <p:nvPr/>
        </p:nvSpPr>
        <p:spPr>
          <a:xfrm>
            <a:off x="8467164" y="3524052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6.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B691DC18-580E-438A-92F1-02496BD35EC0}"/>
              </a:ext>
            </a:extLst>
          </p:cNvPr>
          <p:cNvSpPr/>
          <p:nvPr/>
        </p:nvSpPr>
        <p:spPr>
          <a:xfrm>
            <a:off x="8467164" y="107068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3.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68200D86-CB4D-484E-99FC-35293DAA766F}"/>
              </a:ext>
            </a:extLst>
          </p:cNvPr>
          <p:cNvSpPr/>
          <p:nvPr/>
        </p:nvSpPr>
        <p:spPr>
          <a:xfrm>
            <a:off x="4654147" y="3512042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5.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E4EDC7AE-A34B-48AA-8443-EA280B279497}"/>
              </a:ext>
            </a:extLst>
          </p:cNvPr>
          <p:cNvSpPr/>
          <p:nvPr/>
        </p:nvSpPr>
        <p:spPr>
          <a:xfrm>
            <a:off x="4654147" y="95058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2.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DBA1DFF3-539B-456D-BE27-41C982969882}"/>
              </a:ext>
            </a:extLst>
          </p:cNvPr>
          <p:cNvSpPr/>
          <p:nvPr/>
        </p:nvSpPr>
        <p:spPr>
          <a:xfrm>
            <a:off x="841129" y="3512042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4.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5" name="자유형: 도형 24">
            <a:extLst>
              <a:ext uri="{FF2B5EF4-FFF2-40B4-BE49-F238E27FC236}">
                <a16:creationId xmlns:a16="http://schemas.microsoft.com/office/drawing/2014/main" id="{42D43B70-E43D-4E2E-9794-93EBFE43D175}"/>
              </a:ext>
            </a:extLst>
          </p:cNvPr>
          <p:cNvSpPr/>
          <p:nvPr/>
        </p:nvSpPr>
        <p:spPr>
          <a:xfrm>
            <a:off x="841129" y="95058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1.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</p:spTree>
    <p:extLst>
      <p:ext uri="{BB962C8B-B14F-4D97-AF65-F5344CB8AC3E}">
        <p14:creationId xmlns:p14="http://schemas.microsoft.com/office/powerpoint/2010/main" val="178499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0F172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64D82072-DECC-4549-9540-0D4C15F96A05}"/>
              </a:ext>
            </a:extLst>
          </p:cNvPr>
          <p:cNvSpPr txBox="1"/>
          <p:nvPr/>
        </p:nvSpPr>
        <p:spPr>
          <a:xfrm rot="5551790" flipH="1" flipV="1">
            <a:off x="-984093" y="1329788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00C1C9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00C1C9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00C1C9"/>
                </a:solidFill>
                <a:effectLst>
                  <a:glow rad="101600">
                    <a:srgbClr val="00C1C9">
                      <a:alpha val="40000"/>
                    </a:srgbClr>
                  </a:glow>
                </a:effectLst>
                <a:latin typeface="VALORANT" pitchFamily="2" charset="0"/>
              </a:rPr>
              <a:t>one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027405-78C1-4DBC-BC76-8F3BFF204BAB}"/>
              </a:ext>
            </a:extLst>
          </p:cNvPr>
          <p:cNvSpPr txBox="1"/>
          <p:nvPr/>
        </p:nvSpPr>
        <p:spPr>
          <a:xfrm rot="5551790" flipH="1" flipV="1">
            <a:off x="2828924" y="1329788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FECC78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FECC78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FECC78"/>
                </a:solidFill>
                <a:effectLst>
                  <a:glow rad="101600">
                    <a:srgbClr val="FECC78">
                      <a:alpha val="40000"/>
                    </a:srgbClr>
                  </a:glow>
                </a:effectLst>
                <a:latin typeface="VALORANT" pitchFamily="2" charset="0"/>
              </a:rPr>
              <a:t>two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B0E319-C597-4EE9-AAD1-840B21000E93}"/>
              </a:ext>
            </a:extLst>
          </p:cNvPr>
          <p:cNvSpPr txBox="1"/>
          <p:nvPr/>
        </p:nvSpPr>
        <p:spPr>
          <a:xfrm rot="5551790" flipH="1" flipV="1">
            <a:off x="6641942" y="1329788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487C5E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487C5E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487C5E"/>
                </a:solidFill>
                <a:effectLst>
                  <a:glow rad="101600">
                    <a:srgbClr val="487C5E">
                      <a:alpha val="40000"/>
                    </a:srgbClr>
                  </a:glow>
                </a:effectLst>
                <a:latin typeface="VALORANT" pitchFamily="2" charset="0"/>
              </a:rPr>
              <a:t>three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580528-1A68-4D1B-AFC2-AA817C371F3E}"/>
              </a:ext>
            </a:extLst>
          </p:cNvPr>
          <p:cNvSpPr txBox="1"/>
          <p:nvPr/>
        </p:nvSpPr>
        <p:spPr>
          <a:xfrm rot="5551790" flipH="1" flipV="1">
            <a:off x="-984093" y="4758782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A6A6A6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A6A6A6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B6B5B5"/>
                </a:solidFill>
                <a:effectLst>
                  <a:glow rad="101600">
                    <a:srgbClr val="A6A6A6">
                      <a:alpha val="40000"/>
                    </a:srgbClr>
                  </a:glow>
                </a:effectLst>
                <a:latin typeface="VALORANT" pitchFamily="2" charset="0"/>
              </a:rPr>
              <a:t>four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387438-5B8D-4F66-B164-2797F69D9211}"/>
              </a:ext>
            </a:extLst>
          </p:cNvPr>
          <p:cNvSpPr txBox="1"/>
          <p:nvPr/>
        </p:nvSpPr>
        <p:spPr>
          <a:xfrm rot="5551790" flipH="1" flipV="1">
            <a:off x="2828924" y="4758782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75ABAF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75ABAF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75ABAF"/>
                </a:solidFill>
                <a:effectLst>
                  <a:glow rad="101600">
                    <a:srgbClr val="75ABAF">
                      <a:alpha val="40000"/>
                    </a:srgbClr>
                  </a:glow>
                </a:effectLst>
                <a:latin typeface="VALORANT" pitchFamily="2" charset="0"/>
              </a:rPr>
              <a:t>five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8EBD83-1E19-4D46-84EF-0F4891339D96}"/>
              </a:ext>
            </a:extLst>
          </p:cNvPr>
          <p:cNvSpPr txBox="1"/>
          <p:nvPr/>
        </p:nvSpPr>
        <p:spPr>
          <a:xfrm rot="5551790" flipH="1" flipV="1">
            <a:off x="6641941" y="4758771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7B81B8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7B81B8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7B81B8"/>
                </a:solidFill>
                <a:effectLst>
                  <a:glow rad="101600">
                    <a:srgbClr val="7B81B8">
                      <a:alpha val="40000"/>
                    </a:srgbClr>
                  </a:glow>
                </a:effectLst>
                <a:latin typeface="VALORANT" pitchFamily="2" charset="0"/>
              </a:rPr>
              <a:t>six</a:t>
            </a: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6AF49D92-5974-4876-9F25-4183052A2C86}"/>
              </a:ext>
            </a:extLst>
          </p:cNvPr>
          <p:cNvSpPr/>
          <p:nvPr/>
        </p:nvSpPr>
        <p:spPr>
          <a:xfrm>
            <a:off x="8467164" y="3524052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6.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B691DC18-580E-438A-92F1-02496BD35EC0}"/>
              </a:ext>
            </a:extLst>
          </p:cNvPr>
          <p:cNvSpPr/>
          <p:nvPr/>
        </p:nvSpPr>
        <p:spPr>
          <a:xfrm>
            <a:off x="8467164" y="107068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3.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68200D86-CB4D-484E-99FC-35293DAA766F}"/>
              </a:ext>
            </a:extLst>
          </p:cNvPr>
          <p:cNvSpPr/>
          <p:nvPr/>
        </p:nvSpPr>
        <p:spPr>
          <a:xfrm>
            <a:off x="4654147" y="3512042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5.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E4EDC7AE-A34B-48AA-8443-EA280B279497}"/>
              </a:ext>
            </a:extLst>
          </p:cNvPr>
          <p:cNvSpPr/>
          <p:nvPr/>
        </p:nvSpPr>
        <p:spPr>
          <a:xfrm>
            <a:off x="4654147" y="95058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2.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DBA1DFF3-539B-456D-BE27-41C982969882}"/>
              </a:ext>
            </a:extLst>
          </p:cNvPr>
          <p:cNvSpPr/>
          <p:nvPr/>
        </p:nvSpPr>
        <p:spPr>
          <a:xfrm>
            <a:off x="841129" y="3512042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4.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5" name="자유형: 도형 24">
            <a:extLst>
              <a:ext uri="{FF2B5EF4-FFF2-40B4-BE49-F238E27FC236}">
                <a16:creationId xmlns:a16="http://schemas.microsoft.com/office/drawing/2014/main" id="{42D43B70-E43D-4E2E-9794-93EBFE43D175}"/>
              </a:ext>
            </a:extLst>
          </p:cNvPr>
          <p:cNvSpPr/>
          <p:nvPr/>
        </p:nvSpPr>
        <p:spPr>
          <a:xfrm>
            <a:off x="841129" y="95058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1.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</p:spTree>
    <p:extLst>
      <p:ext uri="{BB962C8B-B14F-4D97-AF65-F5344CB8AC3E}">
        <p14:creationId xmlns:p14="http://schemas.microsoft.com/office/powerpoint/2010/main" val="241849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0F172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601BD531-0C13-4773-8656-8096DA4338F2}"/>
              </a:ext>
            </a:extLst>
          </p:cNvPr>
          <p:cNvSpPr/>
          <p:nvPr/>
        </p:nvSpPr>
        <p:spPr>
          <a:xfrm>
            <a:off x="229912" y="349279"/>
            <a:ext cx="11601304" cy="6088843"/>
          </a:xfrm>
          <a:custGeom>
            <a:avLst/>
            <a:gdLst>
              <a:gd name="connsiteX0" fmla="*/ 37323 w 1735494"/>
              <a:gd name="connsiteY0" fmla="*/ 0 h 2817845"/>
              <a:gd name="connsiteX1" fmla="*/ 1735494 w 1735494"/>
              <a:gd name="connsiteY1" fmla="*/ 0 h 2817845"/>
              <a:gd name="connsiteX2" fmla="*/ 1045029 w 1735494"/>
              <a:gd name="connsiteY2" fmla="*/ 2817845 h 2817845"/>
              <a:gd name="connsiteX3" fmla="*/ 0 w 1735494"/>
              <a:gd name="connsiteY3" fmla="*/ 2817845 h 2817845"/>
              <a:gd name="connsiteX4" fmla="*/ 37323 w 1735494"/>
              <a:gd name="connsiteY4" fmla="*/ 0 h 281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5494" h="2817845">
                <a:moveTo>
                  <a:pt x="37323" y="0"/>
                </a:moveTo>
                <a:lnTo>
                  <a:pt x="1735494" y="0"/>
                </a:lnTo>
                <a:lnTo>
                  <a:pt x="1045029" y="2817845"/>
                </a:lnTo>
                <a:lnTo>
                  <a:pt x="0" y="2817845"/>
                </a:lnTo>
                <a:lnTo>
                  <a:pt x="37323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141ACEC6-D2CC-4828-BFB4-79ADCA6BC438}"/>
              </a:ext>
            </a:extLst>
          </p:cNvPr>
          <p:cNvSpPr/>
          <p:nvPr/>
        </p:nvSpPr>
        <p:spPr>
          <a:xfrm>
            <a:off x="525780" y="3494941"/>
            <a:ext cx="10412643" cy="463902"/>
          </a:xfrm>
          <a:custGeom>
            <a:avLst/>
            <a:gdLst>
              <a:gd name="connsiteX0" fmla="*/ 0 w 11299371"/>
              <a:gd name="connsiteY0" fmla="*/ 0 h 643812"/>
              <a:gd name="connsiteX1" fmla="*/ 11299371 w 11299371"/>
              <a:gd name="connsiteY1" fmla="*/ 0 h 643812"/>
              <a:gd name="connsiteX2" fmla="*/ 10207690 w 11299371"/>
              <a:gd name="connsiteY2" fmla="*/ 643812 h 643812"/>
              <a:gd name="connsiteX3" fmla="*/ 37322 w 11299371"/>
              <a:gd name="connsiteY3" fmla="*/ 643812 h 643812"/>
              <a:gd name="connsiteX4" fmla="*/ 0 w 11299371"/>
              <a:gd name="connsiteY4" fmla="*/ 0 h 6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71" h="643812">
                <a:moveTo>
                  <a:pt x="0" y="0"/>
                </a:moveTo>
                <a:lnTo>
                  <a:pt x="11299371" y="0"/>
                </a:lnTo>
                <a:lnTo>
                  <a:pt x="10207690" y="643812"/>
                </a:lnTo>
                <a:lnTo>
                  <a:pt x="37322" y="6438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2A729-6E33-4114-A2A8-245BA82C486B}"/>
              </a:ext>
            </a:extLst>
          </p:cNvPr>
          <p:cNvSpPr txBox="1"/>
          <p:nvPr/>
        </p:nvSpPr>
        <p:spPr>
          <a:xfrm>
            <a:off x="1780470" y="2608870"/>
            <a:ext cx="8500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i="1" spc="-300" dirty="0">
                <a:solidFill>
                  <a:schemeClr val="bg1"/>
                </a:solidFill>
                <a:effectLst>
                  <a:glow rad="127000">
                    <a:srgbClr val="FF4654">
                      <a:alpha val="59000"/>
                    </a:srgbClr>
                  </a:glow>
                  <a:outerShdw blurRad="25400" dist="241300" dir="18900000" sx="126000" sy="126000" algn="bl" rotWithShape="0">
                    <a:prstClr val="black">
                      <a:alpha val="40000"/>
                    </a:prstClr>
                  </a:outerShdw>
                </a:effectLst>
                <a:latin typeface="VALORANT" pitchFamily="2" charset="0"/>
              </a:rPr>
              <a:t>finish</a:t>
            </a:r>
          </a:p>
        </p:txBody>
      </p:sp>
      <p:pic>
        <p:nvPicPr>
          <p:cNvPr id="1026" name="Picture 2" descr="File:Valorant logo - pink color version (cropped).png - Wikimedia Commons">
            <a:extLst>
              <a:ext uri="{FF2B5EF4-FFF2-40B4-BE49-F238E27FC236}">
                <a16:creationId xmlns:a16="http://schemas.microsoft.com/office/drawing/2014/main" id="{F9FB7EDD-9F37-4F6D-BFF2-FDAAFB818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23" y="4586848"/>
            <a:ext cx="2446020" cy="192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AA47E211-EF48-4D8C-94FD-66C69C31515C}"/>
              </a:ext>
            </a:extLst>
          </p:cNvPr>
          <p:cNvSpPr/>
          <p:nvPr/>
        </p:nvSpPr>
        <p:spPr>
          <a:xfrm>
            <a:off x="525779" y="3993133"/>
            <a:ext cx="7292341" cy="110237"/>
          </a:xfrm>
          <a:custGeom>
            <a:avLst/>
            <a:gdLst>
              <a:gd name="connsiteX0" fmla="*/ 0 w 11299371"/>
              <a:gd name="connsiteY0" fmla="*/ 0 h 643812"/>
              <a:gd name="connsiteX1" fmla="*/ 11299371 w 11299371"/>
              <a:gd name="connsiteY1" fmla="*/ 0 h 643812"/>
              <a:gd name="connsiteX2" fmla="*/ 10207690 w 11299371"/>
              <a:gd name="connsiteY2" fmla="*/ 643812 h 643812"/>
              <a:gd name="connsiteX3" fmla="*/ 37322 w 11299371"/>
              <a:gd name="connsiteY3" fmla="*/ 643812 h 643812"/>
              <a:gd name="connsiteX4" fmla="*/ 0 w 11299371"/>
              <a:gd name="connsiteY4" fmla="*/ 0 h 6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71" h="643812">
                <a:moveTo>
                  <a:pt x="0" y="0"/>
                </a:moveTo>
                <a:lnTo>
                  <a:pt x="11299371" y="0"/>
                </a:lnTo>
                <a:lnTo>
                  <a:pt x="10207690" y="643812"/>
                </a:lnTo>
                <a:lnTo>
                  <a:pt x="37322" y="643812"/>
                </a:lnTo>
                <a:lnTo>
                  <a:pt x="0" y="0"/>
                </a:lnTo>
                <a:close/>
              </a:path>
            </a:pathLst>
          </a:custGeom>
          <a:solidFill>
            <a:srgbClr val="FF465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BD56B48-67EA-4131-9D23-974D74F73381}"/>
              </a:ext>
            </a:extLst>
          </p:cNvPr>
          <p:cNvGrpSpPr/>
          <p:nvPr/>
        </p:nvGrpSpPr>
        <p:grpSpPr>
          <a:xfrm>
            <a:off x="1097280" y="662941"/>
            <a:ext cx="111546" cy="1434405"/>
            <a:chOff x="1097280" y="662941"/>
            <a:chExt cx="111546" cy="1434405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A962F412-DD53-40CD-B373-3B4448AF9A27}"/>
                </a:ext>
              </a:extLst>
            </p:cNvPr>
            <p:cNvSpPr/>
            <p:nvPr/>
          </p:nvSpPr>
          <p:spPr>
            <a:xfrm>
              <a:off x="1097280" y="662941"/>
              <a:ext cx="106831" cy="365760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04733CA-ACEC-4630-B6C8-9116F34735C2}"/>
                </a:ext>
              </a:extLst>
            </p:cNvPr>
            <p:cNvSpPr/>
            <p:nvPr/>
          </p:nvSpPr>
          <p:spPr>
            <a:xfrm>
              <a:off x="1097280" y="1062991"/>
              <a:ext cx="106831" cy="18253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36BAEECB-8004-44CA-B2F2-B7FA15ACF6D2}"/>
                </a:ext>
              </a:extLst>
            </p:cNvPr>
            <p:cNvSpPr/>
            <p:nvPr/>
          </p:nvSpPr>
          <p:spPr>
            <a:xfrm>
              <a:off x="1097280" y="1285724"/>
              <a:ext cx="106831" cy="9342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EDEC1D54-F571-4B8E-85D9-43BC42415293}"/>
                </a:ext>
              </a:extLst>
            </p:cNvPr>
            <p:cNvSpPr/>
            <p:nvPr/>
          </p:nvSpPr>
          <p:spPr>
            <a:xfrm>
              <a:off x="1097280" y="1413435"/>
              <a:ext cx="106831" cy="9342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78992915-1E08-4BD9-B191-0FCBC8B5D17C}"/>
                </a:ext>
              </a:extLst>
            </p:cNvPr>
            <p:cNvSpPr/>
            <p:nvPr/>
          </p:nvSpPr>
          <p:spPr>
            <a:xfrm>
              <a:off x="1097280" y="1532883"/>
              <a:ext cx="106831" cy="19331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2DF4E67D-22D0-4C99-9F0C-B5B95F12D70E}"/>
                </a:ext>
              </a:extLst>
            </p:cNvPr>
            <p:cNvSpPr/>
            <p:nvPr/>
          </p:nvSpPr>
          <p:spPr>
            <a:xfrm>
              <a:off x="1097280" y="1760484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DE7FCFE3-4A0E-400F-B550-44A3280371BD}"/>
                </a:ext>
              </a:extLst>
            </p:cNvPr>
            <p:cNvSpPr/>
            <p:nvPr/>
          </p:nvSpPr>
          <p:spPr>
            <a:xfrm>
              <a:off x="1097280" y="1840493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F4C4A079-F28D-492F-A755-387B1DAD6117}"/>
                </a:ext>
              </a:extLst>
            </p:cNvPr>
            <p:cNvSpPr/>
            <p:nvPr/>
          </p:nvSpPr>
          <p:spPr>
            <a:xfrm>
              <a:off x="1101995" y="2051627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6AF08BA-4FC1-495E-9A49-0930C5F593E5}"/>
              </a:ext>
            </a:extLst>
          </p:cNvPr>
          <p:cNvGrpSpPr/>
          <p:nvPr/>
        </p:nvGrpSpPr>
        <p:grpSpPr>
          <a:xfrm>
            <a:off x="1267787" y="662941"/>
            <a:ext cx="45719" cy="2305168"/>
            <a:chOff x="1097280" y="662941"/>
            <a:chExt cx="111546" cy="1434405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F6866170-A7A2-48F3-B09C-15F88D9D3221}"/>
                </a:ext>
              </a:extLst>
            </p:cNvPr>
            <p:cNvSpPr/>
            <p:nvPr/>
          </p:nvSpPr>
          <p:spPr>
            <a:xfrm>
              <a:off x="1097280" y="662941"/>
              <a:ext cx="106831" cy="365760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EAD0E355-F68D-4E95-AABB-DE0EB851612A}"/>
                </a:ext>
              </a:extLst>
            </p:cNvPr>
            <p:cNvSpPr/>
            <p:nvPr/>
          </p:nvSpPr>
          <p:spPr>
            <a:xfrm>
              <a:off x="1097280" y="1062991"/>
              <a:ext cx="106831" cy="18253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ABBAA6CF-1C37-4220-922D-1F6718DA60AB}"/>
                </a:ext>
              </a:extLst>
            </p:cNvPr>
            <p:cNvSpPr/>
            <p:nvPr/>
          </p:nvSpPr>
          <p:spPr>
            <a:xfrm>
              <a:off x="1097280" y="1285724"/>
              <a:ext cx="106831" cy="9342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B5DAD4E7-365A-4785-B324-BA3D835B77F1}"/>
                </a:ext>
              </a:extLst>
            </p:cNvPr>
            <p:cNvSpPr/>
            <p:nvPr/>
          </p:nvSpPr>
          <p:spPr>
            <a:xfrm>
              <a:off x="1097280" y="1413435"/>
              <a:ext cx="106831" cy="9342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09C165C4-C8BE-4E75-901D-AD2E64DFB1E2}"/>
                </a:ext>
              </a:extLst>
            </p:cNvPr>
            <p:cNvSpPr/>
            <p:nvPr/>
          </p:nvSpPr>
          <p:spPr>
            <a:xfrm>
              <a:off x="1097280" y="1532883"/>
              <a:ext cx="106831" cy="19331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90F861C6-DE86-4076-BB96-441A1AD904B9}"/>
                </a:ext>
              </a:extLst>
            </p:cNvPr>
            <p:cNvSpPr/>
            <p:nvPr/>
          </p:nvSpPr>
          <p:spPr>
            <a:xfrm>
              <a:off x="1097280" y="1760484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443F1439-DB81-4B69-ABBB-090FF2F37D62}"/>
                </a:ext>
              </a:extLst>
            </p:cNvPr>
            <p:cNvSpPr/>
            <p:nvPr/>
          </p:nvSpPr>
          <p:spPr>
            <a:xfrm>
              <a:off x="1097280" y="1840493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B3A51FC6-A8C6-44A7-8FB2-40C5220A6618}"/>
                </a:ext>
              </a:extLst>
            </p:cNvPr>
            <p:cNvSpPr/>
            <p:nvPr/>
          </p:nvSpPr>
          <p:spPr>
            <a:xfrm>
              <a:off x="1101995" y="2051627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B1BE79C7-3AC2-4BFC-83E3-66EF1A0D1D9B}"/>
              </a:ext>
            </a:extLst>
          </p:cNvPr>
          <p:cNvGrpSpPr/>
          <p:nvPr/>
        </p:nvGrpSpPr>
        <p:grpSpPr>
          <a:xfrm>
            <a:off x="9112377" y="4639235"/>
            <a:ext cx="111546" cy="1434405"/>
            <a:chOff x="1097280" y="662941"/>
            <a:chExt cx="111546" cy="1434405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9D9C86D2-B18E-4D75-BB4F-D5E7911BB137}"/>
                </a:ext>
              </a:extLst>
            </p:cNvPr>
            <p:cNvSpPr/>
            <p:nvPr/>
          </p:nvSpPr>
          <p:spPr>
            <a:xfrm>
              <a:off x="1097280" y="662941"/>
              <a:ext cx="106831" cy="365760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B7535FF2-2E1F-4FF9-9EAC-2A340133F97B}"/>
                </a:ext>
              </a:extLst>
            </p:cNvPr>
            <p:cNvSpPr/>
            <p:nvPr/>
          </p:nvSpPr>
          <p:spPr>
            <a:xfrm>
              <a:off x="1097280" y="1062991"/>
              <a:ext cx="106831" cy="18253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03941B7D-523B-4594-89E7-85D583672BA6}"/>
                </a:ext>
              </a:extLst>
            </p:cNvPr>
            <p:cNvSpPr/>
            <p:nvPr/>
          </p:nvSpPr>
          <p:spPr>
            <a:xfrm>
              <a:off x="1097280" y="1285724"/>
              <a:ext cx="106831" cy="9342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236B7927-5E2C-403A-8E13-C41E9B47E3BD}"/>
                </a:ext>
              </a:extLst>
            </p:cNvPr>
            <p:cNvSpPr/>
            <p:nvPr/>
          </p:nvSpPr>
          <p:spPr>
            <a:xfrm>
              <a:off x="1097280" y="1413435"/>
              <a:ext cx="106831" cy="9342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4F04193E-019F-46CE-8E03-2C8882282E38}"/>
                </a:ext>
              </a:extLst>
            </p:cNvPr>
            <p:cNvSpPr/>
            <p:nvPr/>
          </p:nvSpPr>
          <p:spPr>
            <a:xfrm>
              <a:off x="1097280" y="1532883"/>
              <a:ext cx="106831" cy="19331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6A1B994E-3167-4620-ABCF-D718B9D062CF}"/>
                </a:ext>
              </a:extLst>
            </p:cNvPr>
            <p:cNvSpPr/>
            <p:nvPr/>
          </p:nvSpPr>
          <p:spPr>
            <a:xfrm>
              <a:off x="1097280" y="1760484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080705AE-27FB-40C5-9014-9676012E78C2}"/>
                </a:ext>
              </a:extLst>
            </p:cNvPr>
            <p:cNvSpPr/>
            <p:nvPr/>
          </p:nvSpPr>
          <p:spPr>
            <a:xfrm>
              <a:off x="1097280" y="1840493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60C0F30E-6086-40CB-B53B-CBF6806C5992}"/>
                </a:ext>
              </a:extLst>
            </p:cNvPr>
            <p:cNvSpPr/>
            <p:nvPr/>
          </p:nvSpPr>
          <p:spPr>
            <a:xfrm>
              <a:off x="1101995" y="2051627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2" name="Picture 20" descr="Cypher | Valorant Wiki | Fandom">
            <a:extLst>
              <a:ext uri="{FF2B5EF4-FFF2-40B4-BE49-F238E27FC236}">
                <a16:creationId xmlns:a16="http://schemas.microsoft.com/office/drawing/2014/main" id="{0FE4DA9A-BB22-4968-9550-0CA9209EF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r="24616"/>
          <a:stretch/>
        </p:blipFill>
        <p:spPr bwMode="auto">
          <a:xfrm>
            <a:off x="525779" y="2166125"/>
            <a:ext cx="935302" cy="179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자유형: 도형 42">
            <a:extLst>
              <a:ext uri="{FF2B5EF4-FFF2-40B4-BE49-F238E27FC236}">
                <a16:creationId xmlns:a16="http://schemas.microsoft.com/office/drawing/2014/main" id="{E9A16EF8-078C-43A7-A8B6-461B6C6C5878}"/>
              </a:ext>
            </a:extLst>
          </p:cNvPr>
          <p:cNvSpPr/>
          <p:nvPr/>
        </p:nvSpPr>
        <p:spPr>
          <a:xfrm>
            <a:off x="391886" y="452846"/>
            <a:ext cx="10698119" cy="5886994"/>
          </a:xfrm>
          <a:custGeom>
            <a:avLst/>
            <a:gdLst>
              <a:gd name="connsiteX0" fmla="*/ 6783977 w 10781211"/>
              <a:gd name="connsiteY0" fmla="*/ 5817325 h 5886994"/>
              <a:gd name="connsiteX1" fmla="*/ 5634445 w 10781211"/>
              <a:gd name="connsiteY1" fmla="*/ 5869577 h 5886994"/>
              <a:gd name="connsiteX2" fmla="*/ 5529943 w 10781211"/>
              <a:gd name="connsiteY2" fmla="*/ 5721531 h 5886994"/>
              <a:gd name="connsiteX3" fmla="*/ 4110445 w 10781211"/>
              <a:gd name="connsiteY3" fmla="*/ 5738948 h 5886994"/>
              <a:gd name="connsiteX4" fmla="*/ 3944983 w 10781211"/>
              <a:gd name="connsiteY4" fmla="*/ 5886994 h 5886994"/>
              <a:gd name="connsiteX5" fmla="*/ 0 w 10781211"/>
              <a:gd name="connsiteY5" fmla="*/ 5878285 h 5886994"/>
              <a:gd name="connsiteX6" fmla="*/ 243840 w 10781211"/>
              <a:gd name="connsiteY6" fmla="*/ 8708 h 5886994"/>
              <a:gd name="connsiteX7" fmla="*/ 5712823 w 10781211"/>
              <a:gd name="connsiteY7" fmla="*/ 0 h 5886994"/>
              <a:gd name="connsiteX8" fmla="*/ 5425440 w 10781211"/>
              <a:gd name="connsiteY8" fmla="*/ 296091 h 5886994"/>
              <a:gd name="connsiteX9" fmla="*/ 9091748 w 10781211"/>
              <a:gd name="connsiteY9" fmla="*/ 339634 h 5886994"/>
              <a:gd name="connsiteX10" fmla="*/ 9805851 w 10781211"/>
              <a:gd name="connsiteY10" fmla="*/ 26125 h 5886994"/>
              <a:gd name="connsiteX11" fmla="*/ 10702834 w 10781211"/>
              <a:gd name="connsiteY11" fmla="*/ 26125 h 5886994"/>
              <a:gd name="connsiteX12" fmla="*/ 10154194 w 10781211"/>
              <a:gd name="connsiteY12" fmla="*/ 627017 h 5886994"/>
              <a:gd name="connsiteX13" fmla="*/ 10781211 w 10781211"/>
              <a:gd name="connsiteY13" fmla="*/ 670560 h 5886994"/>
              <a:gd name="connsiteX14" fmla="*/ 6783977 w 10781211"/>
              <a:gd name="connsiteY14" fmla="*/ 5817325 h 58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81211" h="5886994">
                <a:moveTo>
                  <a:pt x="6783977" y="5817325"/>
                </a:moveTo>
                <a:lnTo>
                  <a:pt x="5634445" y="5869577"/>
                </a:lnTo>
                <a:lnTo>
                  <a:pt x="5529943" y="5721531"/>
                </a:lnTo>
                <a:lnTo>
                  <a:pt x="4110445" y="5738948"/>
                </a:lnTo>
                <a:lnTo>
                  <a:pt x="3944983" y="5886994"/>
                </a:lnTo>
                <a:lnTo>
                  <a:pt x="0" y="5878285"/>
                </a:lnTo>
                <a:lnTo>
                  <a:pt x="243840" y="8708"/>
                </a:lnTo>
                <a:lnTo>
                  <a:pt x="5712823" y="0"/>
                </a:lnTo>
                <a:lnTo>
                  <a:pt x="5425440" y="296091"/>
                </a:lnTo>
                <a:lnTo>
                  <a:pt x="9091748" y="339634"/>
                </a:lnTo>
                <a:lnTo>
                  <a:pt x="9805851" y="26125"/>
                </a:lnTo>
                <a:lnTo>
                  <a:pt x="10702834" y="26125"/>
                </a:lnTo>
                <a:lnTo>
                  <a:pt x="10154194" y="627017"/>
                </a:lnTo>
                <a:lnTo>
                  <a:pt x="10781211" y="670560"/>
                </a:lnTo>
                <a:lnTo>
                  <a:pt x="6783977" y="5817325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ffectLst>
            <a:glow rad="228600">
              <a:srgbClr val="FF465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179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843AF0B7-73E5-4E0B-B95F-161022C66AC7}"/>
              </a:ext>
            </a:extLst>
          </p:cNvPr>
          <p:cNvGrpSpPr/>
          <p:nvPr/>
        </p:nvGrpSpPr>
        <p:grpSpPr>
          <a:xfrm>
            <a:off x="392136" y="1112601"/>
            <a:ext cx="11407728" cy="4632797"/>
            <a:chOff x="451282" y="64496"/>
            <a:chExt cx="10198562" cy="4141742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2F700BDB-0660-4DD3-BA6E-9BD29F429784}"/>
                </a:ext>
              </a:extLst>
            </p:cNvPr>
            <p:cNvGrpSpPr/>
            <p:nvPr/>
          </p:nvGrpSpPr>
          <p:grpSpPr>
            <a:xfrm rot="10800000" flipH="1" flipV="1">
              <a:off x="451282" y="84757"/>
              <a:ext cx="2418511" cy="3894966"/>
              <a:chOff x="257661" y="252560"/>
              <a:chExt cx="1972355" cy="3176440"/>
            </a:xfrm>
          </p:grpSpPr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05349618-AFD1-4DAC-B1D1-710E1B1ADF86}"/>
                  </a:ext>
                </a:extLst>
              </p:cNvPr>
              <p:cNvSpPr/>
              <p:nvPr/>
            </p:nvSpPr>
            <p:spPr>
              <a:xfrm>
                <a:off x="257661" y="252560"/>
                <a:ext cx="1972355" cy="3176440"/>
              </a:xfrm>
              <a:prstGeom prst="rect">
                <a:avLst/>
              </a:prstGeom>
              <a:solidFill>
                <a:srgbClr val="0F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ACCAD71C-BD28-447A-82C9-7863E75043F1}"/>
                  </a:ext>
                </a:extLst>
              </p:cNvPr>
              <p:cNvSpPr/>
              <p:nvPr/>
            </p:nvSpPr>
            <p:spPr>
              <a:xfrm>
                <a:off x="1464906" y="252561"/>
                <a:ext cx="765110" cy="369332"/>
              </a:xfrm>
              <a:prstGeom prst="rect">
                <a:avLst/>
              </a:prstGeom>
              <a:solidFill>
                <a:srgbClr val="00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C1D38130-A875-4E66-B9DA-64F5190B13E4}"/>
                  </a:ext>
                </a:extLst>
              </p:cNvPr>
              <p:cNvSpPr/>
              <p:nvPr/>
            </p:nvSpPr>
            <p:spPr>
              <a:xfrm>
                <a:off x="376091" y="522830"/>
                <a:ext cx="1735494" cy="2817845"/>
              </a:xfrm>
              <a:custGeom>
                <a:avLst/>
                <a:gdLst>
                  <a:gd name="connsiteX0" fmla="*/ 37323 w 1735494"/>
                  <a:gd name="connsiteY0" fmla="*/ 0 h 2817845"/>
                  <a:gd name="connsiteX1" fmla="*/ 1735494 w 1735494"/>
                  <a:gd name="connsiteY1" fmla="*/ 0 h 2817845"/>
                  <a:gd name="connsiteX2" fmla="*/ 1045029 w 1735494"/>
                  <a:gd name="connsiteY2" fmla="*/ 2817845 h 2817845"/>
                  <a:gd name="connsiteX3" fmla="*/ 0 w 1735494"/>
                  <a:gd name="connsiteY3" fmla="*/ 2817845 h 2817845"/>
                  <a:gd name="connsiteX4" fmla="*/ 37323 w 1735494"/>
                  <a:gd name="connsiteY4" fmla="*/ 0 h 2817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5494" h="2817845">
                    <a:moveTo>
                      <a:pt x="37323" y="0"/>
                    </a:moveTo>
                    <a:lnTo>
                      <a:pt x="1735494" y="0"/>
                    </a:lnTo>
                    <a:lnTo>
                      <a:pt x="1045029" y="2817845"/>
                    </a:lnTo>
                    <a:lnTo>
                      <a:pt x="0" y="2817845"/>
                    </a:lnTo>
                    <a:lnTo>
                      <a:pt x="37323" y="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D98705-7DCA-4BAD-B35F-18EB0B865A28}"/>
                  </a:ext>
                </a:extLst>
              </p:cNvPr>
              <p:cNvSpPr txBox="1"/>
              <p:nvPr/>
            </p:nvSpPr>
            <p:spPr>
              <a:xfrm>
                <a:off x="257661" y="252560"/>
                <a:ext cx="1655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ALORANT" pitchFamily="2" charset="0"/>
                    <a:ea typeface="+mn-ea"/>
                    <a:cs typeface="+mn-cs"/>
                  </a:rPr>
                  <a:t>Valorant</a:t>
                </a:r>
                <a:endParaRPr kumimoji="0" lang="en-GB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076" name="Picture 28" descr="KAY/O | Valorant Wiki | Fandom">
              <a:extLst>
                <a:ext uri="{FF2B5EF4-FFF2-40B4-BE49-F238E27FC236}">
                  <a16:creationId xmlns:a16="http://schemas.microsoft.com/office/drawing/2014/main" id="{13A522F2-B893-4204-9080-C8ACF1F20D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34" r="21823"/>
            <a:stretch/>
          </p:blipFill>
          <p:spPr bwMode="auto">
            <a:xfrm rot="10800000" flipH="1" flipV="1">
              <a:off x="452539" y="64496"/>
              <a:ext cx="2418512" cy="3919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C3F396-7FE0-4AB8-98E4-B9A9BD185AA2}"/>
                </a:ext>
              </a:extLst>
            </p:cNvPr>
            <p:cNvSpPr txBox="1"/>
            <p:nvPr/>
          </p:nvSpPr>
          <p:spPr>
            <a:xfrm rot="5400000" flipH="1" flipV="1">
              <a:off x="633522" y="1687667"/>
              <a:ext cx="3894967" cy="905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300" normalizeH="0" baseline="0" noProof="0" dirty="0">
                  <a:ln>
                    <a:noFill/>
                  </a:ln>
                  <a:solidFill>
                    <a:srgbClr val="293239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Level</a:t>
              </a:r>
              <a:r>
                <a:rPr kumimoji="0" lang="en-GB" sz="42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 </a:t>
              </a:r>
              <a:r>
                <a:rPr kumimoji="0" lang="en-GB" sz="4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00C1C9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ONE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7D31C6-C18D-402A-9D4C-B5660363EEAC}"/>
                </a:ext>
              </a:extLst>
            </p:cNvPr>
            <p:cNvSpPr txBox="1"/>
            <p:nvPr/>
          </p:nvSpPr>
          <p:spPr>
            <a:xfrm rot="10800000" flipH="1" flipV="1">
              <a:off x="451282" y="2847608"/>
              <a:ext cx="1121639" cy="135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77E23E6F-6287-4A5D-8612-00C25D10F24A}"/>
                </a:ext>
              </a:extLst>
            </p:cNvPr>
            <p:cNvGrpSpPr/>
            <p:nvPr/>
          </p:nvGrpSpPr>
          <p:grpSpPr>
            <a:xfrm rot="10800000" flipH="1" flipV="1">
              <a:off x="4244638" y="84757"/>
              <a:ext cx="2418511" cy="3894966"/>
              <a:chOff x="257661" y="252560"/>
              <a:chExt cx="1972355" cy="3176440"/>
            </a:xfrm>
          </p:grpSpPr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3A5B47F1-7F63-4C17-9A82-C9E97DD4112C}"/>
                  </a:ext>
                </a:extLst>
              </p:cNvPr>
              <p:cNvSpPr/>
              <p:nvPr/>
            </p:nvSpPr>
            <p:spPr>
              <a:xfrm>
                <a:off x="257661" y="252560"/>
                <a:ext cx="1972355" cy="3176440"/>
              </a:xfrm>
              <a:prstGeom prst="rect">
                <a:avLst/>
              </a:prstGeom>
              <a:solidFill>
                <a:srgbClr val="0F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1A9D827D-B265-4404-A177-26EC23B8BCDD}"/>
                  </a:ext>
                </a:extLst>
              </p:cNvPr>
              <p:cNvSpPr/>
              <p:nvPr/>
            </p:nvSpPr>
            <p:spPr>
              <a:xfrm>
                <a:off x="1464906" y="252561"/>
                <a:ext cx="765110" cy="369332"/>
              </a:xfrm>
              <a:prstGeom prst="rect">
                <a:avLst/>
              </a:prstGeom>
              <a:solidFill>
                <a:srgbClr val="FECC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E0A97E8B-359D-4D4A-914D-804F97BF8715}"/>
                  </a:ext>
                </a:extLst>
              </p:cNvPr>
              <p:cNvSpPr/>
              <p:nvPr/>
            </p:nvSpPr>
            <p:spPr>
              <a:xfrm>
                <a:off x="376091" y="522830"/>
                <a:ext cx="1735494" cy="2817845"/>
              </a:xfrm>
              <a:custGeom>
                <a:avLst/>
                <a:gdLst>
                  <a:gd name="connsiteX0" fmla="*/ 37323 w 1735494"/>
                  <a:gd name="connsiteY0" fmla="*/ 0 h 2817845"/>
                  <a:gd name="connsiteX1" fmla="*/ 1735494 w 1735494"/>
                  <a:gd name="connsiteY1" fmla="*/ 0 h 2817845"/>
                  <a:gd name="connsiteX2" fmla="*/ 1045029 w 1735494"/>
                  <a:gd name="connsiteY2" fmla="*/ 2817845 h 2817845"/>
                  <a:gd name="connsiteX3" fmla="*/ 0 w 1735494"/>
                  <a:gd name="connsiteY3" fmla="*/ 2817845 h 2817845"/>
                  <a:gd name="connsiteX4" fmla="*/ 37323 w 1735494"/>
                  <a:gd name="connsiteY4" fmla="*/ 0 h 2817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5494" h="2817845">
                    <a:moveTo>
                      <a:pt x="37323" y="0"/>
                    </a:moveTo>
                    <a:lnTo>
                      <a:pt x="1735494" y="0"/>
                    </a:lnTo>
                    <a:lnTo>
                      <a:pt x="1045029" y="2817845"/>
                    </a:lnTo>
                    <a:lnTo>
                      <a:pt x="0" y="2817845"/>
                    </a:lnTo>
                    <a:lnTo>
                      <a:pt x="37323" y="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A8B4AC-1B65-41EC-AF69-5E7ED28F62D4}"/>
                  </a:ext>
                </a:extLst>
              </p:cNvPr>
              <p:cNvSpPr txBox="1"/>
              <p:nvPr/>
            </p:nvSpPr>
            <p:spPr>
              <a:xfrm>
                <a:off x="257661" y="252560"/>
                <a:ext cx="1655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ALORANT" pitchFamily="2" charset="0"/>
                    <a:ea typeface="+mn-ea"/>
                    <a:cs typeface="+mn-cs"/>
                  </a:rPr>
                  <a:t>Valorant</a:t>
                </a:r>
                <a:endParaRPr kumimoji="0" lang="en-GB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072" name="Picture 24" descr="Phoenix | Valorant Wiki | Fandom">
              <a:extLst>
                <a:ext uri="{FF2B5EF4-FFF2-40B4-BE49-F238E27FC236}">
                  <a16:creationId xmlns:a16="http://schemas.microsoft.com/office/drawing/2014/main" id="{41B0E732-ACA4-446E-B645-824D2A889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245168" y="521447"/>
              <a:ext cx="2240157" cy="3434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4A3C1A-1A6A-4F7C-B3A1-44C587B3D06A}"/>
                </a:ext>
              </a:extLst>
            </p:cNvPr>
            <p:cNvSpPr txBox="1"/>
            <p:nvPr/>
          </p:nvSpPr>
          <p:spPr>
            <a:xfrm rot="5400000" flipH="1" flipV="1">
              <a:off x="4419572" y="1687667"/>
              <a:ext cx="3894967" cy="905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300" normalizeH="0" baseline="0" noProof="0" dirty="0">
                  <a:ln>
                    <a:noFill/>
                  </a:ln>
                  <a:solidFill>
                    <a:srgbClr val="293239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Level</a:t>
              </a:r>
              <a:r>
                <a:rPr kumimoji="0" lang="en-GB" sz="42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 </a:t>
              </a:r>
              <a:r>
                <a:rPr kumimoji="0" lang="en-GB" sz="4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FECC78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two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ADD5A1-9B09-4968-A755-3140382B209D}"/>
                </a:ext>
              </a:extLst>
            </p:cNvPr>
            <p:cNvSpPr txBox="1"/>
            <p:nvPr/>
          </p:nvSpPr>
          <p:spPr>
            <a:xfrm rot="10800000" flipH="1" flipV="1">
              <a:off x="4237332" y="2847608"/>
              <a:ext cx="1121639" cy="135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EF450051-585B-4FD2-8BD7-12D58E44A8DA}"/>
                </a:ext>
              </a:extLst>
            </p:cNvPr>
            <p:cNvGrpSpPr/>
            <p:nvPr/>
          </p:nvGrpSpPr>
          <p:grpSpPr>
            <a:xfrm rot="10800000" flipH="1" flipV="1">
              <a:off x="8070632" y="84757"/>
              <a:ext cx="2418511" cy="3894966"/>
              <a:chOff x="257661" y="252560"/>
              <a:chExt cx="1972355" cy="3176440"/>
            </a:xfrm>
          </p:grpSpPr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E9C8215F-FA9C-44C5-9418-D87D3651507C}"/>
                  </a:ext>
                </a:extLst>
              </p:cNvPr>
              <p:cNvSpPr/>
              <p:nvPr/>
            </p:nvSpPr>
            <p:spPr>
              <a:xfrm>
                <a:off x="257661" y="252560"/>
                <a:ext cx="1972355" cy="3176440"/>
              </a:xfrm>
              <a:prstGeom prst="rect">
                <a:avLst/>
              </a:prstGeom>
              <a:solidFill>
                <a:srgbClr val="0F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A038BE51-4F25-446F-BD72-894EB2283D3C}"/>
                  </a:ext>
                </a:extLst>
              </p:cNvPr>
              <p:cNvSpPr/>
              <p:nvPr/>
            </p:nvSpPr>
            <p:spPr>
              <a:xfrm>
                <a:off x="1464906" y="252561"/>
                <a:ext cx="765110" cy="369332"/>
              </a:xfrm>
              <a:prstGeom prst="rect">
                <a:avLst/>
              </a:prstGeom>
              <a:solidFill>
                <a:srgbClr val="487C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1814BFE6-54CB-47A6-B0BF-67D4DBC951F7}"/>
                  </a:ext>
                </a:extLst>
              </p:cNvPr>
              <p:cNvSpPr/>
              <p:nvPr/>
            </p:nvSpPr>
            <p:spPr>
              <a:xfrm>
                <a:off x="376091" y="522830"/>
                <a:ext cx="1735494" cy="2817845"/>
              </a:xfrm>
              <a:custGeom>
                <a:avLst/>
                <a:gdLst>
                  <a:gd name="connsiteX0" fmla="*/ 37323 w 1735494"/>
                  <a:gd name="connsiteY0" fmla="*/ 0 h 2817845"/>
                  <a:gd name="connsiteX1" fmla="*/ 1735494 w 1735494"/>
                  <a:gd name="connsiteY1" fmla="*/ 0 h 2817845"/>
                  <a:gd name="connsiteX2" fmla="*/ 1045029 w 1735494"/>
                  <a:gd name="connsiteY2" fmla="*/ 2817845 h 2817845"/>
                  <a:gd name="connsiteX3" fmla="*/ 0 w 1735494"/>
                  <a:gd name="connsiteY3" fmla="*/ 2817845 h 2817845"/>
                  <a:gd name="connsiteX4" fmla="*/ 37323 w 1735494"/>
                  <a:gd name="connsiteY4" fmla="*/ 0 h 2817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5494" h="2817845">
                    <a:moveTo>
                      <a:pt x="37323" y="0"/>
                    </a:moveTo>
                    <a:lnTo>
                      <a:pt x="1735494" y="0"/>
                    </a:lnTo>
                    <a:lnTo>
                      <a:pt x="1045029" y="2817845"/>
                    </a:lnTo>
                    <a:lnTo>
                      <a:pt x="0" y="2817845"/>
                    </a:lnTo>
                    <a:lnTo>
                      <a:pt x="37323" y="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3E6AA0-01FA-416C-851B-157AE167F93D}"/>
                  </a:ext>
                </a:extLst>
              </p:cNvPr>
              <p:cNvSpPr txBox="1"/>
              <p:nvPr/>
            </p:nvSpPr>
            <p:spPr>
              <a:xfrm>
                <a:off x="257661" y="252560"/>
                <a:ext cx="1655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ALORANT" pitchFamily="2" charset="0"/>
                    <a:ea typeface="+mn-ea"/>
                    <a:cs typeface="+mn-cs"/>
                  </a:rPr>
                  <a:t>Valorant</a:t>
                </a:r>
                <a:endParaRPr kumimoji="0" lang="en-GB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070" name="Picture 22" descr="Viper | Valorant Wiki | Fandom">
              <a:extLst>
                <a:ext uri="{FF2B5EF4-FFF2-40B4-BE49-F238E27FC236}">
                  <a16:creationId xmlns:a16="http://schemas.microsoft.com/office/drawing/2014/main" id="{FAF83506-2BAB-44B4-B4F6-5C0AF3D550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6"/>
            <a:stretch/>
          </p:blipFill>
          <p:spPr bwMode="auto">
            <a:xfrm rot="10800000" flipH="1" flipV="1">
              <a:off x="8248025" y="582222"/>
              <a:ext cx="1992580" cy="3400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77612FD-3AF2-41D5-BCA2-F77C569B87EF}"/>
                </a:ext>
              </a:extLst>
            </p:cNvPr>
            <p:cNvSpPr txBox="1"/>
            <p:nvPr/>
          </p:nvSpPr>
          <p:spPr>
            <a:xfrm rot="5400000" flipH="1" flipV="1">
              <a:off x="8249484" y="1687667"/>
              <a:ext cx="3894967" cy="905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300" normalizeH="0" baseline="0" noProof="0" dirty="0">
                  <a:ln>
                    <a:noFill/>
                  </a:ln>
                  <a:solidFill>
                    <a:srgbClr val="293239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Level</a:t>
              </a:r>
              <a:r>
                <a:rPr kumimoji="0" lang="en-GB" sz="42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 </a:t>
              </a:r>
              <a:r>
                <a:rPr kumimoji="0" lang="en-GB" sz="4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487C5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three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0AB99A2-1096-4484-B4A9-080EB9C2FCFF}"/>
                </a:ext>
              </a:extLst>
            </p:cNvPr>
            <p:cNvSpPr txBox="1"/>
            <p:nvPr/>
          </p:nvSpPr>
          <p:spPr>
            <a:xfrm rot="10800000" flipH="1" flipV="1">
              <a:off x="8067244" y="2847608"/>
              <a:ext cx="1121639" cy="135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1477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9435C47D-D110-4394-A388-8A5DA0B5A92C}"/>
              </a:ext>
            </a:extLst>
          </p:cNvPr>
          <p:cNvGrpSpPr/>
          <p:nvPr/>
        </p:nvGrpSpPr>
        <p:grpSpPr>
          <a:xfrm>
            <a:off x="382603" y="1115515"/>
            <a:ext cx="11426793" cy="4626970"/>
            <a:chOff x="414906" y="3976703"/>
            <a:chExt cx="10215607" cy="4136533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132ED455-86C1-4D62-801E-96F90F906BF8}"/>
                </a:ext>
              </a:extLst>
            </p:cNvPr>
            <p:cNvGrpSpPr/>
            <p:nvPr/>
          </p:nvGrpSpPr>
          <p:grpSpPr>
            <a:xfrm rot="10800000" flipH="1" flipV="1">
              <a:off x="453516" y="3990152"/>
              <a:ext cx="2418511" cy="3894966"/>
              <a:chOff x="257661" y="252560"/>
              <a:chExt cx="1972355" cy="3176440"/>
            </a:xfrm>
          </p:grpSpPr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15096147-586D-48EE-85B6-418EA51C3661}"/>
                  </a:ext>
                </a:extLst>
              </p:cNvPr>
              <p:cNvSpPr/>
              <p:nvPr/>
            </p:nvSpPr>
            <p:spPr>
              <a:xfrm>
                <a:off x="257661" y="252560"/>
                <a:ext cx="1972355" cy="3176440"/>
              </a:xfrm>
              <a:prstGeom prst="rect">
                <a:avLst/>
              </a:prstGeom>
              <a:solidFill>
                <a:srgbClr val="0F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DE2F21F3-28E0-416C-A7B5-9153DA8A6823}"/>
                  </a:ext>
                </a:extLst>
              </p:cNvPr>
              <p:cNvSpPr/>
              <p:nvPr/>
            </p:nvSpPr>
            <p:spPr>
              <a:xfrm>
                <a:off x="1464906" y="252561"/>
                <a:ext cx="765110" cy="369332"/>
              </a:xfrm>
              <a:prstGeom prst="rect">
                <a:avLst/>
              </a:prstGeom>
              <a:solidFill>
                <a:srgbClr val="B6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자유형: 도형 37">
                <a:extLst>
                  <a:ext uri="{FF2B5EF4-FFF2-40B4-BE49-F238E27FC236}">
                    <a16:creationId xmlns:a16="http://schemas.microsoft.com/office/drawing/2014/main" id="{B3E15541-8CFE-4803-A8F0-C5CDCECD7A1B}"/>
                  </a:ext>
                </a:extLst>
              </p:cNvPr>
              <p:cNvSpPr/>
              <p:nvPr/>
            </p:nvSpPr>
            <p:spPr>
              <a:xfrm>
                <a:off x="376091" y="522830"/>
                <a:ext cx="1735494" cy="2817845"/>
              </a:xfrm>
              <a:custGeom>
                <a:avLst/>
                <a:gdLst>
                  <a:gd name="connsiteX0" fmla="*/ 37323 w 1735494"/>
                  <a:gd name="connsiteY0" fmla="*/ 0 h 2817845"/>
                  <a:gd name="connsiteX1" fmla="*/ 1735494 w 1735494"/>
                  <a:gd name="connsiteY1" fmla="*/ 0 h 2817845"/>
                  <a:gd name="connsiteX2" fmla="*/ 1045029 w 1735494"/>
                  <a:gd name="connsiteY2" fmla="*/ 2817845 h 2817845"/>
                  <a:gd name="connsiteX3" fmla="*/ 0 w 1735494"/>
                  <a:gd name="connsiteY3" fmla="*/ 2817845 h 2817845"/>
                  <a:gd name="connsiteX4" fmla="*/ 37323 w 1735494"/>
                  <a:gd name="connsiteY4" fmla="*/ 0 h 2817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5494" h="2817845">
                    <a:moveTo>
                      <a:pt x="37323" y="0"/>
                    </a:moveTo>
                    <a:lnTo>
                      <a:pt x="1735494" y="0"/>
                    </a:lnTo>
                    <a:lnTo>
                      <a:pt x="1045029" y="2817845"/>
                    </a:lnTo>
                    <a:lnTo>
                      <a:pt x="0" y="2817845"/>
                    </a:lnTo>
                    <a:lnTo>
                      <a:pt x="37323" y="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325B55D-3F9D-4C39-B022-CFDAAA55004F}"/>
                  </a:ext>
                </a:extLst>
              </p:cNvPr>
              <p:cNvSpPr txBox="1"/>
              <p:nvPr/>
            </p:nvSpPr>
            <p:spPr>
              <a:xfrm>
                <a:off x="257661" y="252560"/>
                <a:ext cx="1655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ALORANT" pitchFamily="2" charset="0"/>
                    <a:ea typeface="+mn-ea"/>
                    <a:cs typeface="+mn-cs"/>
                  </a:rPr>
                  <a:t>Valorant</a:t>
                </a:r>
                <a:endParaRPr kumimoji="0" lang="en-GB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6DEC565-B746-4AFA-8419-B6E78F067F94}"/>
                </a:ext>
              </a:extLst>
            </p:cNvPr>
            <p:cNvSpPr txBox="1"/>
            <p:nvPr/>
          </p:nvSpPr>
          <p:spPr>
            <a:xfrm rot="5400000" flipH="1" flipV="1">
              <a:off x="639145" y="5593063"/>
              <a:ext cx="3894967" cy="905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300" normalizeH="0" baseline="0" noProof="0" dirty="0">
                  <a:ln>
                    <a:noFill/>
                  </a:ln>
                  <a:solidFill>
                    <a:srgbClr val="293239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Level</a:t>
              </a:r>
              <a:r>
                <a:rPr kumimoji="0" lang="en-GB" sz="42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 </a:t>
              </a:r>
              <a:r>
                <a:rPr kumimoji="0" lang="en-GB" sz="4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B6B5B5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four</a:t>
              </a:r>
            </a:p>
          </p:txBody>
        </p:sp>
        <p:pic>
          <p:nvPicPr>
            <p:cNvPr id="57" name="Picture 6" descr="Cypher | Valorant Wiki | Fandom">
              <a:extLst>
                <a:ext uri="{FF2B5EF4-FFF2-40B4-BE49-F238E27FC236}">
                  <a16:creationId xmlns:a16="http://schemas.microsoft.com/office/drawing/2014/main" id="{7E7A7031-39E9-42BA-BE54-495C4B6A0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14906" y="4377258"/>
              <a:ext cx="2264886" cy="347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2F4A0A-259B-4CA0-B6B4-B61A4366D52F}"/>
                </a:ext>
              </a:extLst>
            </p:cNvPr>
            <p:cNvSpPr txBox="1"/>
            <p:nvPr/>
          </p:nvSpPr>
          <p:spPr>
            <a:xfrm rot="10800000" flipH="1" flipV="1">
              <a:off x="456905" y="6753003"/>
              <a:ext cx="1121639" cy="135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269765F-A442-4F6C-93C1-5683446D7D63}"/>
                </a:ext>
              </a:extLst>
            </p:cNvPr>
            <p:cNvSpPr txBox="1"/>
            <p:nvPr/>
          </p:nvSpPr>
          <p:spPr>
            <a:xfrm rot="10800000" flipH="1" flipV="1">
              <a:off x="4245895" y="6703755"/>
              <a:ext cx="1121639" cy="135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E4FEBC9-EF0C-478B-9022-1AF91D6697B1}"/>
                </a:ext>
              </a:extLst>
            </p:cNvPr>
            <p:cNvSpPr txBox="1"/>
            <p:nvPr/>
          </p:nvSpPr>
          <p:spPr>
            <a:xfrm rot="10800000" flipH="1" flipV="1">
              <a:off x="8031946" y="6703755"/>
              <a:ext cx="1121639" cy="135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53CE2EF4-155B-43A1-BE79-0DFB9EAE078C}"/>
                </a:ext>
              </a:extLst>
            </p:cNvPr>
            <p:cNvGrpSpPr/>
            <p:nvPr/>
          </p:nvGrpSpPr>
          <p:grpSpPr>
            <a:xfrm rot="10800000" flipH="1" flipV="1">
              <a:off x="4248404" y="3991755"/>
              <a:ext cx="2418511" cy="3894966"/>
              <a:chOff x="257661" y="252560"/>
              <a:chExt cx="1972355" cy="3176440"/>
            </a:xfrm>
          </p:grpSpPr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1583F71E-A513-4790-898B-1D32E257E6F6}"/>
                  </a:ext>
                </a:extLst>
              </p:cNvPr>
              <p:cNvSpPr/>
              <p:nvPr/>
            </p:nvSpPr>
            <p:spPr>
              <a:xfrm>
                <a:off x="257661" y="252560"/>
                <a:ext cx="1972355" cy="3176440"/>
              </a:xfrm>
              <a:prstGeom prst="rect">
                <a:avLst/>
              </a:prstGeom>
              <a:solidFill>
                <a:srgbClr val="0F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B5FDA567-896C-4FB8-918B-B3CE8802B70F}"/>
                  </a:ext>
                </a:extLst>
              </p:cNvPr>
              <p:cNvSpPr/>
              <p:nvPr/>
            </p:nvSpPr>
            <p:spPr>
              <a:xfrm>
                <a:off x="1464906" y="252561"/>
                <a:ext cx="765110" cy="369332"/>
              </a:xfrm>
              <a:prstGeom prst="rect">
                <a:avLst/>
              </a:prstGeom>
              <a:solidFill>
                <a:srgbClr val="75AB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6B5B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자유형: 도형 60">
                <a:extLst>
                  <a:ext uri="{FF2B5EF4-FFF2-40B4-BE49-F238E27FC236}">
                    <a16:creationId xmlns:a16="http://schemas.microsoft.com/office/drawing/2014/main" id="{27205CD7-BF00-4840-806C-610F07ACDD23}"/>
                  </a:ext>
                </a:extLst>
              </p:cNvPr>
              <p:cNvSpPr/>
              <p:nvPr/>
            </p:nvSpPr>
            <p:spPr>
              <a:xfrm>
                <a:off x="376091" y="522830"/>
                <a:ext cx="1735494" cy="2817845"/>
              </a:xfrm>
              <a:custGeom>
                <a:avLst/>
                <a:gdLst>
                  <a:gd name="connsiteX0" fmla="*/ 37323 w 1735494"/>
                  <a:gd name="connsiteY0" fmla="*/ 0 h 2817845"/>
                  <a:gd name="connsiteX1" fmla="*/ 1735494 w 1735494"/>
                  <a:gd name="connsiteY1" fmla="*/ 0 h 2817845"/>
                  <a:gd name="connsiteX2" fmla="*/ 1045029 w 1735494"/>
                  <a:gd name="connsiteY2" fmla="*/ 2817845 h 2817845"/>
                  <a:gd name="connsiteX3" fmla="*/ 0 w 1735494"/>
                  <a:gd name="connsiteY3" fmla="*/ 2817845 h 2817845"/>
                  <a:gd name="connsiteX4" fmla="*/ 37323 w 1735494"/>
                  <a:gd name="connsiteY4" fmla="*/ 0 h 2817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5494" h="2817845">
                    <a:moveTo>
                      <a:pt x="37323" y="0"/>
                    </a:moveTo>
                    <a:lnTo>
                      <a:pt x="1735494" y="0"/>
                    </a:lnTo>
                    <a:lnTo>
                      <a:pt x="1045029" y="2817845"/>
                    </a:lnTo>
                    <a:lnTo>
                      <a:pt x="0" y="2817845"/>
                    </a:lnTo>
                    <a:lnTo>
                      <a:pt x="37323" y="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432BF47-4263-426A-8B4F-62E3CED153E6}"/>
                  </a:ext>
                </a:extLst>
              </p:cNvPr>
              <p:cNvSpPr txBox="1"/>
              <p:nvPr/>
            </p:nvSpPr>
            <p:spPr>
              <a:xfrm>
                <a:off x="257661" y="252560"/>
                <a:ext cx="1655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ALORANT" pitchFamily="2" charset="0"/>
                    <a:ea typeface="+mn-ea"/>
                    <a:cs typeface="+mn-cs"/>
                  </a:rPr>
                  <a:t>Valorant</a:t>
                </a:r>
                <a:endParaRPr kumimoji="0" lang="en-GB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0E0EDB7-1428-4969-A1AB-201CB0F42901}"/>
                </a:ext>
              </a:extLst>
            </p:cNvPr>
            <p:cNvSpPr txBox="1"/>
            <p:nvPr/>
          </p:nvSpPr>
          <p:spPr>
            <a:xfrm rot="5400000" flipH="1" flipV="1">
              <a:off x="4430644" y="5594665"/>
              <a:ext cx="3894967" cy="905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300" normalizeH="0" baseline="0" noProof="0" dirty="0">
                  <a:ln>
                    <a:noFill/>
                  </a:ln>
                  <a:solidFill>
                    <a:srgbClr val="293239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Level</a:t>
              </a:r>
              <a:r>
                <a:rPr kumimoji="0" lang="en-GB" sz="42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 </a:t>
              </a:r>
              <a:r>
                <a:rPr kumimoji="0" lang="en-GB" sz="4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75ABAF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five</a:t>
              </a:r>
            </a:p>
          </p:txBody>
        </p:sp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9F0F71EE-AF44-42F7-8C51-EE3459A22A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18" r="12527"/>
            <a:stretch/>
          </p:blipFill>
          <p:spPr>
            <a:xfrm rot="10800000" flipH="1" flipV="1">
              <a:off x="4244636" y="4383830"/>
              <a:ext cx="2418511" cy="353293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D5203DA-A709-4CEA-918A-80EA8E64DB1A}"/>
                </a:ext>
              </a:extLst>
            </p:cNvPr>
            <p:cNvSpPr txBox="1"/>
            <p:nvPr/>
          </p:nvSpPr>
          <p:spPr>
            <a:xfrm rot="10800000" flipH="1" flipV="1">
              <a:off x="4248404" y="6754606"/>
              <a:ext cx="1121639" cy="135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5</a:t>
              </a:r>
            </a:p>
          </p:txBody>
        </p: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8935255A-F642-4518-AE0B-EAB62B344E03}"/>
                </a:ext>
              </a:extLst>
            </p:cNvPr>
            <p:cNvGrpSpPr/>
            <p:nvPr/>
          </p:nvGrpSpPr>
          <p:grpSpPr>
            <a:xfrm rot="10800000" flipH="1" flipV="1">
              <a:off x="8047913" y="3976703"/>
              <a:ext cx="2418511" cy="3894966"/>
              <a:chOff x="257661" y="252560"/>
              <a:chExt cx="1972355" cy="3176440"/>
            </a:xfrm>
          </p:grpSpPr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E572B310-A21F-4C92-9E41-1D2FF4BA92CF}"/>
                  </a:ext>
                </a:extLst>
              </p:cNvPr>
              <p:cNvSpPr/>
              <p:nvPr/>
            </p:nvSpPr>
            <p:spPr>
              <a:xfrm>
                <a:off x="257661" y="252560"/>
                <a:ext cx="1972355" cy="3176440"/>
              </a:xfrm>
              <a:prstGeom prst="rect">
                <a:avLst/>
              </a:prstGeom>
              <a:solidFill>
                <a:srgbClr val="0F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07B6E580-FCB4-4BE7-9C2E-8500B48AF4A9}"/>
                  </a:ext>
                </a:extLst>
              </p:cNvPr>
              <p:cNvSpPr/>
              <p:nvPr/>
            </p:nvSpPr>
            <p:spPr>
              <a:xfrm>
                <a:off x="1464906" y="252561"/>
                <a:ext cx="765110" cy="369332"/>
              </a:xfrm>
              <a:prstGeom prst="rect">
                <a:avLst/>
              </a:prstGeom>
              <a:solidFill>
                <a:srgbClr val="7B81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자유형: 도형 54">
                <a:extLst>
                  <a:ext uri="{FF2B5EF4-FFF2-40B4-BE49-F238E27FC236}">
                    <a16:creationId xmlns:a16="http://schemas.microsoft.com/office/drawing/2014/main" id="{FF380EBD-BA56-45AB-B978-C8BA13A5407F}"/>
                  </a:ext>
                </a:extLst>
              </p:cNvPr>
              <p:cNvSpPr/>
              <p:nvPr/>
            </p:nvSpPr>
            <p:spPr>
              <a:xfrm>
                <a:off x="376091" y="522830"/>
                <a:ext cx="1735494" cy="2817845"/>
              </a:xfrm>
              <a:custGeom>
                <a:avLst/>
                <a:gdLst>
                  <a:gd name="connsiteX0" fmla="*/ 37323 w 1735494"/>
                  <a:gd name="connsiteY0" fmla="*/ 0 h 2817845"/>
                  <a:gd name="connsiteX1" fmla="*/ 1735494 w 1735494"/>
                  <a:gd name="connsiteY1" fmla="*/ 0 h 2817845"/>
                  <a:gd name="connsiteX2" fmla="*/ 1045029 w 1735494"/>
                  <a:gd name="connsiteY2" fmla="*/ 2817845 h 2817845"/>
                  <a:gd name="connsiteX3" fmla="*/ 0 w 1735494"/>
                  <a:gd name="connsiteY3" fmla="*/ 2817845 h 2817845"/>
                  <a:gd name="connsiteX4" fmla="*/ 37323 w 1735494"/>
                  <a:gd name="connsiteY4" fmla="*/ 0 h 2817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5494" h="2817845">
                    <a:moveTo>
                      <a:pt x="37323" y="0"/>
                    </a:moveTo>
                    <a:lnTo>
                      <a:pt x="1735494" y="0"/>
                    </a:lnTo>
                    <a:lnTo>
                      <a:pt x="1045029" y="2817845"/>
                    </a:lnTo>
                    <a:lnTo>
                      <a:pt x="0" y="2817845"/>
                    </a:lnTo>
                    <a:lnTo>
                      <a:pt x="37323" y="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2F30702-4FD9-4EC0-B47E-A65CB049434B}"/>
                  </a:ext>
                </a:extLst>
              </p:cNvPr>
              <p:cNvSpPr txBox="1"/>
              <p:nvPr/>
            </p:nvSpPr>
            <p:spPr>
              <a:xfrm>
                <a:off x="257661" y="252560"/>
                <a:ext cx="1655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ALORANT" pitchFamily="2" charset="0"/>
                    <a:ea typeface="+mn-ea"/>
                    <a:cs typeface="+mn-cs"/>
                  </a:rPr>
                  <a:t>Valorant</a:t>
                </a:r>
                <a:endParaRPr kumimoji="0" lang="en-GB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0" name="Picture 26" descr="Omen | Valorant Wiki | Fandom">
              <a:extLst>
                <a:ext uri="{FF2B5EF4-FFF2-40B4-BE49-F238E27FC236}">
                  <a16:creationId xmlns:a16="http://schemas.microsoft.com/office/drawing/2014/main" id="{3CF48190-556A-4C4C-AEEA-C23E24B958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7" r="23048"/>
            <a:stretch/>
          </p:blipFill>
          <p:spPr bwMode="auto">
            <a:xfrm rot="10800000" flipH="1" flipV="1">
              <a:off x="8062807" y="3998819"/>
              <a:ext cx="2233706" cy="38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238CD28-4000-4D95-897E-867C8B657437}"/>
                </a:ext>
              </a:extLst>
            </p:cNvPr>
            <p:cNvSpPr txBox="1"/>
            <p:nvPr/>
          </p:nvSpPr>
          <p:spPr>
            <a:xfrm rot="5400000" flipH="1" flipV="1">
              <a:off x="8230153" y="5579614"/>
              <a:ext cx="3894967" cy="905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300" normalizeH="0" baseline="0" noProof="0" dirty="0">
                  <a:ln>
                    <a:noFill/>
                  </a:ln>
                  <a:solidFill>
                    <a:srgbClr val="293239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Level</a:t>
              </a:r>
              <a:r>
                <a:rPr kumimoji="0" lang="en-GB" sz="42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 </a:t>
              </a:r>
              <a:r>
                <a:rPr kumimoji="0" lang="en-GB" sz="4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7B81B8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six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30C7063-EA2A-4406-8AFB-F12C6E930896}"/>
                </a:ext>
              </a:extLst>
            </p:cNvPr>
            <p:cNvSpPr txBox="1"/>
            <p:nvPr/>
          </p:nvSpPr>
          <p:spPr>
            <a:xfrm rot="10800000" flipH="1" flipV="1">
              <a:off x="8047913" y="6739554"/>
              <a:ext cx="1121639" cy="135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ALORANT" pitchFamily="2" charset="0"/>
                  <a:ea typeface="+mn-ea"/>
                  <a:cs typeface="+mn-cs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085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0F172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601BD531-0C13-4773-8656-8096DA4338F2}"/>
              </a:ext>
            </a:extLst>
          </p:cNvPr>
          <p:cNvSpPr/>
          <p:nvPr/>
        </p:nvSpPr>
        <p:spPr>
          <a:xfrm>
            <a:off x="282163" y="349280"/>
            <a:ext cx="11601304" cy="6088843"/>
          </a:xfrm>
          <a:custGeom>
            <a:avLst/>
            <a:gdLst>
              <a:gd name="connsiteX0" fmla="*/ 37323 w 1735494"/>
              <a:gd name="connsiteY0" fmla="*/ 0 h 2817845"/>
              <a:gd name="connsiteX1" fmla="*/ 1735494 w 1735494"/>
              <a:gd name="connsiteY1" fmla="*/ 0 h 2817845"/>
              <a:gd name="connsiteX2" fmla="*/ 1045029 w 1735494"/>
              <a:gd name="connsiteY2" fmla="*/ 2817845 h 2817845"/>
              <a:gd name="connsiteX3" fmla="*/ 0 w 1735494"/>
              <a:gd name="connsiteY3" fmla="*/ 2817845 h 2817845"/>
              <a:gd name="connsiteX4" fmla="*/ 37323 w 1735494"/>
              <a:gd name="connsiteY4" fmla="*/ 0 h 281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5494" h="2817845">
                <a:moveTo>
                  <a:pt x="37323" y="0"/>
                </a:moveTo>
                <a:lnTo>
                  <a:pt x="1735494" y="0"/>
                </a:lnTo>
                <a:lnTo>
                  <a:pt x="1045029" y="2817845"/>
                </a:lnTo>
                <a:lnTo>
                  <a:pt x="0" y="2817845"/>
                </a:lnTo>
                <a:lnTo>
                  <a:pt x="37323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141ACEC6-D2CC-4828-BFB4-79ADCA6BC438}"/>
              </a:ext>
            </a:extLst>
          </p:cNvPr>
          <p:cNvSpPr/>
          <p:nvPr/>
        </p:nvSpPr>
        <p:spPr>
          <a:xfrm>
            <a:off x="282163" y="187927"/>
            <a:ext cx="10217021" cy="463902"/>
          </a:xfrm>
          <a:custGeom>
            <a:avLst/>
            <a:gdLst>
              <a:gd name="connsiteX0" fmla="*/ 0 w 11299371"/>
              <a:gd name="connsiteY0" fmla="*/ 0 h 643812"/>
              <a:gd name="connsiteX1" fmla="*/ 11299371 w 11299371"/>
              <a:gd name="connsiteY1" fmla="*/ 0 h 643812"/>
              <a:gd name="connsiteX2" fmla="*/ 10207690 w 11299371"/>
              <a:gd name="connsiteY2" fmla="*/ 643812 h 643812"/>
              <a:gd name="connsiteX3" fmla="*/ 37322 w 11299371"/>
              <a:gd name="connsiteY3" fmla="*/ 643812 h 643812"/>
              <a:gd name="connsiteX4" fmla="*/ 0 w 11299371"/>
              <a:gd name="connsiteY4" fmla="*/ 0 h 6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71" h="643812">
                <a:moveTo>
                  <a:pt x="0" y="0"/>
                </a:moveTo>
                <a:lnTo>
                  <a:pt x="11299371" y="0"/>
                </a:lnTo>
                <a:lnTo>
                  <a:pt x="10207690" y="643812"/>
                </a:lnTo>
                <a:lnTo>
                  <a:pt x="37322" y="6438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BEC0C65C-5699-4E07-A49D-3D1BBDEAACC1}"/>
              </a:ext>
            </a:extLst>
          </p:cNvPr>
          <p:cNvSpPr/>
          <p:nvPr/>
        </p:nvSpPr>
        <p:spPr>
          <a:xfrm>
            <a:off x="391886" y="452846"/>
            <a:ext cx="10781211" cy="5886994"/>
          </a:xfrm>
          <a:custGeom>
            <a:avLst/>
            <a:gdLst>
              <a:gd name="connsiteX0" fmla="*/ 6783977 w 10781211"/>
              <a:gd name="connsiteY0" fmla="*/ 5817325 h 5886994"/>
              <a:gd name="connsiteX1" fmla="*/ 5634445 w 10781211"/>
              <a:gd name="connsiteY1" fmla="*/ 5869577 h 5886994"/>
              <a:gd name="connsiteX2" fmla="*/ 5529943 w 10781211"/>
              <a:gd name="connsiteY2" fmla="*/ 5721531 h 5886994"/>
              <a:gd name="connsiteX3" fmla="*/ 4110445 w 10781211"/>
              <a:gd name="connsiteY3" fmla="*/ 5738948 h 5886994"/>
              <a:gd name="connsiteX4" fmla="*/ 3944983 w 10781211"/>
              <a:gd name="connsiteY4" fmla="*/ 5886994 h 5886994"/>
              <a:gd name="connsiteX5" fmla="*/ 0 w 10781211"/>
              <a:gd name="connsiteY5" fmla="*/ 5878285 h 5886994"/>
              <a:gd name="connsiteX6" fmla="*/ 243840 w 10781211"/>
              <a:gd name="connsiteY6" fmla="*/ 8708 h 5886994"/>
              <a:gd name="connsiteX7" fmla="*/ 5712823 w 10781211"/>
              <a:gd name="connsiteY7" fmla="*/ 0 h 5886994"/>
              <a:gd name="connsiteX8" fmla="*/ 5425440 w 10781211"/>
              <a:gd name="connsiteY8" fmla="*/ 296091 h 5886994"/>
              <a:gd name="connsiteX9" fmla="*/ 9091748 w 10781211"/>
              <a:gd name="connsiteY9" fmla="*/ 339634 h 5886994"/>
              <a:gd name="connsiteX10" fmla="*/ 9805851 w 10781211"/>
              <a:gd name="connsiteY10" fmla="*/ 26125 h 5886994"/>
              <a:gd name="connsiteX11" fmla="*/ 10702834 w 10781211"/>
              <a:gd name="connsiteY11" fmla="*/ 26125 h 5886994"/>
              <a:gd name="connsiteX12" fmla="*/ 10154194 w 10781211"/>
              <a:gd name="connsiteY12" fmla="*/ 627017 h 5886994"/>
              <a:gd name="connsiteX13" fmla="*/ 10781211 w 10781211"/>
              <a:gd name="connsiteY13" fmla="*/ 670560 h 5886994"/>
              <a:gd name="connsiteX14" fmla="*/ 6783977 w 10781211"/>
              <a:gd name="connsiteY14" fmla="*/ 5817325 h 58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81211" h="5886994">
                <a:moveTo>
                  <a:pt x="6783977" y="5817325"/>
                </a:moveTo>
                <a:lnTo>
                  <a:pt x="5634445" y="5869577"/>
                </a:lnTo>
                <a:lnTo>
                  <a:pt x="5529943" y="5721531"/>
                </a:lnTo>
                <a:lnTo>
                  <a:pt x="4110445" y="5738948"/>
                </a:lnTo>
                <a:lnTo>
                  <a:pt x="3944983" y="5886994"/>
                </a:lnTo>
                <a:lnTo>
                  <a:pt x="0" y="5878285"/>
                </a:lnTo>
                <a:lnTo>
                  <a:pt x="243840" y="8708"/>
                </a:lnTo>
                <a:lnTo>
                  <a:pt x="5712823" y="0"/>
                </a:lnTo>
                <a:lnTo>
                  <a:pt x="5425440" y="296091"/>
                </a:lnTo>
                <a:lnTo>
                  <a:pt x="9091748" y="339634"/>
                </a:lnTo>
                <a:lnTo>
                  <a:pt x="9805851" y="26125"/>
                </a:lnTo>
                <a:lnTo>
                  <a:pt x="10702834" y="26125"/>
                </a:lnTo>
                <a:lnTo>
                  <a:pt x="10154194" y="627017"/>
                </a:lnTo>
                <a:lnTo>
                  <a:pt x="10781211" y="670560"/>
                </a:lnTo>
                <a:lnTo>
                  <a:pt x="6783977" y="5817325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ffectLst>
            <a:glow rad="228600">
              <a:srgbClr val="FF465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Omen | Valorant Wiki | Fandom">
            <a:extLst>
              <a:ext uri="{FF2B5EF4-FFF2-40B4-BE49-F238E27FC236}">
                <a16:creationId xmlns:a16="http://schemas.microsoft.com/office/drawing/2014/main" id="{DEBFFDE1-E00F-47AA-91B6-C33640E2C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17150"/>
          <a:stretch/>
        </p:blipFill>
        <p:spPr bwMode="auto">
          <a:xfrm>
            <a:off x="8089641" y="419877"/>
            <a:ext cx="4102359" cy="60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307B91-77BF-41A1-866F-D54724A8CC1C}"/>
              </a:ext>
            </a:extLst>
          </p:cNvPr>
          <p:cNvSpPr txBox="1"/>
          <p:nvPr/>
        </p:nvSpPr>
        <p:spPr>
          <a:xfrm>
            <a:off x="582930" y="1199876"/>
            <a:ext cx="676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I will give you six cards.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899933-08F4-4A34-9D4E-15BBB11542D8}"/>
              </a:ext>
            </a:extLst>
          </p:cNvPr>
          <p:cNvSpPr txBox="1"/>
          <p:nvPr/>
        </p:nvSpPr>
        <p:spPr>
          <a:xfrm>
            <a:off x="582930" y="3393701"/>
            <a:ext cx="676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You will all start at </a:t>
            </a:r>
            <a:r>
              <a:rPr lang="en-GB" sz="4000" dirty="0">
                <a:solidFill>
                  <a:srgbClr val="FF4654"/>
                </a:solidFill>
                <a:latin typeface="VALORANT" pitchFamily="2" charset="0"/>
              </a:rPr>
              <a:t>level one.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2A729-6E33-4114-A2A8-245BA82C486B}"/>
              </a:ext>
            </a:extLst>
          </p:cNvPr>
          <p:cNvSpPr txBox="1"/>
          <p:nvPr/>
        </p:nvSpPr>
        <p:spPr>
          <a:xfrm>
            <a:off x="-1007094" y="1"/>
            <a:ext cx="8500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i="1" spc="-300" dirty="0">
                <a:solidFill>
                  <a:schemeClr val="bg1"/>
                </a:solidFill>
                <a:latin typeface="VALORANT" pitchFamily="2" charset="0"/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16260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0F172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601BD531-0C13-4773-8656-8096DA4338F2}"/>
              </a:ext>
            </a:extLst>
          </p:cNvPr>
          <p:cNvSpPr/>
          <p:nvPr/>
        </p:nvSpPr>
        <p:spPr>
          <a:xfrm>
            <a:off x="229912" y="349279"/>
            <a:ext cx="11601304" cy="6088843"/>
          </a:xfrm>
          <a:custGeom>
            <a:avLst/>
            <a:gdLst>
              <a:gd name="connsiteX0" fmla="*/ 37323 w 1735494"/>
              <a:gd name="connsiteY0" fmla="*/ 0 h 2817845"/>
              <a:gd name="connsiteX1" fmla="*/ 1735494 w 1735494"/>
              <a:gd name="connsiteY1" fmla="*/ 0 h 2817845"/>
              <a:gd name="connsiteX2" fmla="*/ 1045029 w 1735494"/>
              <a:gd name="connsiteY2" fmla="*/ 2817845 h 2817845"/>
              <a:gd name="connsiteX3" fmla="*/ 0 w 1735494"/>
              <a:gd name="connsiteY3" fmla="*/ 2817845 h 2817845"/>
              <a:gd name="connsiteX4" fmla="*/ 37323 w 1735494"/>
              <a:gd name="connsiteY4" fmla="*/ 0 h 281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5494" h="2817845">
                <a:moveTo>
                  <a:pt x="37323" y="0"/>
                </a:moveTo>
                <a:lnTo>
                  <a:pt x="1735494" y="0"/>
                </a:lnTo>
                <a:lnTo>
                  <a:pt x="1045029" y="2817845"/>
                </a:lnTo>
                <a:lnTo>
                  <a:pt x="0" y="2817845"/>
                </a:lnTo>
                <a:lnTo>
                  <a:pt x="37323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141ACEC6-D2CC-4828-BFB4-79ADCA6BC438}"/>
              </a:ext>
            </a:extLst>
          </p:cNvPr>
          <p:cNvSpPr/>
          <p:nvPr/>
        </p:nvSpPr>
        <p:spPr>
          <a:xfrm>
            <a:off x="229912" y="187926"/>
            <a:ext cx="10217021" cy="463902"/>
          </a:xfrm>
          <a:custGeom>
            <a:avLst/>
            <a:gdLst>
              <a:gd name="connsiteX0" fmla="*/ 0 w 11299371"/>
              <a:gd name="connsiteY0" fmla="*/ 0 h 643812"/>
              <a:gd name="connsiteX1" fmla="*/ 11299371 w 11299371"/>
              <a:gd name="connsiteY1" fmla="*/ 0 h 643812"/>
              <a:gd name="connsiteX2" fmla="*/ 10207690 w 11299371"/>
              <a:gd name="connsiteY2" fmla="*/ 643812 h 643812"/>
              <a:gd name="connsiteX3" fmla="*/ 37322 w 11299371"/>
              <a:gd name="connsiteY3" fmla="*/ 643812 h 643812"/>
              <a:gd name="connsiteX4" fmla="*/ 0 w 11299371"/>
              <a:gd name="connsiteY4" fmla="*/ 0 h 6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71" h="643812">
                <a:moveTo>
                  <a:pt x="0" y="0"/>
                </a:moveTo>
                <a:lnTo>
                  <a:pt x="11299371" y="0"/>
                </a:lnTo>
                <a:lnTo>
                  <a:pt x="10207690" y="643812"/>
                </a:lnTo>
                <a:lnTo>
                  <a:pt x="37322" y="6438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07B91-77BF-41A1-866F-D54724A8CC1C}"/>
              </a:ext>
            </a:extLst>
          </p:cNvPr>
          <p:cNvSpPr txBox="1"/>
          <p:nvPr/>
        </p:nvSpPr>
        <p:spPr>
          <a:xfrm>
            <a:off x="582930" y="1199876"/>
            <a:ext cx="6766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Hold your card high, so everyone can see 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899933-08F4-4A34-9D4E-15BBB11542D8}"/>
              </a:ext>
            </a:extLst>
          </p:cNvPr>
          <p:cNvSpPr txBox="1"/>
          <p:nvPr/>
        </p:nvSpPr>
        <p:spPr>
          <a:xfrm>
            <a:off x="582930" y="3575293"/>
            <a:ext cx="676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Find someone with the </a:t>
            </a:r>
            <a:r>
              <a:rPr lang="en-GB" sz="4000" dirty="0">
                <a:solidFill>
                  <a:srgbClr val="FF4654"/>
                </a:solidFill>
                <a:latin typeface="VALORANT" pitchFamily="2" charset="0"/>
              </a:rPr>
              <a:t>same level</a:t>
            </a:r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 as you.</a:t>
            </a:r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FEEEDF35-E4DB-4D09-9DB1-50F1A6C195F4}"/>
              </a:ext>
            </a:extLst>
          </p:cNvPr>
          <p:cNvSpPr/>
          <p:nvPr/>
        </p:nvSpPr>
        <p:spPr>
          <a:xfrm>
            <a:off x="391886" y="452846"/>
            <a:ext cx="10781211" cy="5886994"/>
          </a:xfrm>
          <a:custGeom>
            <a:avLst/>
            <a:gdLst>
              <a:gd name="connsiteX0" fmla="*/ 6783977 w 10781211"/>
              <a:gd name="connsiteY0" fmla="*/ 5817325 h 5886994"/>
              <a:gd name="connsiteX1" fmla="*/ 5634445 w 10781211"/>
              <a:gd name="connsiteY1" fmla="*/ 5869577 h 5886994"/>
              <a:gd name="connsiteX2" fmla="*/ 5529943 w 10781211"/>
              <a:gd name="connsiteY2" fmla="*/ 5721531 h 5886994"/>
              <a:gd name="connsiteX3" fmla="*/ 4110445 w 10781211"/>
              <a:gd name="connsiteY3" fmla="*/ 5738948 h 5886994"/>
              <a:gd name="connsiteX4" fmla="*/ 3944983 w 10781211"/>
              <a:gd name="connsiteY4" fmla="*/ 5886994 h 5886994"/>
              <a:gd name="connsiteX5" fmla="*/ 0 w 10781211"/>
              <a:gd name="connsiteY5" fmla="*/ 5878285 h 5886994"/>
              <a:gd name="connsiteX6" fmla="*/ 243840 w 10781211"/>
              <a:gd name="connsiteY6" fmla="*/ 8708 h 5886994"/>
              <a:gd name="connsiteX7" fmla="*/ 5712823 w 10781211"/>
              <a:gd name="connsiteY7" fmla="*/ 0 h 5886994"/>
              <a:gd name="connsiteX8" fmla="*/ 5425440 w 10781211"/>
              <a:gd name="connsiteY8" fmla="*/ 296091 h 5886994"/>
              <a:gd name="connsiteX9" fmla="*/ 9091748 w 10781211"/>
              <a:gd name="connsiteY9" fmla="*/ 339634 h 5886994"/>
              <a:gd name="connsiteX10" fmla="*/ 9805851 w 10781211"/>
              <a:gd name="connsiteY10" fmla="*/ 26125 h 5886994"/>
              <a:gd name="connsiteX11" fmla="*/ 10702834 w 10781211"/>
              <a:gd name="connsiteY11" fmla="*/ 26125 h 5886994"/>
              <a:gd name="connsiteX12" fmla="*/ 10154194 w 10781211"/>
              <a:gd name="connsiteY12" fmla="*/ 627017 h 5886994"/>
              <a:gd name="connsiteX13" fmla="*/ 10781211 w 10781211"/>
              <a:gd name="connsiteY13" fmla="*/ 670560 h 5886994"/>
              <a:gd name="connsiteX14" fmla="*/ 6783977 w 10781211"/>
              <a:gd name="connsiteY14" fmla="*/ 5817325 h 58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81211" h="5886994">
                <a:moveTo>
                  <a:pt x="6783977" y="5817325"/>
                </a:moveTo>
                <a:lnTo>
                  <a:pt x="5634445" y="5869577"/>
                </a:lnTo>
                <a:lnTo>
                  <a:pt x="5529943" y="5721531"/>
                </a:lnTo>
                <a:lnTo>
                  <a:pt x="4110445" y="5738948"/>
                </a:lnTo>
                <a:lnTo>
                  <a:pt x="3944983" y="5886994"/>
                </a:lnTo>
                <a:lnTo>
                  <a:pt x="0" y="5878285"/>
                </a:lnTo>
                <a:lnTo>
                  <a:pt x="243840" y="8708"/>
                </a:lnTo>
                <a:lnTo>
                  <a:pt x="5712823" y="0"/>
                </a:lnTo>
                <a:lnTo>
                  <a:pt x="5425440" y="296091"/>
                </a:lnTo>
                <a:lnTo>
                  <a:pt x="9091748" y="339634"/>
                </a:lnTo>
                <a:lnTo>
                  <a:pt x="9805851" y="26125"/>
                </a:lnTo>
                <a:lnTo>
                  <a:pt x="10702834" y="26125"/>
                </a:lnTo>
                <a:lnTo>
                  <a:pt x="10154194" y="627017"/>
                </a:lnTo>
                <a:lnTo>
                  <a:pt x="10781211" y="670560"/>
                </a:lnTo>
                <a:lnTo>
                  <a:pt x="6783977" y="5817325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ffectLst>
            <a:glow rad="228600">
              <a:srgbClr val="FF465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2A729-6E33-4114-A2A8-245BA82C486B}"/>
              </a:ext>
            </a:extLst>
          </p:cNvPr>
          <p:cNvSpPr txBox="1"/>
          <p:nvPr/>
        </p:nvSpPr>
        <p:spPr>
          <a:xfrm>
            <a:off x="-1059345" y="0"/>
            <a:ext cx="8500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i="1" spc="-300" dirty="0">
                <a:solidFill>
                  <a:schemeClr val="bg1"/>
                </a:solidFill>
                <a:latin typeface="VALORANT" pitchFamily="2" charset="0"/>
              </a:rPr>
              <a:t>How to play</a:t>
            </a:r>
          </a:p>
        </p:txBody>
      </p:sp>
      <p:pic>
        <p:nvPicPr>
          <p:cNvPr id="10" name="Picture 2" descr="Omen | Valorant Wiki | Fandom">
            <a:extLst>
              <a:ext uri="{FF2B5EF4-FFF2-40B4-BE49-F238E27FC236}">
                <a16:creationId xmlns:a16="http://schemas.microsoft.com/office/drawing/2014/main" id="{DEBFFDE1-E00F-47AA-91B6-C33640E2C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17150"/>
          <a:stretch/>
        </p:blipFill>
        <p:spPr bwMode="auto">
          <a:xfrm>
            <a:off x="8089641" y="419877"/>
            <a:ext cx="4102359" cy="60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37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0F172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601BD531-0C13-4773-8656-8096DA4338F2}"/>
              </a:ext>
            </a:extLst>
          </p:cNvPr>
          <p:cNvSpPr/>
          <p:nvPr/>
        </p:nvSpPr>
        <p:spPr>
          <a:xfrm>
            <a:off x="229912" y="349279"/>
            <a:ext cx="11601304" cy="6088843"/>
          </a:xfrm>
          <a:custGeom>
            <a:avLst/>
            <a:gdLst>
              <a:gd name="connsiteX0" fmla="*/ 37323 w 1735494"/>
              <a:gd name="connsiteY0" fmla="*/ 0 h 2817845"/>
              <a:gd name="connsiteX1" fmla="*/ 1735494 w 1735494"/>
              <a:gd name="connsiteY1" fmla="*/ 0 h 2817845"/>
              <a:gd name="connsiteX2" fmla="*/ 1045029 w 1735494"/>
              <a:gd name="connsiteY2" fmla="*/ 2817845 h 2817845"/>
              <a:gd name="connsiteX3" fmla="*/ 0 w 1735494"/>
              <a:gd name="connsiteY3" fmla="*/ 2817845 h 2817845"/>
              <a:gd name="connsiteX4" fmla="*/ 37323 w 1735494"/>
              <a:gd name="connsiteY4" fmla="*/ 0 h 281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5494" h="2817845">
                <a:moveTo>
                  <a:pt x="37323" y="0"/>
                </a:moveTo>
                <a:lnTo>
                  <a:pt x="1735494" y="0"/>
                </a:lnTo>
                <a:lnTo>
                  <a:pt x="1045029" y="2817845"/>
                </a:lnTo>
                <a:lnTo>
                  <a:pt x="0" y="2817845"/>
                </a:lnTo>
                <a:lnTo>
                  <a:pt x="37323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141ACEC6-D2CC-4828-BFB4-79ADCA6BC438}"/>
              </a:ext>
            </a:extLst>
          </p:cNvPr>
          <p:cNvSpPr/>
          <p:nvPr/>
        </p:nvSpPr>
        <p:spPr>
          <a:xfrm>
            <a:off x="229912" y="187926"/>
            <a:ext cx="10217021" cy="463902"/>
          </a:xfrm>
          <a:custGeom>
            <a:avLst/>
            <a:gdLst>
              <a:gd name="connsiteX0" fmla="*/ 0 w 11299371"/>
              <a:gd name="connsiteY0" fmla="*/ 0 h 643812"/>
              <a:gd name="connsiteX1" fmla="*/ 11299371 w 11299371"/>
              <a:gd name="connsiteY1" fmla="*/ 0 h 643812"/>
              <a:gd name="connsiteX2" fmla="*/ 10207690 w 11299371"/>
              <a:gd name="connsiteY2" fmla="*/ 643812 h 643812"/>
              <a:gd name="connsiteX3" fmla="*/ 37322 w 11299371"/>
              <a:gd name="connsiteY3" fmla="*/ 643812 h 643812"/>
              <a:gd name="connsiteX4" fmla="*/ 0 w 11299371"/>
              <a:gd name="connsiteY4" fmla="*/ 0 h 6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71" h="643812">
                <a:moveTo>
                  <a:pt x="0" y="0"/>
                </a:moveTo>
                <a:lnTo>
                  <a:pt x="11299371" y="0"/>
                </a:lnTo>
                <a:lnTo>
                  <a:pt x="10207690" y="643812"/>
                </a:lnTo>
                <a:lnTo>
                  <a:pt x="37322" y="6438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07B91-77BF-41A1-866F-D54724A8CC1C}"/>
              </a:ext>
            </a:extLst>
          </p:cNvPr>
          <p:cNvSpPr txBox="1"/>
          <p:nvPr/>
        </p:nvSpPr>
        <p:spPr>
          <a:xfrm>
            <a:off x="582930" y="1199876"/>
            <a:ext cx="67665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Say the key expression on your level cards.</a:t>
            </a:r>
          </a:p>
          <a:p>
            <a:r>
              <a:rPr lang="en-GB" sz="2400" dirty="0">
                <a:solidFill>
                  <a:srgbClr val="FF4654"/>
                </a:solidFill>
                <a:latin typeface="VALORANT" pitchFamily="2" charset="0"/>
              </a:rPr>
              <a:t>One person will read a, the other b.</a:t>
            </a: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4DA72B49-4233-4EF7-9030-87E562893E56}"/>
              </a:ext>
            </a:extLst>
          </p:cNvPr>
          <p:cNvSpPr/>
          <p:nvPr/>
        </p:nvSpPr>
        <p:spPr>
          <a:xfrm>
            <a:off x="391886" y="452846"/>
            <a:ext cx="10781211" cy="5886994"/>
          </a:xfrm>
          <a:custGeom>
            <a:avLst/>
            <a:gdLst>
              <a:gd name="connsiteX0" fmla="*/ 6783977 w 10781211"/>
              <a:gd name="connsiteY0" fmla="*/ 5817325 h 5886994"/>
              <a:gd name="connsiteX1" fmla="*/ 5634445 w 10781211"/>
              <a:gd name="connsiteY1" fmla="*/ 5869577 h 5886994"/>
              <a:gd name="connsiteX2" fmla="*/ 5529943 w 10781211"/>
              <a:gd name="connsiteY2" fmla="*/ 5721531 h 5886994"/>
              <a:gd name="connsiteX3" fmla="*/ 4110445 w 10781211"/>
              <a:gd name="connsiteY3" fmla="*/ 5738948 h 5886994"/>
              <a:gd name="connsiteX4" fmla="*/ 3944983 w 10781211"/>
              <a:gd name="connsiteY4" fmla="*/ 5886994 h 5886994"/>
              <a:gd name="connsiteX5" fmla="*/ 0 w 10781211"/>
              <a:gd name="connsiteY5" fmla="*/ 5878285 h 5886994"/>
              <a:gd name="connsiteX6" fmla="*/ 243840 w 10781211"/>
              <a:gd name="connsiteY6" fmla="*/ 8708 h 5886994"/>
              <a:gd name="connsiteX7" fmla="*/ 5712823 w 10781211"/>
              <a:gd name="connsiteY7" fmla="*/ 0 h 5886994"/>
              <a:gd name="connsiteX8" fmla="*/ 5425440 w 10781211"/>
              <a:gd name="connsiteY8" fmla="*/ 296091 h 5886994"/>
              <a:gd name="connsiteX9" fmla="*/ 9091748 w 10781211"/>
              <a:gd name="connsiteY9" fmla="*/ 339634 h 5886994"/>
              <a:gd name="connsiteX10" fmla="*/ 9805851 w 10781211"/>
              <a:gd name="connsiteY10" fmla="*/ 26125 h 5886994"/>
              <a:gd name="connsiteX11" fmla="*/ 10702834 w 10781211"/>
              <a:gd name="connsiteY11" fmla="*/ 26125 h 5886994"/>
              <a:gd name="connsiteX12" fmla="*/ 10154194 w 10781211"/>
              <a:gd name="connsiteY12" fmla="*/ 627017 h 5886994"/>
              <a:gd name="connsiteX13" fmla="*/ 10781211 w 10781211"/>
              <a:gd name="connsiteY13" fmla="*/ 670560 h 5886994"/>
              <a:gd name="connsiteX14" fmla="*/ 6783977 w 10781211"/>
              <a:gd name="connsiteY14" fmla="*/ 5817325 h 58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81211" h="5886994">
                <a:moveTo>
                  <a:pt x="6783977" y="5817325"/>
                </a:moveTo>
                <a:lnTo>
                  <a:pt x="5634445" y="5869577"/>
                </a:lnTo>
                <a:lnTo>
                  <a:pt x="5529943" y="5721531"/>
                </a:lnTo>
                <a:lnTo>
                  <a:pt x="4110445" y="5738948"/>
                </a:lnTo>
                <a:lnTo>
                  <a:pt x="3944983" y="5886994"/>
                </a:lnTo>
                <a:lnTo>
                  <a:pt x="0" y="5878285"/>
                </a:lnTo>
                <a:lnTo>
                  <a:pt x="243840" y="8708"/>
                </a:lnTo>
                <a:lnTo>
                  <a:pt x="5712823" y="0"/>
                </a:lnTo>
                <a:lnTo>
                  <a:pt x="5425440" y="296091"/>
                </a:lnTo>
                <a:lnTo>
                  <a:pt x="9091748" y="339634"/>
                </a:lnTo>
                <a:lnTo>
                  <a:pt x="9805851" y="26125"/>
                </a:lnTo>
                <a:lnTo>
                  <a:pt x="10702834" y="26125"/>
                </a:lnTo>
                <a:lnTo>
                  <a:pt x="10154194" y="627017"/>
                </a:lnTo>
                <a:lnTo>
                  <a:pt x="10781211" y="670560"/>
                </a:lnTo>
                <a:lnTo>
                  <a:pt x="6783977" y="5817325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ffectLst>
            <a:glow rad="228600">
              <a:srgbClr val="FF465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2A729-6E33-4114-A2A8-245BA82C486B}"/>
              </a:ext>
            </a:extLst>
          </p:cNvPr>
          <p:cNvSpPr txBox="1"/>
          <p:nvPr/>
        </p:nvSpPr>
        <p:spPr>
          <a:xfrm>
            <a:off x="-1059345" y="0"/>
            <a:ext cx="8500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i="1" spc="-300" dirty="0">
                <a:solidFill>
                  <a:schemeClr val="bg1"/>
                </a:solidFill>
                <a:latin typeface="VALORANT" pitchFamily="2" charset="0"/>
              </a:rPr>
              <a:t>How to play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E14894F5-C596-447F-87FF-95499704C664}"/>
              </a:ext>
            </a:extLst>
          </p:cNvPr>
          <p:cNvGrpSpPr/>
          <p:nvPr/>
        </p:nvGrpSpPr>
        <p:grpSpPr>
          <a:xfrm>
            <a:off x="1079863" y="3106138"/>
            <a:ext cx="5514407" cy="2551986"/>
            <a:chOff x="1079863" y="3106138"/>
            <a:chExt cx="5514407" cy="2551986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2412D71C-7E1B-4630-A660-345858126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1" r="73120"/>
            <a:stretch/>
          </p:blipFill>
          <p:spPr>
            <a:xfrm>
              <a:off x="1079863" y="3200355"/>
              <a:ext cx="1506583" cy="2457769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F2A54998-A195-488D-B89F-A9556EA73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8003" y="3106138"/>
              <a:ext cx="2906267" cy="245777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DBCA8F-5E14-446F-B63A-AAA47D863346}"/>
                </a:ext>
              </a:extLst>
            </p:cNvPr>
            <p:cNvSpPr txBox="1"/>
            <p:nvPr/>
          </p:nvSpPr>
          <p:spPr>
            <a:xfrm>
              <a:off x="2965191" y="3867070"/>
              <a:ext cx="7228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7B7E83"/>
                  </a:solidFill>
                  <a:latin typeface="Arial Black" panose="020B0A04020102020204" pitchFamily="34" charset="0"/>
                </a:rPr>
                <a:t>=</a:t>
              </a:r>
            </a:p>
          </p:txBody>
        </p:sp>
      </p:grpSp>
      <p:pic>
        <p:nvPicPr>
          <p:cNvPr id="10" name="Picture 2" descr="Omen | Valorant Wiki | Fandom">
            <a:extLst>
              <a:ext uri="{FF2B5EF4-FFF2-40B4-BE49-F238E27FC236}">
                <a16:creationId xmlns:a16="http://schemas.microsoft.com/office/drawing/2014/main" id="{DEBFFDE1-E00F-47AA-91B6-C33640E2C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17150"/>
          <a:stretch/>
        </p:blipFill>
        <p:spPr bwMode="auto">
          <a:xfrm>
            <a:off x="8089641" y="419877"/>
            <a:ext cx="4102359" cy="60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65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0F172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601BD531-0C13-4773-8656-8096DA4338F2}"/>
              </a:ext>
            </a:extLst>
          </p:cNvPr>
          <p:cNvSpPr/>
          <p:nvPr/>
        </p:nvSpPr>
        <p:spPr>
          <a:xfrm>
            <a:off x="229912" y="349279"/>
            <a:ext cx="11601304" cy="6088843"/>
          </a:xfrm>
          <a:custGeom>
            <a:avLst/>
            <a:gdLst>
              <a:gd name="connsiteX0" fmla="*/ 37323 w 1735494"/>
              <a:gd name="connsiteY0" fmla="*/ 0 h 2817845"/>
              <a:gd name="connsiteX1" fmla="*/ 1735494 w 1735494"/>
              <a:gd name="connsiteY1" fmla="*/ 0 h 2817845"/>
              <a:gd name="connsiteX2" fmla="*/ 1045029 w 1735494"/>
              <a:gd name="connsiteY2" fmla="*/ 2817845 h 2817845"/>
              <a:gd name="connsiteX3" fmla="*/ 0 w 1735494"/>
              <a:gd name="connsiteY3" fmla="*/ 2817845 h 2817845"/>
              <a:gd name="connsiteX4" fmla="*/ 37323 w 1735494"/>
              <a:gd name="connsiteY4" fmla="*/ 0 h 281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5494" h="2817845">
                <a:moveTo>
                  <a:pt x="37323" y="0"/>
                </a:moveTo>
                <a:lnTo>
                  <a:pt x="1735494" y="0"/>
                </a:lnTo>
                <a:lnTo>
                  <a:pt x="1045029" y="2817845"/>
                </a:lnTo>
                <a:lnTo>
                  <a:pt x="0" y="2817845"/>
                </a:lnTo>
                <a:lnTo>
                  <a:pt x="37323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141ACEC6-D2CC-4828-BFB4-79ADCA6BC438}"/>
              </a:ext>
            </a:extLst>
          </p:cNvPr>
          <p:cNvSpPr/>
          <p:nvPr/>
        </p:nvSpPr>
        <p:spPr>
          <a:xfrm>
            <a:off x="229912" y="187926"/>
            <a:ext cx="10217021" cy="463902"/>
          </a:xfrm>
          <a:custGeom>
            <a:avLst/>
            <a:gdLst>
              <a:gd name="connsiteX0" fmla="*/ 0 w 11299371"/>
              <a:gd name="connsiteY0" fmla="*/ 0 h 643812"/>
              <a:gd name="connsiteX1" fmla="*/ 11299371 w 11299371"/>
              <a:gd name="connsiteY1" fmla="*/ 0 h 643812"/>
              <a:gd name="connsiteX2" fmla="*/ 10207690 w 11299371"/>
              <a:gd name="connsiteY2" fmla="*/ 643812 h 643812"/>
              <a:gd name="connsiteX3" fmla="*/ 37322 w 11299371"/>
              <a:gd name="connsiteY3" fmla="*/ 643812 h 643812"/>
              <a:gd name="connsiteX4" fmla="*/ 0 w 11299371"/>
              <a:gd name="connsiteY4" fmla="*/ 0 h 6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71" h="643812">
                <a:moveTo>
                  <a:pt x="0" y="0"/>
                </a:moveTo>
                <a:lnTo>
                  <a:pt x="11299371" y="0"/>
                </a:lnTo>
                <a:lnTo>
                  <a:pt x="10207690" y="643812"/>
                </a:lnTo>
                <a:lnTo>
                  <a:pt x="37322" y="6438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07B91-77BF-41A1-866F-D54724A8CC1C}"/>
              </a:ext>
            </a:extLst>
          </p:cNvPr>
          <p:cNvSpPr txBox="1"/>
          <p:nvPr/>
        </p:nvSpPr>
        <p:spPr>
          <a:xfrm>
            <a:off x="582930" y="1199876"/>
            <a:ext cx="676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Do rock, paper, scissors.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899933-08F4-4A34-9D4E-15BBB11542D8}"/>
              </a:ext>
            </a:extLst>
          </p:cNvPr>
          <p:cNvSpPr txBox="1"/>
          <p:nvPr/>
        </p:nvSpPr>
        <p:spPr>
          <a:xfrm>
            <a:off x="582930" y="3157279"/>
            <a:ext cx="676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The winner goes up </a:t>
            </a:r>
          </a:p>
          <a:p>
            <a:r>
              <a:rPr lang="en-GB" sz="4000" dirty="0">
                <a:solidFill>
                  <a:srgbClr val="FF4654"/>
                </a:solidFill>
                <a:latin typeface="VALORANT" pitchFamily="2" charset="0"/>
              </a:rPr>
              <a:t>+1 level</a:t>
            </a:r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D6229F-AAA9-4F20-A004-3BABEF151C21}"/>
              </a:ext>
            </a:extLst>
          </p:cNvPr>
          <p:cNvSpPr txBox="1"/>
          <p:nvPr/>
        </p:nvSpPr>
        <p:spPr>
          <a:xfrm>
            <a:off x="575310" y="4996404"/>
            <a:ext cx="676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The loser goes back to </a:t>
            </a:r>
            <a:r>
              <a:rPr lang="en-GB" sz="4000" dirty="0">
                <a:solidFill>
                  <a:srgbClr val="FF4654"/>
                </a:solidFill>
                <a:latin typeface="VALORANT" pitchFamily="2" charset="0"/>
              </a:rPr>
              <a:t>level 1</a:t>
            </a:r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.</a:t>
            </a: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618AACEA-0C6B-4F9B-84BD-10BC402641C1}"/>
              </a:ext>
            </a:extLst>
          </p:cNvPr>
          <p:cNvSpPr/>
          <p:nvPr/>
        </p:nvSpPr>
        <p:spPr>
          <a:xfrm>
            <a:off x="391886" y="452846"/>
            <a:ext cx="10781211" cy="5886994"/>
          </a:xfrm>
          <a:custGeom>
            <a:avLst/>
            <a:gdLst>
              <a:gd name="connsiteX0" fmla="*/ 6783977 w 10781211"/>
              <a:gd name="connsiteY0" fmla="*/ 5817325 h 5886994"/>
              <a:gd name="connsiteX1" fmla="*/ 5634445 w 10781211"/>
              <a:gd name="connsiteY1" fmla="*/ 5869577 h 5886994"/>
              <a:gd name="connsiteX2" fmla="*/ 5529943 w 10781211"/>
              <a:gd name="connsiteY2" fmla="*/ 5721531 h 5886994"/>
              <a:gd name="connsiteX3" fmla="*/ 4110445 w 10781211"/>
              <a:gd name="connsiteY3" fmla="*/ 5738948 h 5886994"/>
              <a:gd name="connsiteX4" fmla="*/ 3944983 w 10781211"/>
              <a:gd name="connsiteY4" fmla="*/ 5886994 h 5886994"/>
              <a:gd name="connsiteX5" fmla="*/ 0 w 10781211"/>
              <a:gd name="connsiteY5" fmla="*/ 5878285 h 5886994"/>
              <a:gd name="connsiteX6" fmla="*/ 243840 w 10781211"/>
              <a:gd name="connsiteY6" fmla="*/ 8708 h 5886994"/>
              <a:gd name="connsiteX7" fmla="*/ 5712823 w 10781211"/>
              <a:gd name="connsiteY7" fmla="*/ 0 h 5886994"/>
              <a:gd name="connsiteX8" fmla="*/ 5425440 w 10781211"/>
              <a:gd name="connsiteY8" fmla="*/ 296091 h 5886994"/>
              <a:gd name="connsiteX9" fmla="*/ 9091748 w 10781211"/>
              <a:gd name="connsiteY9" fmla="*/ 339634 h 5886994"/>
              <a:gd name="connsiteX10" fmla="*/ 9805851 w 10781211"/>
              <a:gd name="connsiteY10" fmla="*/ 26125 h 5886994"/>
              <a:gd name="connsiteX11" fmla="*/ 10702834 w 10781211"/>
              <a:gd name="connsiteY11" fmla="*/ 26125 h 5886994"/>
              <a:gd name="connsiteX12" fmla="*/ 10154194 w 10781211"/>
              <a:gd name="connsiteY12" fmla="*/ 627017 h 5886994"/>
              <a:gd name="connsiteX13" fmla="*/ 10781211 w 10781211"/>
              <a:gd name="connsiteY13" fmla="*/ 670560 h 5886994"/>
              <a:gd name="connsiteX14" fmla="*/ 6783977 w 10781211"/>
              <a:gd name="connsiteY14" fmla="*/ 5817325 h 58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81211" h="5886994">
                <a:moveTo>
                  <a:pt x="6783977" y="5817325"/>
                </a:moveTo>
                <a:lnTo>
                  <a:pt x="5634445" y="5869577"/>
                </a:lnTo>
                <a:lnTo>
                  <a:pt x="5529943" y="5721531"/>
                </a:lnTo>
                <a:lnTo>
                  <a:pt x="4110445" y="5738948"/>
                </a:lnTo>
                <a:lnTo>
                  <a:pt x="3944983" y="5886994"/>
                </a:lnTo>
                <a:lnTo>
                  <a:pt x="0" y="5878285"/>
                </a:lnTo>
                <a:lnTo>
                  <a:pt x="243840" y="8708"/>
                </a:lnTo>
                <a:lnTo>
                  <a:pt x="5712823" y="0"/>
                </a:lnTo>
                <a:lnTo>
                  <a:pt x="5425440" y="296091"/>
                </a:lnTo>
                <a:lnTo>
                  <a:pt x="9091748" y="339634"/>
                </a:lnTo>
                <a:lnTo>
                  <a:pt x="9805851" y="26125"/>
                </a:lnTo>
                <a:lnTo>
                  <a:pt x="10702834" y="26125"/>
                </a:lnTo>
                <a:lnTo>
                  <a:pt x="10154194" y="627017"/>
                </a:lnTo>
                <a:lnTo>
                  <a:pt x="10781211" y="670560"/>
                </a:lnTo>
                <a:lnTo>
                  <a:pt x="6783977" y="5817325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ffectLst>
            <a:glow rad="228600">
              <a:srgbClr val="FF465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2A729-6E33-4114-A2A8-245BA82C486B}"/>
              </a:ext>
            </a:extLst>
          </p:cNvPr>
          <p:cNvSpPr txBox="1"/>
          <p:nvPr/>
        </p:nvSpPr>
        <p:spPr>
          <a:xfrm>
            <a:off x="-1059345" y="0"/>
            <a:ext cx="8500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i="1" spc="-300" dirty="0">
                <a:solidFill>
                  <a:schemeClr val="bg1"/>
                </a:solidFill>
                <a:latin typeface="VALORANT" pitchFamily="2" charset="0"/>
              </a:rPr>
              <a:t>How to play</a:t>
            </a:r>
          </a:p>
        </p:txBody>
      </p:sp>
      <p:pic>
        <p:nvPicPr>
          <p:cNvPr id="10" name="Picture 2" descr="Omen | Valorant Wiki | Fandom">
            <a:extLst>
              <a:ext uri="{FF2B5EF4-FFF2-40B4-BE49-F238E27FC236}">
                <a16:creationId xmlns:a16="http://schemas.microsoft.com/office/drawing/2014/main" id="{DEBFFDE1-E00F-47AA-91B6-C33640E2C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17150"/>
          <a:stretch/>
        </p:blipFill>
        <p:spPr bwMode="auto">
          <a:xfrm>
            <a:off x="8089641" y="419877"/>
            <a:ext cx="4102359" cy="60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18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0F172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601BD531-0C13-4773-8656-8096DA4338F2}"/>
              </a:ext>
            </a:extLst>
          </p:cNvPr>
          <p:cNvSpPr/>
          <p:nvPr/>
        </p:nvSpPr>
        <p:spPr>
          <a:xfrm>
            <a:off x="229912" y="349279"/>
            <a:ext cx="11601304" cy="6088843"/>
          </a:xfrm>
          <a:custGeom>
            <a:avLst/>
            <a:gdLst>
              <a:gd name="connsiteX0" fmla="*/ 37323 w 1735494"/>
              <a:gd name="connsiteY0" fmla="*/ 0 h 2817845"/>
              <a:gd name="connsiteX1" fmla="*/ 1735494 w 1735494"/>
              <a:gd name="connsiteY1" fmla="*/ 0 h 2817845"/>
              <a:gd name="connsiteX2" fmla="*/ 1045029 w 1735494"/>
              <a:gd name="connsiteY2" fmla="*/ 2817845 h 2817845"/>
              <a:gd name="connsiteX3" fmla="*/ 0 w 1735494"/>
              <a:gd name="connsiteY3" fmla="*/ 2817845 h 2817845"/>
              <a:gd name="connsiteX4" fmla="*/ 37323 w 1735494"/>
              <a:gd name="connsiteY4" fmla="*/ 0 h 281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5494" h="2817845">
                <a:moveTo>
                  <a:pt x="37323" y="0"/>
                </a:moveTo>
                <a:lnTo>
                  <a:pt x="1735494" y="0"/>
                </a:lnTo>
                <a:lnTo>
                  <a:pt x="1045029" y="2817845"/>
                </a:lnTo>
                <a:lnTo>
                  <a:pt x="0" y="2817845"/>
                </a:lnTo>
                <a:lnTo>
                  <a:pt x="37323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141ACEC6-D2CC-4828-BFB4-79ADCA6BC438}"/>
              </a:ext>
            </a:extLst>
          </p:cNvPr>
          <p:cNvSpPr/>
          <p:nvPr/>
        </p:nvSpPr>
        <p:spPr>
          <a:xfrm>
            <a:off x="229912" y="187926"/>
            <a:ext cx="10217021" cy="463902"/>
          </a:xfrm>
          <a:custGeom>
            <a:avLst/>
            <a:gdLst>
              <a:gd name="connsiteX0" fmla="*/ 0 w 11299371"/>
              <a:gd name="connsiteY0" fmla="*/ 0 h 643812"/>
              <a:gd name="connsiteX1" fmla="*/ 11299371 w 11299371"/>
              <a:gd name="connsiteY1" fmla="*/ 0 h 643812"/>
              <a:gd name="connsiteX2" fmla="*/ 10207690 w 11299371"/>
              <a:gd name="connsiteY2" fmla="*/ 643812 h 643812"/>
              <a:gd name="connsiteX3" fmla="*/ 37322 w 11299371"/>
              <a:gd name="connsiteY3" fmla="*/ 643812 h 643812"/>
              <a:gd name="connsiteX4" fmla="*/ 0 w 11299371"/>
              <a:gd name="connsiteY4" fmla="*/ 0 h 6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71" h="643812">
                <a:moveTo>
                  <a:pt x="0" y="0"/>
                </a:moveTo>
                <a:lnTo>
                  <a:pt x="11299371" y="0"/>
                </a:lnTo>
                <a:lnTo>
                  <a:pt x="10207690" y="643812"/>
                </a:lnTo>
                <a:lnTo>
                  <a:pt x="37322" y="6438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Omen | Valorant Wiki | Fandom">
            <a:extLst>
              <a:ext uri="{FF2B5EF4-FFF2-40B4-BE49-F238E27FC236}">
                <a16:creationId xmlns:a16="http://schemas.microsoft.com/office/drawing/2014/main" id="{DEBFFDE1-E00F-47AA-91B6-C33640E2C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17150"/>
          <a:stretch/>
        </p:blipFill>
        <p:spPr bwMode="auto">
          <a:xfrm>
            <a:off x="8089641" y="419877"/>
            <a:ext cx="4102359" cy="60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307B91-77BF-41A1-866F-D54724A8CC1C}"/>
              </a:ext>
            </a:extLst>
          </p:cNvPr>
          <p:cNvSpPr txBox="1"/>
          <p:nvPr/>
        </p:nvSpPr>
        <p:spPr>
          <a:xfrm>
            <a:off x="582930" y="1199876"/>
            <a:ext cx="6766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The first person to level six, will face the big boss…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899933-08F4-4A34-9D4E-15BBB11542D8}"/>
              </a:ext>
            </a:extLst>
          </p:cNvPr>
          <p:cNvSpPr txBox="1"/>
          <p:nvPr/>
        </p:nvSpPr>
        <p:spPr>
          <a:xfrm>
            <a:off x="582930" y="3691891"/>
            <a:ext cx="676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i="1" spc="-300" dirty="0">
                <a:solidFill>
                  <a:srgbClr val="FF4654"/>
                </a:solidFill>
                <a:latin typeface="VALORANT" pitchFamily="2" charset="0"/>
              </a:rPr>
              <a:t>The teacher</a:t>
            </a:r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395D0E34-2716-42C3-98B2-291539388BA7}"/>
              </a:ext>
            </a:extLst>
          </p:cNvPr>
          <p:cNvSpPr/>
          <p:nvPr/>
        </p:nvSpPr>
        <p:spPr>
          <a:xfrm>
            <a:off x="391886" y="452846"/>
            <a:ext cx="10781211" cy="5886994"/>
          </a:xfrm>
          <a:custGeom>
            <a:avLst/>
            <a:gdLst>
              <a:gd name="connsiteX0" fmla="*/ 6783977 w 10781211"/>
              <a:gd name="connsiteY0" fmla="*/ 5817325 h 5886994"/>
              <a:gd name="connsiteX1" fmla="*/ 5634445 w 10781211"/>
              <a:gd name="connsiteY1" fmla="*/ 5869577 h 5886994"/>
              <a:gd name="connsiteX2" fmla="*/ 5529943 w 10781211"/>
              <a:gd name="connsiteY2" fmla="*/ 5721531 h 5886994"/>
              <a:gd name="connsiteX3" fmla="*/ 4110445 w 10781211"/>
              <a:gd name="connsiteY3" fmla="*/ 5738948 h 5886994"/>
              <a:gd name="connsiteX4" fmla="*/ 3944983 w 10781211"/>
              <a:gd name="connsiteY4" fmla="*/ 5886994 h 5886994"/>
              <a:gd name="connsiteX5" fmla="*/ 0 w 10781211"/>
              <a:gd name="connsiteY5" fmla="*/ 5878285 h 5886994"/>
              <a:gd name="connsiteX6" fmla="*/ 243840 w 10781211"/>
              <a:gd name="connsiteY6" fmla="*/ 8708 h 5886994"/>
              <a:gd name="connsiteX7" fmla="*/ 5712823 w 10781211"/>
              <a:gd name="connsiteY7" fmla="*/ 0 h 5886994"/>
              <a:gd name="connsiteX8" fmla="*/ 5425440 w 10781211"/>
              <a:gd name="connsiteY8" fmla="*/ 296091 h 5886994"/>
              <a:gd name="connsiteX9" fmla="*/ 9091748 w 10781211"/>
              <a:gd name="connsiteY9" fmla="*/ 339634 h 5886994"/>
              <a:gd name="connsiteX10" fmla="*/ 9805851 w 10781211"/>
              <a:gd name="connsiteY10" fmla="*/ 26125 h 5886994"/>
              <a:gd name="connsiteX11" fmla="*/ 10702834 w 10781211"/>
              <a:gd name="connsiteY11" fmla="*/ 26125 h 5886994"/>
              <a:gd name="connsiteX12" fmla="*/ 10154194 w 10781211"/>
              <a:gd name="connsiteY12" fmla="*/ 627017 h 5886994"/>
              <a:gd name="connsiteX13" fmla="*/ 10781211 w 10781211"/>
              <a:gd name="connsiteY13" fmla="*/ 670560 h 5886994"/>
              <a:gd name="connsiteX14" fmla="*/ 6783977 w 10781211"/>
              <a:gd name="connsiteY14" fmla="*/ 5817325 h 58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81211" h="5886994">
                <a:moveTo>
                  <a:pt x="6783977" y="5817325"/>
                </a:moveTo>
                <a:lnTo>
                  <a:pt x="5634445" y="5869577"/>
                </a:lnTo>
                <a:lnTo>
                  <a:pt x="5529943" y="5721531"/>
                </a:lnTo>
                <a:lnTo>
                  <a:pt x="4110445" y="5738948"/>
                </a:lnTo>
                <a:lnTo>
                  <a:pt x="3944983" y="5886994"/>
                </a:lnTo>
                <a:lnTo>
                  <a:pt x="0" y="5878285"/>
                </a:lnTo>
                <a:lnTo>
                  <a:pt x="243840" y="8708"/>
                </a:lnTo>
                <a:lnTo>
                  <a:pt x="5712823" y="0"/>
                </a:lnTo>
                <a:lnTo>
                  <a:pt x="5425440" y="296091"/>
                </a:lnTo>
                <a:lnTo>
                  <a:pt x="9091748" y="339634"/>
                </a:lnTo>
                <a:lnTo>
                  <a:pt x="9805851" y="26125"/>
                </a:lnTo>
                <a:lnTo>
                  <a:pt x="10702834" y="26125"/>
                </a:lnTo>
                <a:lnTo>
                  <a:pt x="10154194" y="627017"/>
                </a:lnTo>
                <a:lnTo>
                  <a:pt x="10781211" y="670560"/>
                </a:lnTo>
                <a:lnTo>
                  <a:pt x="6783977" y="5817325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ffectLst>
            <a:glow rad="228600">
              <a:srgbClr val="FF465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2A729-6E33-4114-A2A8-245BA82C486B}"/>
              </a:ext>
            </a:extLst>
          </p:cNvPr>
          <p:cNvSpPr txBox="1"/>
          <p:nvPr/>
        </p:nvSpPr>
        <p:spPr>
          <a:xfrm>
            <a:off x="-1059345" y="0"/>
            <a:ext cx="8500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i="1" spc="-300" dirty="0">
                <a:solidFill>
                  <a:schemeClr val="bg1"/>
                </a:solidFill>
                <a:latin typeface="VALORANT" pitchFamily="2" charset="0"/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364289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0F172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601BD531-0C13-4773-8656-8096DA4338F2}"/>
              </a:ext>
            </a:extLst>
          </p:cNvPr>
          <p:cNvSpPr/>
          <p:nvPr/>
        </p:nvSpPr>
        <p:spPr>
          <a:xfrm>
            <a:off x="229912" y="349279"/>
            <a:ext cx="11601304" cy="6088843"/>
          </a:xfrm>
          <a:custGeom>
            <a:avLst/>
            <a:gdLst>
              <a:gd name="connsiteX0" fmla="*/ 37323 w 1735494"/>
              <a:gd name="connsiteY0" fmla="*/ 0 h 2817845"/>
              <a:gd name="connsiteX1" fmla="*/ 1735494 w 1735494"/>
              <a:gd name="connsiteY1" fmla="*/ 0 h 2817845"/>
              <a:gd name="connsiteX2" fmla="*/ 1045029 w 1735494"/>
              <a:gd name="connsiteY2" fmla="*/ 2817845 h 2817845"/>
              <a:gd name="connsiteX3" fmla="*/ 0 w 1735494"/>
              <a:gd name="connsiteY3" fmla="*/ 2817845 h 2817845"/>
              <a:gd name="connsiteX4" fmla="*/ 37323 w 1735494"/>
              <a:gd name="connsiteY4" fmla="*/ 0 h 281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5494" h="2817845">
                <a:moveTo>
                  <a:pt x="37323" y="0"/>
                </a:moveTo>
                <a:lnTo>
                  <a:pt x="1735494" y="0"/>
                </a:lnTo>
                <a:lnTo>
                  <a:pt x="1045029" y="2817845"/>
                </a:lnTo>
                <a:lnTo>
                  <a:pt x="0" y="2817845"/>
                </a:lnTo>
                <a:lnTo>
                  <a:pt x="37323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141ACEC6-D2CC-4828-BFB4-79ADCA6BC438}"/>
              </a:ext>
            </a:extLst>
          </p:cNvPr>
          <p:cNvSpPr/>
          <p:nvPr/>
        </p:nvSpPr>
        <p:spPr>
          <a:xfrm>
            <a:off x="229912" y="187926"/>
            <a:ext cx="10217021" cy="463902"/>
          </a:xfrm>
          <a:custGeom>
            <a:avLst/>
            <a:gdLst>
              <a:gd name="connsiteX0" fmla="*/ 0 w 11299371"/>
              <a:gd name="connsiteY0" fmla="*/ 0 h 643812"/>
              <a:gd name="connsiteX1" fmla="*/ 11299371 w 11299371"/>
              <a:gd name="connsiteY1" fmla="*/ 0 h 643812"/>
              <a:gd name="connsiteX2" fmla="*/ 10207690 w 11299371"/>
              <a:gd name="connsiteY2" fmla="*/ 643812 h 643812"/>
              <a:gd name="connsiteX3" fmla="*/ 37322 w 11299371"/>
              <a:gd name="connsiteY3" fmla="*/ 643812 h 643812"/>
              <a:gd name="connsiteX4" fmla="*/ 0 w 11299371"/>
              <a:gd name="connsiteY4" fmla="*/ 0 h 6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71" h="643812">
                <a:moveTo>
                  <a:pt x="0" y="0"/>
                </a:moveTo>
                <a:lnTo>
                  <a:pt x="11299371" y="0"/>
                </a:lnTo>
                <a:lnTo>
                  <a:pt x="10207690" y="643812"/>
                </a:lnTo>
                <a:lnTo>
                  <a:pt x="37322" y="6438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D6229F-AAA9-4F20-A004-3BABEF151C21}"/>
              </a:ext>
            </a:extLst>
          </p:cNvPr>
          <p:cNvSpPr txBox="1"/>
          <p:nvPr/>
        </p:nvSpPr>
        <p:spPr>
          <a:xfrm>
            <a:off x="575310" y="3157279"/>
            <a:ext cx="676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The loser goes back to </a:t>
            </a:r>
            <a:r>
              <a:rPr lang="en-GB" sz="4000" dirty="0">
                <a:solidFill>
                  <a:srgbClr val="FF4654"/>
                </a:solidFill>
                <a:latin typeface="VALORANT" pitchFamily="2" charset="0"/>
              </a:rPr>
              <a:t>level 1</a:t>
            </a:r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07B91-77BF-41A1-866F-D54724A8CC1C}"/>
              </a:ext>
            </a:extLst>
          </p:cNvPr>
          <p:cNvSpPr txBox="1"/>
          <p:nvPr/>
        </p:nvSpPr>
        <p:spPr>
          <a:xfrm>
            <a:off x="582930" y="1199876"/>
            <a:ext cx="676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VALORANT" pitchFamily="2" charset="0"/>
              </a:rPr>
              <a:t>The winner becomes the new boss.</a:t>
            </a: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5F27AC2B-334E-4845-917A-5956E4D18AC8}"/>
              </a:ext>
            </a:extLst>
          </p:cNvPr>
          <p:cNvSpPr/>
          <p:nvPr/>
        </p:nvSpPr>
        <p:spPr>
          <a:xfrm>
            <a:off x="391886" y="452846"/>
            <a:ext cx="10781211" cy="5886994"/>
          </a:xfrm>
          <a:custGeom>
            <a:avLst/>
            <a:gdLst>
              <a:gd name="connsiteX0" fmla="*/ 6783977 w 10781211"/>
              <a:gd name="connsiteY0" fmla="*/ 5817325 h 5886994"/>
              <a:gd name="connsiteX1" fmla="*/ 5634445 w 10781211"/>
              <a:gd name="connsiteY1" fmla="*/ 5869577 h 5886994"/>
              <a:gd name="connsiteX2" fmla="*/ 5529943 w 10781211"/>
              <a:gd name="connsiteY2" fmla="*/ 5721531 h 5886994"/>
              <a:gd name="connsiteX3" fmla="*/ 4110445 w 10781211"/>
              <a:gd name="connsiteY3" fmla="*/ 5738948 h 5886994"/>
              <a:gd name="connsiteX4" fmla="*/ 3944983 w 10781211"/>
              <a:gd name="connsiteY4" fmla="*/ 5886994 h 5886994"/>
              <a:gd name="connsiteX5" fmla="*/ 0 w 10781211"/>
              <a:gd name="connsiteY5" fmla="*/ 5878285 h 5886994"/>
              <a:gd name="connsiteX6" fmla="*/ 243840 w 10781211"/>
              <a:gd name="connsiteY6" fmla="*/ 8708 h 5886994"/>
              <a:gd name="connsiteX7" fmla="*/ 5712823 w 10781211"/>
              <a:gd name="connsiteY7" fmla="*/ 0 h 5886994"/>
              <a:gd name="connsiteX8" fmla="*/ 5425440 w 10781211"/>
              <a:gd name="connsiteY8" fmla="*/ 296091 h 5886994"/>
              <a:gd name="connsiteX9" fmla="*/ 9091748 w 10781211"/>
              <a:gd name="connsiteY9" fmla="*/ 339634 h 5886994"/>
              <a:gd name="connsiteX10" fmla="*/ 9805851 w 10781211"/>
              <a:gd name="connsiteY10" fmla="*/ 26125 h 5886994"/>
              <a:gd name="connsiteX11" fmla="*/ 10702834 w 10781211"/>
              <a:gd name="connsiteY11" fmla="*/ 26125 h 5886994"/>
              <a:gd name="connsiteX12" fmla="*/ 10154194 w 10781211"/>
              <a:gd name="connsiteY12" fmla="*/ 627017 h 5886994"/>
              <a:gd name="connsiteX13" fmla="*/ 10781211 w 10781211"/>
              <a:gd name="connsiteY13" fmla="*/ 670560 h 5886994"/>
              <a:gd name="connsiteX14" fmla="*/ 6783977 w 10781211"/>
              <a:gd name="connsiteY14" fmla="*/ 5817325 h 58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81211" h="5886994">
                <a:moveTo>
                  <a:pt x="6783977" y="5817325"/>
                </a:moveTo>
                <a:lnTo>
                  <a:pt x="5634445" y="5869577"/>
                </a:lnTo>
                <a:lnTo>
                  <a:pt x="5529943" y="5721531"/>
                </a:lnTo>
                <a:lnTo>
                  <a:pt x="4110445" y="5738948"/>
                </a:lnTo>
                <a:lnTo>
                  <a:pt x="3944983" y="5886994"/>
                </a:lnTo>
                <a:lnTo>
                  <a:pt x="0" y="5878285"/>
                </a:lnTo>
                <a:lnTo>
                  <a:pt x="243840" y="8708"/>
                </a:lnTo>
                <a:lnTo>
                  <a:pt x="5712823" y="0"/>
                </a:lnTo>
                <a:lnTo>
                  <a:pt x="5425440" y="296091"/>
                </a:lnTo>
                <a:lnTo>
                  <a:pt x="9091748" y="339634"/>
                </a:lnTo>
                <a:lnTo>
                  <a:pt x="9805851" y="26125"/>
                </a:lnTo>
                <a:lnTo>
                  <a:pt x="10702834" y="26125"/>
                </a:lnTo>
                <a:lnTo>
                  <a:pt x="10154194" y="627017"/>
                </a:lnTo>
                <a:lnTo>
                  <a:pt x="10781211" y="670560"/>
                </a:lnTo>
                <a:lnTo>
                  <a:pt x="6783977" y="5817325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ffectLst>
            <a:glow rad="228600">
              <a:srgbClr val="FF465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Omen | Valorant Wiki | Fandom">
            <a:extLst>
              <a:ext uri="{FF2B5EF4-FFF2-40B4-BE49-F238E27FC236}">
                <a16:creationId xmlns:a16="http://schemas.microsoft.com/office/drawing/2014/main" id="{DEBFFDE1-E00F-47AA-91B6-C33640E2C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17150"/>
          <a:stretch/>
        </p:blipFill>
        <p:spPr bwMode="auto">
          <a:xfrm>
            <a:off x="8089641" y="419877"/>
            <a:ext cx="4102359" cy="60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02A729-6E33-4114-A2A8-245BA82C486B}"/>
              </a:ext>
            </a:extLst>
          </p:cNvPr>
          <p:cNvSpPr txBox="1"/>
          <p:nvPr/>
        </p:nvSpPr>
        <p:spPr>
          <a:xfrm>
            <a:off x="-1059345" y="0"/>
            <a:ext cx="8500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i="1" spc="-300" dirty="0">
                <a:solidFill>
                  <a:schemeClr val="bg1"/>
                </a:solidFill>
                <a:latin typeface="VALORANT" pitchFamily="2" charset="0"/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8763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0F172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601BD531-0C13-4773-8656-8096DA4338F2}"/>
              </a:ext>
            </a:extLst>
          </p:cNvPr>
          <p:cNvSpPr/>
          <p:nvPr/>
        </p:nvSpPr>
        <p:spPr>
          <a:xfrm>
            <a:off x="229912" y="349279"/>
            <a:ext cx="11601304" cy="6088843"/>
          </a:xfrm>
          <a:custGeom>
            <a:avLst/>
            <a:gdLst>
              <a:gd name="connsiteX0" fmla="*/ 37323 w 1735494"/>
              <a:gd name="connsiteY0" fmla="*/ 0 h 2817845"/>
              <a:gd name="connsiteX1" fmla="*/ 1735494 w 1735494"/>
              <a:gd name="connsiteY1" fmla="*/ 0 h 2817845"/>
              <a:gd name="connsiteX2" fmla="*/ 1045029 w 1735494"/>
              <a:gd name="connsiteY2" fmla="*/ 2817845 h 2817845"/>
              <a:gd name="connsiteX3" fmla="*/ 0 w 1735494"/>
              <a:gd name="connsiteY3" fmla="*/ 2817845 h 2817845"/>
              <a:gd name="connsiteX4" fmla="*/ 37323 w 1735494"/>
              <a:gd name="connsiteY4" fmla="*/ 0 h 281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5494" h="2817845">
                <a:moveTo>
                  <a:pt x="37323" y="0"/>
                </a:moveTo>
                <a:lnTo>
                  <a:pt x="1735494" y="0"/>
                </a:lnTo>
                <a:lnTo>
                  <a:pt x="1045029" y="2817845"/>
                </a:lnTo>
                <a:lnTo>
                  <a:pt x="0" y="2817845"/>
                </a:lnTo>
                <a:lnTo>
                  <a:pt x="37323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141ACEC6-D2CC-4828-BFB4-79ADCA6BC438}"/>
              </a:ext>
            </a:extLst>
          </p:cNvPr>
          <p:cNvSpPr/>
          <p:nvPr/>
        </p:nvSpPr>
        <p:spPr>
          <a:xfrm>
            <a:off x="525780" y="3494941"/>
            <a:ext cx="10412643" cy="463902"/>
          </a:xfrm>
          <a:custGeom>
            <a:avLst/>
            <a:gdLst>
              <a:gd name="connsiteX0" fmla="*/ 0 w 11299371"/>
              <a:gd name="connsiteY0" fmla="*/ 0 h 643812"/>
              <a:gd name="connsiteX1" fmla="*/ 11299371 w 11299371"/>
              <a:gd name="connsiteY1" fmla="*/ 0 h 643812"/>
              <a:gd name="connsiteX2" fmla="*/ 10207690 w 11299371"/>
              <a:gd name="connsiteY2" fmla="*/ 643812 h 643812"/>
              <a:gd name="connsiteX3" fmla="*/ 37322 w 11299371"/>
              <a:gd name="connsiteY3" fmla="*/ 643812 h 643812"/>
              <a:gd name="connsiteX4" fmla="*/ 0 w 11299371"/>
              <a:gd name="connsiteY4" fmla="*/ 0 h 6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71" h="643812">
                <a:moveTo>
                  <a:pt x="0" y="0"/>
                </a:moveTo>
                <a:lnTo>
                  <a:pt x="11299371" y="0"/>
                </a:lnTo>
                <a:lnTo>
                  <a:pt x="10207690" y="643812"/>
                </a:lnTo>
                <a:lnTo>
                  <a:pt x="37322" y="6438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2A729-6E33-4114-A2A8-245BA82C486B}"/>
              </a:ext>
            </a:extLst>
          </p:cNvPr>
          <p:cNvSpPr txBox="1"/>
          <p:nvPr/>
        </p:nvSpPr>
        <p:spPr>
          <a:xfrm>
            <a:off x="1780470" y="2608870"/>
            <a:ext cx="8500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i="1" spc="-300" dirty="0">
                <a:solidFill>
                  <a:schemeClr val="bg1"/>
                </a:solidFill>
                <a:effectLst>
                  <a:glow rad="127000">
                    <a:srgbClr val="FF4654">
                      <a:alpha val="59000"/>
                    </a:srgbClr>
                  </a:glow>
                  <a:outerShdw blurRad="25400" dist="241300" dir="18900000" sx="126000" sy="126000" algn="bl" rotWithShape="0">
                    <a:prstClr val="black">
                      <a:alpha val="40000"/>
                    </a:prstClr>
                  </a:outerShdw>
                </a:effectLst>
                <a:latin typeface="VALORANT" pitchFamily="2" charset="0"/>
              </a:rPr>
              <a:t>begin</a:t>
            </a:r>
          </a:p>
        </p:txBody>
      </p:sp>
      <p:pic>
        <p:nvPicPr>
          <p:cNvPr id="1026" name="Picture 2" descr="File:Valorant logo - pink color version (cropped).png - Wikimedia Commons">
            <a:extLst>
              <a:ext uri="{FF2B5EF4-FFF2-40B4-BE49-F238E27FC236}">
                <a16:creationId xmlns:a16="http://schemas.microsoft.com/office/drawing/2014/main" id="{F9FB7EDD-9F37-4F6D-BFF2-FDAAFB818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23" y="4586848"/>
            <a:ext cx="2446020" cy="192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AA47E211-EF48-4D8C-94FD-66C69C31515C}"/>
              </a:ext>
            </a:extLst>
          </p:cNvPr>
          <p:cNvSpPr/>
          <p:nvPr/>
        </p:nvSpPr>
        <p:spPr>
          <a:xfrm>
            <a:off x="525779" y="3993133"/>
            <a:ext cx="7292341" cy="110237"/>
          </a:xfrm>
          <a:custGeom>
            <a:avLst/>
            <a:gdLst>
              <a:gd name="connsiteX0" fmla="*/ 0 w 11299371"/>
              <a:gd name="connsiteY0" fmla="*/ 0 h 643812"/>
              <a:gd name="connsiteX1" fmla="*/ 11299371 w 11299371"/>
              <a:gd name="connsiteY1" fmla="*/ 0 h 643812"/>
              <a:gd name="connsiteX2" fmla="*/ 10207690 w 11299371"/>
              <a:gd name="connsiteY2" fmla="*/ 643812 h 643812"/>
              <a:gd name="connsiteX3" fmla="*/ 37322 w 11299371"/>
              <a:gd name="connsiteY3" fmla="*/ 643812 h 643812"/>
              <a:gd name="connsiteX4" fmla="*/ 0 w 11299371"/>
              <a:gd name="connsiteY4" fmla="*/ 0 h 6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71" h="643812">
                <a:moveTo>
                  <a:pt x="0" y="0"/>
                </a:moveTo>
                <a:lnTo>
                  <a:pt x="11299371" y="0"/>
                </a:lnTo>
                <a:lnTo>
                  <a:pt x="10207690" y="643812"/>
                </a:lnTo>
                <a:lnTo>
                  <a:pt x="37322" y="643812"/>
                </a:lnTo>
                <a:lnTo>
                  <a:pt x="0" y="0"/>
                </a:lnTo>
                <a:close/>
              </a:path>
            </a:pathLst>
          </a:custGeom>
          <a:solidFill>
            <a:srgbClr val="FF465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BD56B48-67EA-4131-9D23-974D74F73381}"/>
              </a:ext>
            </a:extLst>
          </p:cNvPr>
          <p:cNvGrpSpPr/>
          <p:nvPr/>
        </p:nvGrpSpPr>
        <p:grpSpPr>
          <a:xfrm>
            <a:off x="1097280" y="662941"/>
            <a:ext cx="111546" cy="1434405"/>
            <a:chOff x="1097280" y="662941"/>
            <a:chExt cx="111546" cy="1434405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A962F412-DD53-40CD-B373-3B4448AF9A27}"/>
                </a:ext>
              </a:extLst>
            </p:cNvPr>
            <p:cNvSpPr/>
            <p:nvPr/>
          </p:nvSpPr>
          <p:spPr>
            <a:xfrm>
              <a:off x="1097280" y="662941"/>
              <a:ext cx="106831" cy="365760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04733CA-ACEC-4630-B6C8-9116F34735C2}"/>
                </a:ext>
              </a:extLst>
            </p:cNvPr>
            <p:cNvSpPr/>
            <p:nvPr/>
          </p:nvSpPr>
          <p:spPr>
            <a:xfrm>
              <a:off x="1097280" y="1062991"/>
              <a:ext cx="106831" cy="18253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36BAEECB-8004-44CA-B2F2-B7FA15ACF6D2}"/>
                </a:ext>
              </a:extLst>
            </p:cNvPr>
            <p:cNvSpPr/>
            <p:nvPr/>
          </p:nvSpPr>
          <p:spPr>
            <a:xfrm>
              <a:off x="1097280" y="1285724"/>
              <a:ext cx="106831" cy="9342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EDEC1D54-F571-4B8E-85D9-43BC42415293}"/>
                </a:ext>
              </a:extLst>
            </p:cNvPr>
            <p:cNvSpPr/>
            <p:nvPr/>
          </p:nvSpPr>
          <p:spPr>
            <a:xfrm>
              <a:off x="1097280" y="1413435"/>
              <a:ext cx="106831" cy="9342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78992915-1E08-4BD9-B191-0FCBC8B5D17C}"/>
                </a:ext>
              </a:extLst>
            </p:cNvPr>
            <p:cNvSpPr/>
            <p:nvPr/>
          </p:nvSpPr>
          <p:spPr>
            <a:xfrm>
              <a:off x="1097280" y="1532883"/>
              <a:ext cx="106831" cy="19331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2DF4E67D-22D0-4C99-9F0C-B5B95F12D70E}"/>
                </a:ext>
              </a:extLst>
            </p:cNvPr>
            <p:cNvSpPr/>
            <p:nvPr/>
          </p:nvSpPr>
          <p:spPr>
            <a:xfrm>
              <a:off x="1097280" y="1760484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DE7FCFE3-4A0E-400F-B550-44A3280371BD}"/>
                </a:ext>
              </a:extLst>
            </p:cNvPr>
            <p:cNvSpPr/>
            <p:nvPr/>
          </p:nvSpPr>
          <p:spPr>
            <a:xfrm>
              <a:off x="1097280" y="1840493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F4C4A079-F28D-492F-A755-387B1DAD6117}"/>
                </a:ext>
              </a:extLst>
            </p:cNvPr>
            <p:cNvSpPr/>
            <p:nvPr/>
          </p:nvSpPr>
          <p:spPr>
            <a:xfrm>
              <a:off x="1101995" y="2051627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6AF08BA-4FC1-495E-9A49-0930C5F593E5}"/>
              </a:ext>
            </a:extLst>
          </p:cNvPr>
          <p:cNvGrpSpPr/>
          <p:nvPr/>
        </p:nvGrpSpPr>
        <p:grpSpPr>
          <a:xfrm>
            <a:off x="1267787" y="662941"/>
            <a:ext cx="45719" cy="2305168"/>
            <a:chOff x="1097280" y="662941"/>
            <a:chExt cx="111546" cy="1434405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F6866170-A7A2-48F3-B09C-15F88D9D3221}"/>
                </a:ext>
              </a:extLst>
            </p:cNvPr>
            <p:cNvSpPr/>
            <p:nvPr/>
          </p:nvSpPr>
          <p:spPr>
            <a:xfrm>
              <a:off x="1097280" y="662941"/>
              <a:ext cx="106831" cy="365760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EAD0E355-F68D-4E95-AABB-DE0EB851612A}"/>
                </a:ext>
              </a:extLst>
            </p:cNvPr>
            <p:cNvSpPr/>
            <p:nvPr/>
          </p:nvSpPr>
          <p:spPr>
            <a:xfrm>
              <a:off x="1097280" y="1062991"/>
              <a:ext cx="106831" cy="18253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ABBAA6CF-1C37-4220-922D-1F6718DA60AB}"/>
                </a:ext>
              </a:extLst>
            </p:cNvPr>
            <p:cNvSpPr/>
            <p:nvPr/>
          </p:nvSpPr>
          <p:spPr>
            <a:xfrm>
              <a:off x="1097280" y="1285724"/>
              <a:ext cx="106831" cy="9342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B5DAD4E7-365A-4785-B324-BA3D835B77F1}"/>
                </a:ext>
              </a:extLst>
            </p:cNvPr>
            <p:cNvSpPr/>
            <p:nvPr/>
          </p:nvSpPr>
          <p:spPr>
            <a:xfrm>
              <a:off x="1097280" y="1413435"/>
              <a:ext cx="106831" cy="9342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09C165C4-C8BE-4E75-901D-AD2E64DFB1E2}"/>
                </a:ext>
              </a:extLst>
            </p:cNvPr>
            <p:cNvSpPr/>
            <p:nvPr/>
          </p:nvSpPr>
          <p:spPr>
            <a:xfrm>
              <a:off x="1097280" y="1532883"/>
              <a:ext cx="106831" cy="19331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90F861C6-DE86-4076-BB96-441A1AD904B9}"/>
                </a:ext>
              </a:extLst>
            </p:cNvPr>
            <p:cNvSpPr/>
            <p:nvPr/>
          </p:nvSpPr>
          <p:spPr>
            <a:xfrm>
              <a:off x="1097280" y="1760484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443F1439-DB81-4B69-ABBB-090FF2F37D62}"/>
                </a:ext>
              </a:extLst>
            </p:cNvPr>
            <p:cNvSpPr/>
            <p:nvPr/>
          </p:nvSpPr>
          <p:spPr>
            <a:xfrm>
              <a:off x="1097280" y="1840493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B3A51FC6-A8C6-44A7-8FB2-40C5220A6618}"/>
                </a:ext>
              </a:extLst>
            </p:cNvPr>
            <p:cNvSpPr/>
            <p:nvPr/>
          </p:nvSpPr>
          <p:spPr>
            <a:xfrm>
              <a:off x="1101995" y="2051627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B1BE79C7-3AC2-4BFC-83E3-66EF1A0D1D9B}"/>
              </a:ext>
            </a:extLst>
          </p:cNvPr>
          <p:cNvGrpSpPr/>
          <p:nvPr/>
        </p:nvGrpSpPr>
        <p:grpSpPr>
          <a:xfrm>
            <a:off x="9112377" y="4639235"/>
            <a:ext cx="111546" cy="1434405"/>
            <a:chOff x="1097280" y="662941"/>
            <a:chExt cx="111546" cy="1434405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9D9C86D2-B18E-4D75-BB4F-D5E7911BB137}"/>
                </a:ext>
              </a:extLst>
            </p:cNvPr>
            <p:cNvSpPr/>
            <p:nvPr/>
          </p:nvSpPr>
          <p:spPr>
            <a:xfrm>
              <a:off x="1097280" y="662941"/>
              <a:ext cx="106831" cy="365760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B7535FF2-2E1F-4FF9-9EAC-2A340133F97B}"/>
                </a:ext>
              </a:extLst>
            </p:cNvPr>
            <p:cNvSpPr/>
            <p:nvPr/>
          </p:nvSpPr>
          <p:spPr>
            <a:xfrm>
              <a:off x="1097280" y="1062991"/>
              <a:ext cx="106831" cy="18253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03941B7D-523B-4594-89E7-85D583672BA6}"/>
                </a:ext>
              </a:extLst>
            </p:cNvPr>
            <p:cNvSpPr/>
            <p:nvPr/>
          </p:nvSpPr>
          <p:spPr>
            <a:xfrm>
              <a:off x="1097280" y="1285724"/>
              <a:ext cx="106831" cy="9342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236B7927-5E2C-403A-8E13-C41E9B47E3BD}"/>
                </a:ext>
              </a:extLst>
            </p:cNvPr>
            <p:cNvSpPr/>
            <p:nvPr/>
          </p:nvSpPr>
          <p:spPr>
            <a:xfrm>
              <a:off x="1097280" y="1413435"/>
              <a:ext cx="106831" cy="9342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4F04193E-019F-46CE-8E03-2C8882282E38}"/>
                </a:ext>
              </a:extLst>
            </p:cNvPr>
            <p:cNvSpPr/>
            <p:nvPr/>
          </p:nvSpPr>
          <p:spPr>
            <a:xfrm>
              <a:off x="1097280" y="1532883"/>
              <a:ext cx="106831" cy="193311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6A1B994E-3167-4620-ABCF-D718B9D062CF}"/>
                </a:ext>
              </a:extLst>
            </p:cNvPr>
            <p:cNvSpPr/>
            <p:nvPr/>
          </p:nvSpPr>
          <p:spPr>
            <a:xfrm>
              <a:off x="1097280" y="1760484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080705AE-27FB-40C5-9014-9676012E78C2}"/>
                </a:ext>
              </a:extLst>
            </p:cNvPr>
            <p:cNvSpPr/>
            <p:nvPr/>
          </p:nvSpPr>
          <p:spPr>
            <a:xfrm>
              <a:off x="1097280" y="1840493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60C0F30E-6086-40CB-B53B-CBF6806C5992}"/>
                </a:ext>
              </a:extLst>
            </p:cNvPr>
            <p:cNvSpPr/>
            <p:nvPr/>
          </p:nvSpPr>
          <p:spPr>
            <a:xfrm>
              <a:off x="1101995" y="2051627"/>
              <a:ext cx="106831" cy="45719"/>
            </a:xfrm>
            <a:prstGeom prst="rect">
              <a:avLst/>
            </a:prstGeom>
            <a:solidFill>
              <a:srgbClr val="FF46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2" name="Picture 20" descr="Cypher | Valorant Wiki | Fandom">
            <a:extLst>
              <a:ext uri="{FF2B5EF4-FFF2-40B4-BE49-F238E27FC236}">
                <a16:creationId xmlns:a16="http://schemas.microsoft.com/office/drawing/2014/main" id="{0FE4DA9A-BB22-4968-9550-0CA9209EF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r="24616"/>
          <a:stretch/>
        </p:blipFill>
        <p:spPr bwMode="auto">
          <a:xfrm>
            <a:off x="525779" y="2166125"/>
            <a:ext cx="935302" cy="179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자유형: 도형 42">
            <a:extLst>
              <a:ext uri="{FF2B5EF4-FFF2-40B4-BE49-F238E27FC236}">
                <a16:creationId xmlns:a16="http://schemas.microsoft.com/office/drawing/2014/main" id="{E9A16EF8-078C-43A7-A8B6-461B6C6C5878}"/>
              </a:ext>
            </a:extLst>
          </p:cNvPr>
          <p:cNvSpPr/>
          <p:nvPr/>
        </p:nvSpPr>
        <p:spPr>
          <a:xfrm>
            <a:off x="391886" y="452846"/>
            <a:ext cx="10698119" cy="5886994"/>
          </a:xfrm>
          <a:custGeom>
            <a:avLst/>
            <a:gdLst>
              <a:gd name="connsiteX0" fmla="*/ 6783977 w 10781211"/>
              <a:gd name="connsiteY0" fmla="*/ 5817325 h 5886994"/>
              <a:gd name="connsiteX1" fmla="*/ 5634445 w 10781211"/>
              <a:gd name="connsiteY1" fmla="*/ 5869577 h 5886994"/>
              <a:gd name="connsiteX2" fmla="*/ 5529943 w 10781211"/>
              <a:gd name="connsiteY2" fmla="*/ 5721531 h 5886994"/>
              <a:gd name="connsiteX3" fmla="*/ 4110445 w 10781211"/>
              <a:gd name="connsiteY3" fmla="*/ 5738948 h 5886994"/>
              <a:gd name="connsiteX4" fmla="*/ 3944983 w 10781211"/>
              <a:gd name="connsiteY4" fmla="*/ 5886994 h 5886994"/>
              <a:gd name="connsiteX5" fmla="*/ 0 w 10781211"/>
              <a:gd name="connsiteY5" fmla="*/ 5878285 h 5886994"/>
              <a:gd name="connsiteX6" fmla="*/ 243840 w 10781211"/>
              <a:gd name="connsiteY6" fmla="*/ 8708 h 5886994"/>
              <a:gd name="connsiteX7" fmla="*/ 5712823 w 10781211"/>
              <a:gd name="connsiteY7" fmla="*/ 0 h 5886994"/>
              <a:gd name="connsiteX8" fmla="*/ 5425440 w 10781211"/>
              <a:gd name="connsiteY8" fmla="*/ 296091 h 5886994"/>
              <a:gd name="connsiteX9" fmla="*/ 9091748 w 10781211"/>
              <a:gd name="connsiteY9" fmla="*/ 339634 h 5886994"/>
              <a:gd name="connsiteX10" fmla="*/ 9805851 w 10781211"/>
              <a:gd name="connsiteY10" fmla="*/ 26125 h 5886994"/>
              <a:gd name="connsiteX11" fmla="*/ 10702834 w 10781211"/>
              <a:gd name="connsiteY11" fmla="*/ 26125 h 5886994"/>
              <a:gd name="connsiteX12" fmla="*/ 10154194 w 10781211"/>
              <a:gd name="connsiteY12" fmla="*/ 627017 h 5886994"/>
              <a:gd name="connsiteX13" fmla="*/ 10781211 w 10781211"/>
              <a:gd name="connsiteY13" fmla="*/ 670560 h 5886994"/>
              <a:gd name="connsiteX14" fmla="*/ 6783977 w 10781211"/>
              <a:gd name="connsiteY14" fmla="*/ 5817325 h 58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81211" h="5886994">
                <a:moveTo>
                  <a:pt x="6783977" y="5817325"/>
                </a:moveTo>
                <a:lnTo>
                  <a:pt x="5634445" y="5869577"/>
                </a:lnTo>
                <a:lnTo>
                  <a:pt x="5529943" y="5721531"/>
                </a:lnTo>
                <a:lnTo>
                  <a:pt x="4110445" y="5738948"/>
                </a:lnTo>
                <a:lnTo>
                  <a:pt x="3944983" y="5886994"/>
                </a:lnTo>
                <a:lnTo>
                  <a:pt x="0" y="5878285"/>
                </a:lnTo>
                <a:lnTo>
                  <a:pt x="243840" y="8708"/>
                </a:lnTo>
                <a:lnTo>
                  <a:pt x="5712823" y="0"/>
                </a:lnTo>
                <a:lnTo>
                  <a:pt x="5425440" y="296091"/>
                </a:lnTo>
                <a:lnTo>
                  <a:pt x="9091748" y="339634"/>
                </a:lnTo>
                <a:lnTo>
                  <a:pt x="9805851" y="26125"/>
                </a:lnTo>
                <a:lnTo>
                  <a:pt x="10702834" y="26125"/>
                </a:lnTo>
                <a:lnTo>
                  <a:pt x="10154194" y="627017"/>
                </a:lnTo>
                <a:lnTo>
                  <a:pt x="10781211" y="670560"/>
                </a:lnTo>
                <a:lnTo>
                  <a:pt x="6783977" y="5817325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ffectLst>
            <a:glow rad="228600">
              <a:srgbClr val="FF465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99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0F172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64D82072-DECC-4549-9540-0D4C15F96A05}"/>
              </a:ext>
            </a:extLst>
          </p:cNvPr>
          <p:cNvSpPr txBox="1"/>
          <p:nvPr/>
        </p:nvSpPr>
        <p:spPr>
          <a:xfrm rot="5551790" flipH="1" flipV="1">
            <a:off x="-984093" y="1329788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00C1C9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00C1C9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00C1C9"/>
                </a:solidFill>
                <a:effectLst>
                  <a:glow rad="101600">
                    <a:srgbClr val="00C1C9">
                      <a:alpha val="40000"/>
                    </a:srgbClr>
                  </a:glow>
                </a:effectLst>
                <a:latin typeface="VALORANT" pitchFamily="2" charset="0"/>
              </a:rPr>
              <a:t>one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027405-78C1-4DBC-BC76-8F3BFF204BAB}"/>
              </a:ext>
            </a:extLst>
          </p:cNvPr>
          <p:cNvSpPr txBox="1"/>
          <p:nvPr/>
        </p:nvSpPr>
        <p:spPr>
          <a:xfrm rot="5551790" flipH="1" flipV="1">
            <a:off x="2828924" y="1329788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FECC78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FECC78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FECC78"/>
                </a:solidFill>
                <a:effectLst>
                  <a:glow rad="101600">
                    <a:srgbClr val="FECC78">
                      <a:alpha val="40000"/>
                    </a:srgbClr>
                  </a:glow>
                </a:effectLst>
                <a:latin typeface="VALORANT" pitchFamily="2" charset="0"/>
              </a:rPr>
              <a:t>two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B0E319-C597-4EE9-AAD1-840B21000E93}"/>
              </a:ext>
            </a:extLst>
          </p:cNvPr>
          <p:cNvSpPr txBox="1"/>
          <p:nvPr/>
        </p:nvSpPr>
        <p:spPr>
          <a:xfrm rot="5551790" flipH="1" flipV="1">
            <a:off x="6641942" y="1329788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487C5E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487C5E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487C5E"/>
                </a:solidFill>
                <a:effectLst>
                  <a:glow rad="101600">
                    <a:srgbClr val="487C5E">
                      <a:alpha val="40000"/>
                    </a:srgbClr>
                  </a:glow>
                </a:effectLst>
                <a:latin typeface="VALORANT" pitchFamily="2" charset="0"/>
              </a:rPr>
              <a:t>three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580528-1A68-4D1B-AFC2-AA817C371F3E}"/>
              </a:ext>
            </a:extLst>
          </p:cNvPr>
          <p:cNvSpPr txBox="1"/>
          <p:nvPr/>
        </p:nvSpPr>
        <p:spPr>
          <a:xfrm rot="5551790" flipH="1" flipV="1">
            <a:off x="-984093" y="4758782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A6A6A6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A6A6A6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B6B5B5"/>
                </a:solidFill>
                <a:effectLst>
                  <a:glow rad="101600">
                    <a:srgbClr val="A6A6A6">
                      <a:alpha val="40000"/>
                    </a:srgbClr>
                  </a:glow>
                </a:effectLst>
                <a:latin typeface="VALORANT" pitchFamily="2" charset="0"/>
              </a:rPr>
              <a:t>four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387438-5B8D-4F66-B164-2797F69D9211}"/>
              </a:ext>
            </a:extLst>
          </p:cNvPr>
          <p:cNvSpPr txBox="1"/>
          <p:nvPr/>
        </p:nvSpPr>
        <p:spPr>
          <a:xfrm rot="5551790" flipH="1" flipV="1">
            <a:off x="2828924" y="4758782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75ABAF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75ABAF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75ABAF"/>
                </a:solidFill>
                <a:effectLst>
                  <a:glow rad="101600">
                    <a:srgbClr val="75ABAF">
                      <a:alpha val="40000"/>
                    </a:srgbClr>
                  </a:glow>
                </a:effectLst>
                <a:latin typeface="VALORANT" pitchFamily="2" charset="0"/>
              </a:rPr>
              <a:t>five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8EBD83-1E19-4D46-84EF-0F4891339D96}"/>
              </a:ext>
            </a:extLst>
          </p:cNvPr>
          <p:cNvSpPr txBox="1"/>
          <p:nvPr/>
        </p:nvSpPr>
        <p:spPr>
          <a:xfrm rot="5551790" flipH="1" flipV="1">
            <a:off x="6641941" y="4758771"/>
            <a:ext cx="3238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300" dirty="0">
                <a:ln>
                  <a:solidFill>
                    <a:schemeClr val="bg1"/>
                  </a:solidFill>
                </a:ln>
                <a:solidFill>
                  <a:srgbClr val="293239"/>
                </a:solidFill>
                <a:effectLst>
                  <a:glow rad="101600">
                    <a:srgbClr val="7B81B8">
                      <a:alpha val="40000"/>
                    </a:srgbClr>
                  </a:glow>
                </a:effectLst>
                <a:latin typeface="VALORANT" pitchFamily="2" charset="0"/>
              </a:rPr>
              <a:t>Level</a:t>
            </a:r>
            <a:r>
              <a:rPr lang="en-GB" sz="4400" b="1" spc="-300" dirty="0">
                <a:effectLst>
                  <a:glow rad="101600">
                    <a:srgbClr val="7B81B8">
                      <a:alpha val="40000"/>
                    </a:srgbClr>
                  </a:glow>
                </a:effectLst>
                <a:latin typeface="VALORANT" pitchFamily="2" charset="0"/>
              </a:rPr>
              <a:t> </a:t>
            </a:r>
            <a:r>
              <a:rPr lang="en-GB" sz="4400" b="1" spc="-300" dirty="0">
                <a:solidFill>
                  <a:srgbClr val="7B81B8"/>
                </a:solidFill>
                <a:effectLst>
                  <a:glow rad="101600">
                    <a:srgbClr val="7B81B8">
                      <a:alpha val="40000"/>
                    </a:srgbClr>
                  </a:glow>
                </a:effectLst>
                <a:latin typeface="VALORANT" pitchFamily="2" charset="0"/>
              </a:rPr>
              <a:t>six</a:t>
            </a: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6AF49D92-5974-4876-9F25-4183052A2C86}"/>
              </a:ext>
            </a:extLst>
          </p:cNvPr>
          <p:cNvSpPr/>
          <p:nvPr/>
        </p:nvSpPr>
        <p:spPr>
          <a:xfrm>
            <a:off x="8467164" y="3524052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6.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B691DC18-580E-438A-92F1-02496BD35EC0}"/>
              </a:ext>
            </a:extLst>
          </p:cNvPr>
          <p:cNvSpPr/>
          <p:nvPr/>
        </p:nvSpPr>
        <p:spPr>
          <a:xfrm>
            <a:off x="8467164" y="107068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3.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68200D86-CB4D-484E-99FC-35293DAA766F}"/>
              </a:ext>
            </a:extLst>
          </p:cNvPr>
          <p:cNvSpPr/>
          <p:nvPr/>
        </p:nvSpPr>
        <p:spPr>
          <a:xfrm>
            <a:off x="4654147" y="3512042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5.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E4EDC7AE-A34B-48AA-8443-EA280B279497}"/>
              </a:ext>
            </a:extLst>
          </p:cNvPr>
          <p:cNvSpPr/>
          <p:nvPr/>
        </p:nvSpPr>
        <p:spPr>
          <a:xfrm>
            <a:off x="4654147" y="95058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2.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DBA1DFF3-539B-456D-BE27-41C982969882}"/>
              </a:ext>
            </a:extLst>
          </p:cNvPr>
          <p:cNvSpPr/>
          <p:nvPr/>
        </p:nvSpPr>
        <p:spPr>
          <a:xfrm>
            <a:off x="841129" y="3512042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4.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  <p:sp>
        <p:nvSpPr>
          <p:cNvPr id="25" name="자유형: 도형 24">
            <a:extLst>
              <a:ext uri="{FF2B5EF4-FFF2-40B4-BE49-F238E27FC236}">
                <a16:creationId xmlns:a16="http://schemas.microsoft.com/office/drawing/2014/main" id="{42D43B70-E43D-4E2E-9794-93EBFE43D175}"/>
              </a:ext>
            </a:extLst>
          </p:cNvPr>
          <p:cNvSpPr/>
          <p:nvPr/>
        </p:nvSpPr>
        <p:spPr>
          <a:xfrm>
            <a:off x="841129" y="95058"/>
            <a:ext cx="3143795" cy="3230880"/>
          </a:xfrm>
          <a:custGeom>
            <a:avLst/>
            <a:gdLst>
              <a:gd name="connsiteX0" fmla="*/ 0 w 3143795"/>
              <a:gd name="connsiteY0" fmla="*/ 3196046 h 3230880"/>
              <a:gd name="connsiteX1" fmla="*/ 121920 w 3143795"/>
              <a:gd name="connsiteY1" fmla="*/ 0 h 3230880"/>
              <a:gd name="connsiteX2" fmla="*/ 3143795 w 3143795"/>
              <a:gd name="connsiteY2" fmla="*/ 34834 h 3230880"/>
              <a:gd name="connsiteX3" fmla="*/ 2838995 w 3143795"/>
              <a:gd name="connsiteY3" fmla="*/ 3230880 h 3230880"/>
              <a:gd name="connsiteX4" fmla="*/ 0 w 3143795"/>
              <a:gd name="connsiteY4" fmla="*/ 3196046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795" h="3230880">
                <a:moveTo>
                  <a:pt x="0" y="3196046"/>
                </a:moveTo>
                <a:lnTo>
                  <a:pt x="121920" y="0"/>
                </a:lnTo>
                <a:lnTo>
                  <a:pt x="3143795" y="34834"/>
                </a:lnTo>
                <a:lnTo>
                  <a:pt x="2838995" y="3230880"/>
                </a:lnTo>
                <a:lnTo>
                  <a:pt x="0" y="3196046"/>
                </a:lnTo>
                <a:close/>
              </a:path>
            </a:pathLst>
          </a:custGeom>
          <a:solidFill>
            <a:srgbClr val="A6A6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1.</a:t>
            </a:r>
          </a:p>
          <a:p>
            <a:pPr algn="ctr"/>
            <a:r>
              <a:rPr lang="en-GB" sz="3200" dirty="0">
                <a:latin typeface="Gill Sans Nova Cond Ultra Bold" panose="020B0B04020104020203" pitchFamily="34" charset="0"/>
              </a:rPr>
              <a:t>Text goes here.</a:t>
            </a:r>
          </a:p>
        </p:txBody>
      </p:sp>
    </p:spTree>
    <p:extLst>
      <p:ext uri="{BB962C8B-B14F-4D97-AF65-F5344CB8AC3E}">
        <p14:creationId xmlns:p14="http://schemas.microsoft.com/office/powerpoint/2010/main" val="2935667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1097</Words>
  <Application>Microsoft Office PowerPoint</Application>
  <PresentationFormat>와이드스크린</PresentationFormat>
  <Paragraphs>207</Paragraphs>
  <Slides>14</Slides>
  <Notes>14</Notes>
  <HiddenSlides>2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2" baseType="lpstr">
      <vt:lpstr>Calibri Light</vt:lpstr>
      <vt:lpstr>Arial Black</vt:lpstr>
      <vt:lpstr>Gill Sans Nova Cond Ultra Bold</vt:lpstr>
      <vt:lpstr>Calibri</vt:lpstr>
      <vt:lpstr>Arial</vt:lpstr>
      <vt:lpstr>VALORANT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33</cp:revision>
  <dcterms:created xsi:type="dcterms:W3CDTF">2024-03-28T04:46:30Z</dcterms:created>
  <dcterms:modified xsi:type="dcterms:W3CDTF">2024-04-26T06:30:09Z</dcterms:modified>
</cp:coreProperties>
</file>