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68" r:id="rId2"/>
    <p:sldId id="293" r:id="rId3"/>
    <p:sldId id="292" r:id="rId4"/>
    <p:sldId id="256" r:id="rId5"/>
    <p:sldId id="285" r:id="rId6"/>
    <p:sldId id="257" r:id="rId7"/>
    <p:sldId id="269" r:id="rId8"/>
    <p:sldId id="294" r:id="rId9"/>
    <p:sldId id="270" r:id="rId10"/>
    <p:sldId id="295" r:id="rId11"/>
    <p:sldId id="286" r:id="rId12"/>
    <p:sldId id="296" r:id="rId13"/>
    <p:sldId id="287" r:id="rId14"/>
    <p:sldId id="298" r:id="rId15"/>
    <p:sldId id="288" r:id="rId16"/>
    <p:sldId id="299" r:id="rId17"/>
    <p:sldId id="289" r:id="rId18"/>
    <p:sldId id="300" r:id="rId19"/>
    <p:sldId id="290" r:id="rId20"/>
    <p:sldId id="301" r:id="rId21"/>
    <p:sldId id="302" r:id="rId22"/>
  </p:sldIdLst>
  <p:sldSz cx="12192000" cy="6858000"/>
  <p:notesSz cx="6858000" cy="9144000"/>
  <p:embeddedFontLst>
    <p:embeddedFont>
      <p:font typeface="맑은 고딕" panose="020B0503020000020004" pitchFamily="50" charset="-127"/>
      <p:regular r:id="rId24"/>
      <p:bold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ill Sans Nova Cond Ultra Bold" panose="020B0B04020104020203" pitchFamily="34" charset="0"/>
      <p:bold r:id="rId33"/>
    </p:embeddedFont>
    <p:embeddedFont>
      <p:font typeface="Spongeboy Me Bob" panose="020000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EA63868-7ADF-4E6D-AADB-78CBD8FF554E}">
          <p14:sldIdLst>
            <p14:sldId id="268"/>
          </p14:sldIdLst>
        </p14:section>
        <p14:section name="How To Play" id="{9F4D8503-5D6C-469B-B59F-316728322BFC}">
          <p14:sldIdLst>
            <p14:sldId id="293"/>
            <p14:sldId id="292"/>
            <p14:sldId id="256"/>
          </p14:sldIdLst>
        </p14:section>
        <p14:section name="Game" id="{E3F8AD24-C5AF-4514-A268-A8EB32324949}">
          <p14:sldIdLst>
            <p14:sldId id="285"/>
            <p14:sldId id="257"/>
            <p14:sldId id="269"/>
            <p14:sldId id="294"/>
            <p14:sldId id="270"/>
            <p14:sldId id="295"/>
            <p14:sldId id="286"/>
            <p14:sldId id="296"/>
            <p14:sldId id="287"/>
            <p14:sldId id="298"/>
            <p14:sldId id="288"/>
            <p14:sldId id="299"/>
            <p14:sldId id="289"/>
            <p14:sldId id="300"/>
            <p14:sldId id="290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599D5"/>
    <a:srgbClr val="000000"/>
    <a:srgbClr val="83ACB8"/>
    <a:srgbClr val="A1C9D5"/>
    <a:srgbClr val="F9EBAC"/>
    <a:srgbClr val="FF3737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83372" autoAdjust="0"/>
  </p:normalViewPr>
  <p:slideViewPr>
    <p:cSldViewPr snapToGrid="0">
      <p:cViewPr varScale="1">
        <p:scale>
          <a:sx n="95" d="100"/>
          <a:sy n="95" d="100"/>
        </p:scale>
        <p:origin x="71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F8A2B-248D-481B-940D-FC36DE2D5859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5796F-4111-4B90-A85D-14ABB0A1D8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16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Shark Attack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5796F-4111-4B90-A85D-14ABB0A1D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171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698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818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455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50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893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248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48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227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10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72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Play: 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 the Puzzle: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Each underscore ('_') represents a missing letter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Guessing Letters: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your turn (If played in teams), guess a letter that might be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Correct Guesses: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your guess is right, I'll show you where the letter fits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 the Word: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 think you know the complete word, raise your hand and guess.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Watch Out for the Shark: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Incorrect guesses (letters or the whole word) will cause the shark to move closer to the swimmer.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Scoring Points: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played in teams the first team to correctly guess the word earns a point.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Teacher’s Notes: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Write out the lines on the board.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9101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920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27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Play: 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 the Puzzle: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Each underscore ('_') represents a missing letter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Guessing Letters: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your turn (If played in teams), guess a letter that might be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Correct Guesses: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your guess is right, I'll show you where the letter fits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 the Word: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 think you know the complete word, raise your hand and guess.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Watch Out for the Shark: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Incorrect guesses (letters or the whole word) will cause the shark to move closer to the swimmer.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Scoring Points: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played in teams the first team to correctly guess the word earns a point.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Teacher’s Notes: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Write out the lines on the board.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530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Play: 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 the Puzzle: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Each underscore ('_') represents a missing letter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Guessing Letters: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your turn (If played in teams), guess a letter that might be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Correct Guesses: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your guess is right, I'll show you where the letter fits in the word.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 the Word: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you think you know the complete word, raise your hand and guess.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Watch Out for the Shark: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Incorrect guesses (letters or the whole word) will cause the shark to move closer to the swimmer.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Scoring Points: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played in teams the first team to correctly guess the word earns a point.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Teacher’s Notes: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Write out the lines on the board.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32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848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20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75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 </a:t>
            </a:r>
          </a:p>
          <a:p>
            <a:endParaRPr lang="en-US" altLang="ko-KR" b="1" dirty="0"/>
          </a:p>
          <a:p>
            <a:r>
              <a:rPr lang="en-US" altLang="ko-KR" b="1" dirty="0"/>
              <a:t>Put your word here:</a:t>
            </a:r>
          </a:p>
          <a:p>
            <a:endParaRPr lang="en-US" altLang="ko-KR" b="1" dirty="0"/>
          </a:p>
          <a:p>
            <a:r>
              <a:rPr lang="en-US" altLang="ko-KR" b="0" dirty="0"/>
              <a:t>Use a board to write out your lines.</a:t>
            </a:r>
          </a:p>
          <a:p>
            <a:r>
              <a:rPr lang="en-US" altLang="ko-KR" b="0" dirty="0"/>
              <a:t>Click the tiles to letters they have guess to make them disappear. </a:t>
            </a:r>
          </a:p>
          <a:p>
            <a:r>
              <a:rPr lang="en-US" altLang="ko-KR" b="0" dirty="0"/>
              <a:t>Click the arrow to move the shark, 9 guesses before the swimmer sinks.</a:t>
            </a:r>
          </a:p>
          <a:p>
            <a:endParaRPr lang="en-US" altLang="ko-K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28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5796F-4111-4B90-A85D-14ABB0A1D8B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14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433AFA-B448-4CC3-BF35-7F30D11D3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BF2FDE2-6611-4DB7-B503-210ECFFAF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B4B723-2954-462C-839C-4B369C00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E7648C-B8FA-4ECC-B392-014BFB79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2EEA96D-391E-4C1C-A06B-BF1E0FED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4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C0D3F2-BF26-45BF-917C-0A99C105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D0B18B6-6AAA-4FE0-B5ED-6A8269593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319EB6-00E3-48FC-8886-BE28532A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AE91E1-3A59-42E4-B1C0-452264AC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CE7EB4-B6BF-4B41-9909-3AE6D34A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7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1D51D2F-7FFA-4206-897A-148575E0E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A70C1D3-9276-4372-BEF3-BBA66CAF9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1DD64E-6545-419A-AE06-57A4AE2D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0AC9EA-C0E1-4FC8-A2D1-F25AFF89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C1306A-5209-45CD-AC77-72FF8740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50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B094AE-085D-4758-B496-85ACB9E0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CB421D-A13E-4476-A2F0-F28B5A63A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44B635-9C30-419D-A869-AE57A804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139BBB-B3BE-4F6E-BBE1-FBD52F86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C6E88B-6768-447B-B4CD-63D461C8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30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FA596F-FC33-4E49-80C0-76F23A7A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E6745F-E364-4F16-81FC-EC532FA33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860F6B-11B0-4EF4-9A7D-02C88810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1B73F7-84EC-460C-B399-92A4F5BE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902774-1CCD-45B2-B3AE-3211A24C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7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D272B0-6635-486D-99B9-15D3B6060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25BD6D3-6883-4E9F-93D8-DB64AC78B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8057D16-486C-435A-85E0-544A3B079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E7937DB-AB8F-4D4C-A5F3-46D422FE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B06F723-62E0-45E4-B727-A5460EFE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EBAA1C-A025-484D-B4FD-D8D35256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3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D23637-61E9-4728-8A49-E2A45E30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A01D37-F17D-40D7-B993-00FFEC7AF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0BF628C-A533-4D0C-82D3-490AE06B6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B940B8-13B8-4616-A8F7-71A0968F9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DA0D658-BEAA-41B2-ABCC-BACE0F6C0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2EAD43E-6E88-4DFA-956A-48D41E37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3EDC7AC-25EA-4661-BB04-206E4685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4452EEC-A7D9-4204-80A1-FEEF4B09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16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266AAE-87C4-41D6-B792-A051585C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9ABEA02-6F4C-499F-8F96-3B6FB5FF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F7C5F2A-383C-4809-AC17-88E1CF4A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FC67B9-6FCF-45B8-9256-A68CF7EF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9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8F8EE42-4ACD-49E2-A830-2EF52374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101AF99-10C1-4F2A-A1E4-7A889B4B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04058C4-35D1-4896-880B-A14FB291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6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75B450-47A8-4D6F-A9AD-A1684C06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2582853-39B1-474E-97B7-1E703E3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A59756E-71ED-4458-86B8-10A31FA26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951CDCF-D093-4D10-AFEA-725680FA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64BE67-DA54-449C-A854-3A50F95D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539324-7019-407D-885E-2A8D5DDD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F00DDB-B7F2-433E-BF77-CA4936F6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D5EC00C-E00F-4AD2-B3B8-28F9A9D31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6A22C4-10C4-4102-82FA-5D7BA6DB6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74E349-96CE-4D63-9D71-4249EDD1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F6B7E17-A014-4615-9B9B-3C4CBB67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2F7CC4-FC06-4902-8739-ACA49112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2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B435288-3C1A-48EE-860B-88283C63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300D7F-75CA-43F6-96F8-12AB45DC3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F833B1-EDDD-4C1A-87BB-21A011AFE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19D1-A378-466E-BDE4-235A8A63772A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20525E-5AD5-45CE-B0D2-6DE3D3088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28E362-EFDF-4EC3-90B3-FD7F2DBA0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CF503-2EB7-470D-9342-D73FE990C4D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83D62-DA9B-4684-8A9D-C16D6AB92607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02CEC-C222-44B7-BF5C-94E80B755689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0370B7F0-72E3-4E81-A277-2E7B7CF898FD}"/>
              </a:ext>
            </a:extLst>
          </p:cNvPr>
          <p:cNvSpPr/>
          <p:nvPr/>
        </p:nvSpPr>
        <p:spPr>
          <a:xfrm rot="890300">
            <a:off x="2047370" y="879414"/>
            <a:ext cx="8571010" cy="4442611"/>
          </a:xfrm>
          <a:custGeom>
            <a:avLst/>
            <a:gdLst>
              <a:gd name="connsiteX0" fmla="*/ 171450 w 10618470"/>
              <a:gd name="connsiteY0" fmla="*/ 262890 h 6583680"/>
              <a:gd name="connsiteX1" fmla="*/ 10126980 w 10618470"/>
              <a:gd name="connsiteY1" fmla="*/ 0 h 6583680"/>
              <a:gd name="connsiteX2" fmla="*/ 10618470 w 10618470"/>
              <a:gd name="connsiteY2" fmla="*/ 6583680 h 6583680"/>
              <a:gd name="connsiteX3" fmla="*/ 0 w 10618470"/>
              <a:gd name="connsiteY3" fmla="*/ 6446520 h 6583680"/>
              <a:gd name="connsiteX4" fmla="*/ 171450 w 10618470"/>
              <a:gd name="connsiteY4" fmla="*/ 26289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470" h="6583680">
                <a:moveTo>
                  <a:pt x="171450" y="262890"/>
                </a:moveTo>
                <a:lnTo>
                  <a:pt x="10126980" y="0"/>
                </a:lnTo>
                <a:lnTo>
                  <a:pt x="10618470" y="6583680"/>
                </a:lnTo>
                <a:lnTo>
                  <a:pt x="0" y="6446520"/>
                </a:lnTo>
                <a:lnTo>
                  <a:pt x="171450" y="26289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AB80E0-AB81-46DF-BDE4-A932B70ABDF6}"/>
              </a:ext>
            </a:extLst>
          </p:cNvPr>
          <p:cNvSpPr txBox="1"/>
          <p:nvPr/>
        </p:nvSpPr>
        <p:spPr>
          <a:xfrm rot="919927">
            <a:off x="2046748" y="930895"/>
            <a:ext cx="83396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38100">
                  <a:solidFill>
                    <a:srgbClr val="83ACB8"/>
                  </a:solidFill>
                </a:ln>
                <a:gradFill flip="none" rotWithShape="1">
                  <a:gsLst>
                    <a:gs pos="0">
                      <a:srgbClr val="A1C9D5">
                        <a:shade val="30000"/>
                        <a:satMod val="115000"/>
                      </a:srgbClr>
                    </a:gs>
                    <a:gs pos="98230">
                      <a:schemeClr val="bg1">
                        <a:lumMod val="95000"/>
                      </a:schemeClr>
                    </a:gs>
                    <a:gs pos="50000">
                      <a:srgbClr val="A1C9D5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Spongeboy Me Bob" panose="02000000000000000000" pitchFamily="2" charset="0"/>
              </a:rPr>
              <a:t>SHARK ATTACK!</a:t>
            </a:r>
            <a:endParaRPr lang="en-GB" sz="13800" dirty="0">
              <a:ln w="38100">
                <a:solidFill>
                  <a:srgbClr val="83ACB8"/>
                </a:solidFill>
              </a:ln>
              <a:gradFill flip="none" rotWithShape="1">
                <a:gsLst>
                  <a:gs pos="0">
                    <a:srgbClr val="A1C9D5">
                      <a:shade val="30000"/>
                      <a:satMod val="115000"/>
                    </a:srgbClr>
                  </a:gs>
                  <a:gs pos="98230">
                    <a:schemeClr val="bg1">
                      <a:lumMod val="95000"/>
                    </a:schemeClr>
                  </a:gs>
                  <a:gs pos="50000">
                    <a:srgbClr val="A1C9D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Spongeboy Me Bob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75078 2.59259E-6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4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6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4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6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385D3712-C464-4A74-99D0-2EBCE8D4C26B}"/>
              </a:ext>
            </a:extLst>
          </p:cNvPr>
          <p:cNvSpPr/>
          <p:nvPr/>
        </p:nvSpPr>
        <p:spPr>
          <a:xfrm>
            <a:off x="786765" y="137160"/>
            <a:ext cx="10618470" cy="6583680"/>
          </a:xfrm>
          <a:custGeom>
            <a:avLst/>
            <a:gdLst>
              <a:gd name="connsiteX0" fmla="*/ 171450 w 10618470"/>
              <a:gd name="connsiteY0" fmla="*/ 262890 h 6583680"/>
              <a:gd name="connsiteX1" fmla="*/ 10126980 w 10618470"/>
              <a:gd name="connsiteY1" fmla="*/ 0 h 6583680"/>
              <a:gd name="connsiteX2" fmla="*/ 10618470 w 10618470"/>
              <a:gd name="connsiteY2" fmla="*/ 6583680 h 6583680"/>
              <a:gd name="connsiteX3" fmla="*/ 0 w 10618470"/>
              <a:gd name="connsiteY3" fmla="*/ 6446520 h 6583680"/>
              <a:gd name="connsiteX4" fmla="*/ 171450 w 10618470"/>
              <a:gd name="connsiteY4" fmla="*/ 26289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470" h="6583680">
                <a:moveTo>
                  <a:pt x="171450" y="262890"/>
                </a:moveTo>
                <a:lnTo>
                  <a:pt x="10126980" y="0"/>
                </a:lnTo>
                <a:lnTo>
                  <a:pt x="10618470" y="6583680"/>
                </a:lnTo>
                <a:lnTo>
                  <a:pt x="0" y="6446520"/>
                </a:lnTo>
                <a:lnTo>
                  <a:pt x="171450" y="26289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C59BC-C772-4D87-BAC0-8C03CD2E3543}"/>
              </a:ext>
            </a:extLst>
          </p:cNvPr>
          <p:cNvSpPr txBox="1"/>
          <p:nvPr/>
        </p:nvSpPr>
        <p:spPr>
          <a:xfrm>
            <a:off x="1614168" y="392177"/>
            <a:ext cx="9212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3599D5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</a:rPr>
              <a:t>Puzzle</a:t>
            </a:r>
            <a:r>
              <a:rPr lang="en-US" altLang="ko-KR" sz="4400" dirty="0">
                <a:solidFill>
                  <a:srgbClr val="3599D5"/>
                </a:solidFill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: </a:t>
            </a:r>
            <a:r>
              <a:rPr lang="en-US" altLang="ko-KR" sz="4400" dirty="0">
                <a:solidFill>
                  <a:srgbClr val="E7E6E6">
                    <a:lumMod val="25000"/>
                  </a:srgbClr>
                </a:solidFill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Each line is a missing letter in the word.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ill Sans Nova Cond Ultra Bold" panose="020B0B04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6BF4C-ADC2-41D1-B89B-836954974641}"/>
              </a:ext>
            </a:extLst>
          </p:cNvPr>
          <p:cNvSpPr txBox="1"/>
          <p:nvPr/>
        </p:nvSpPr>
        <p:spPr>
          <a:xfrm>
            <a:off x="1614168" y="4575298"/>
            <a:ext cx="9212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3599D5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</a:rPr>
              <a:t>Guess the letters: 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Raise</a:t>
            </a:r>
            <a:r>
              <a:rPr kumimoji="0" lang="en-US" altLang="ko-KR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 your hand to guess the letters.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Nova Cond Ultra Bold" panose="020B0B040201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18E58-C175-4719-A173-F9C1359FD3F1}"/>
              </a:ext>
            </a:extLst>
          </p:cNvPr>
          <p:cNvSpPr txBox="1"/>
          <p:nvPr/>
        </p:nvSpPr>
        <p:spPr>
          <a:xfrm>
            <a:off x="1614168" y="2824018"/>
            <a:ext cx="9119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_ _ _ _ _ _ _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Finish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A34CA96E-CA1C-49CE-8925-DD1ACD1E1EFD}"/>
              </a:ext>
            </a:extLst>
          </p:cNvPr>
          <p:cNvSpPr/>
          <p:nvPr/>
        </p:nvSpPr>
        <p:spPr>
          <a:xfrm>
            <a:off x="786765" y="137160"/>
            <a:ext cx="10618470" cy="6583680"/>
          </a:xfrm>
          <a:custGeom>
            <a:avLst/>
            <a:gdLst>
              <a:gd name="connsiteX0" fmla="*/ 171450 w 10618470"/>
              <a:gd name="connsiteY0" fmla="*/ 262890 h 6583680"/>
              <a:gd name="connsiteX1" fmla="*/ 10126980 w 10618470"/>
              <a:gd name="connsiteY1" fmla="*/ 0 h 6583680"/>
              <a:gd name="connsiteX2" fmla="*/ 10618470 w 10618470"/>
              <a:gd name="connsiteY2" fmla="*/ 6583680 h 6583680"/>
              <a:gd name="connsiteX3" fmla="*/ 0 w 10618470"/>
              <a:gd name="connsiteY3" fmla="*/ 6446520 h 6583680"/>
              <a:gd name="connsiteX4" fmla="*/ 171450 w 10618470"/>
              <a:gd name="connsiteY4" fmla="*/ 26289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470" h="6583680">
                <a:moveTo>
                  <a:pt x="171450" y="262890"/>
                </a:moveTo>
                <a:lnTo>
                  <a:pt x="10126980" y="0"/>
                </a:lnTo>
                <a:lnTo>
                  <a:pt x="10618470" y="6583680"/>
                </a:lnTo>
                <a:lnTo>
                  <a:pt x="0" y="6446520"/>
                </a:lnTo>
                <a:lnTo>
                  <a:pt x="171450" y="26289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0D512-E1D3-469A-82D1-7FF28DF9DBA3}"/>
              </a:ext>
            </a:extLst>
          </p:cNvPr>
          <p:cNvSpPr txBox="1"/>
          <p:nvPr/>
        </p:nvSpPr>
        <p:spPr>
          <a:xfrm>
            <a:off x="1614168" y="2904028"/>
            <a:ext cx="9119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_ _ _ _ _ _ _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3392D-C92A-4FE6-9BED-56C05169093C}"/>
              </a:ext>
            </a:extLst>
          </p:cNvPr>
          <p:cNvSpPr txBox="1"/>
          <p:nvPr/>
        </p:nvSpPr>
        <p:spPr>
          <a:xfrm>
            <a:off x="6695837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B4EE-B267-46B0-AF2E-EFAF5172854C}"/>
              </a:ext>
            </a:extLst>
          </p:cNvPr>
          <p:cNvSpPr txBox="1"/>
          <p:nvPr/>
        </p:nvSpPr>
        <p:spPr>
          <a:xfrm>
            <a:off x="3539340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63E39-FDEA-401E-B15D-2659A74E83B0}"/>
              </a:ext>
            </a:extLst>
          </p:cNvPr>
          <p:cNvSpPr txBox="1"/>
          <p:nvPr/>
        </p:nvSpPr>
        <p:spPr>
          <a:xfrm>
            <a:off x="5694643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6B1AF-50CA-4206-8AF8-E1F8A0279E15}"/>
              </a:ext>
            </a:extLst>
          </p:cNvPr>
          <p:cNvSpPr txBox="1"/>
          <p:nvPr/>
        </p:nvSpPr>
        <p:spPr>
          <a:xfrm>
            <a:off x="2458513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F3DE8D-3CBC-44A6-800E-0653B82CD9F6}"/>
              </a:ext>
            </a:extLst>
          </p:cNvPr>
          <p:cNvSpPr txBox="1"/>
          <p:nvPr/>
        </p:nvSpPr>
        <p:spPr>
          <a:xfrm>
            <a:off x="4620167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DD273C-765F-41C9-B194-559F3A59B754}"/>
              </a:ext>
            </a:extLst>
          </p:cNvPr>
          <p:cNvSpPr txBox="1"/>
          <p:nvPr/>
        </p:nvSpPr>
        <p:spPr>
          <a:xfrm>
            <a:off x="7770313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26CEF6-BE45-4FA2-ACCF-97BFCAF3231F}"/>
              </a:ext>
            </a:extLst>
          </p:cNvPr>
          <p:cNvSpPr txBox="1"/>
          <p:nvPr/>
        </p:nvSpPr>
        <p:spPr>
          <a:xfrm>
            <a:off x="8816847" y="2780046"/>
            <a:ext cx="104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ko-KR" altLang="en-US" sz="7200" dirty="0"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DECC75-3321-47AC-AB1F-E8E86A4E5C52}"/>
              </a:ext>
            </a:extLst>
          </p:cNvPr>
          <p:cNvSpPr txBox="1"/>
          <p:nvPr/>
        </p:nvSpPr>
        <p:spPr>
          <a:xfrm>
            <a:off x="1017271" y="698688"/>
            <a:ext cx="9921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3599D5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</a:rPr>
              <a:t>Correct guesses</a:t>
            </a:r>
            <a:r>
              <a:rPr lang="en-US" altLang="ko-KR" sz="4400" dirty="0">
                <a:solidFill>
                  <a:srgbClr val="3599D5"/>
                </a:solidFill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: </a:t>
            </a:r>
            <a:r>
              <a:rPr lang="en-US" altLang="ko-KR" sz="4400" dirty="0">
                <a:solidFill>
                  <a:srgbClr val="E7E6E6">
                    <a:lumMod val="25000"/>
                  </a:srgbClr>
                </a:solidFill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If your guess is right, I will show you where the letter fits.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ill Sans Nova Cond Ultra Bold" panose="020B0B04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E8A0E-199A-4AC2-A13C-C08A1E983D62}"/>
              </a:ext>
            </a:extLst>
          </p:cNvPr>
          <p:cNvSpPr txBox="1"/>
          <p:nvPr/>
        </p:nvSpPr>
        <p:spPr>
          <a:xfrm>
            <a:off x="1017270" y="4575298"/>
            <a:ext cx="10348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3599D5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</a:rPr>
              <a:t>Guess the word: 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If you think you know the complete</a:t>
            </a:r>
            <a:r>
              <a:rPr kumimoji="0" lang="en-US" altLang="ko-KR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ill Sans Nova Cond Ultra Bold" panose="020B0B04020104020203" pitchFamily="34" charset="0"/>
                <a:ea typeface="맑은 고딕" panose="020B0503020000020004" pitchFamily="50" charset="-127"/>
              </a:rPr>
              <a:t> word, raise your hand.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6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5B56CB49-2922-41EA-863C-5B24DF272907}"/>
              </a:ext>
            </a:extLst>
          </p:cNvPr>
          <p:cNvSpPr/>
          <p:nvPr/>
        </p:nvSpPr>
        <p:spPr>
          <a:xfrm>
            <a:off x="786765" y="137160"/>
            <a:ext cx="10618470" cy="5224552"/>
          </a:xfrm>
          <a:custGeom>
            <a:avLst/>
            <a:gdLst>
              <a:gd name="connsiteX0" fmla="*/ 171450 w 10618470"/>
              <a:gd name="connsiteY0" fmla="*/ 262890 h 6583680"/>
              <a:gd name="connsiteX1" fmla="*/ 10126980 w 10618470"/>
              <a:gd name="connsiteY1" fmla="*/ 0 h 6583680"/>
              <a:gd name="connsiteX2" fmla="*/ 10618470 w 10618470"/>
              <a:gd name="connsiteY2" fmla="*/ 6583680 h 6583680"/>
              <a:gd name="connsiteX3" fmla="*/ 0 w 10618470"/>
              <a:gd name="connsiteY3" fmla="*/ 6446520 h 6583680"/>
              <a:gd name="connsiteX4" fmla="*/ 171450 w 10618470"/>
              <a:gd name="connsiteY4" fmla="*/ 26289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470" h="6583680">
                <a:moveTo>
                  <a:pt x="171450" y="262890"/>
                </a:moveTo>
                <a:lnTo>
                  <a:pt x="10126980" y="0"/>
                </a:lnTo>
                <a:lnTo>
                  <a:pt x="10618470" y="6583680"/>
                </a:lnTo>
                <a:lnTo>
                  <a:pt x="0" y="6446520"/>
                </a:lnTo>
                <a:lnTo>
                  <a:pt x="171450" y="26289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C59BC-C772-4D87-BAC0-8C03CD2E3543}"/>
              </a:ext>
            </a:extLst>
          </p:cNvPr>
          <p:cNvSpPr txBox="1"/>
          <p:nvPr/>
        </p:nvSpPr>
        <p:spPr>
          <a:xfrm>
            <a:off x="3121267" y="430888"/>
            <a:ext cx="6673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00000"/>
                </a:solidFill>
                <a:latin typeface="Spongeboy Me Bob" panose="02000000000000000000" pitchFamily="2" charset="0"/>
              </a:rPr>
              <a:t>BUT BEWARE!!</a:t>
            </a:r>
            <a:endParaRPr lang="en-GB" sz="6600" dirty="0">
              <a:solidFill>
                <a:srgbClr val="C00000"/>
              </a:solidFill>
              <a:latin typeface="Spongeboy Me Bob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35EAA3-5D93-4404-8DA6-91CED935084D}"/>
              </a:ext>
            </a:extLst>
          </p:cNvPr>
          <p:cNvSpPr txBox="1"/>
          <p:nvPr/>
        </p:nvSpPr>
        <p:spPr>
          <a:xfrm>
            <a:off x="1062990" y="1902445"/>
            <a:ext cx="98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Gill Sans Nova Cond Ultra Bold" panose="020B0B04020104020203" pitchFamily="34" charset="0"/>
              </a:rPr>
              <a:t>If you guess a letter or word wrong, the shark moves closer to the swimmer. </a:t>
            </a:r>
            <a:endParaRPr lang="en-GB" sz="2800" dirty="0">
              <a:solidFill>
                <a:schemeClr val="bg2">
                  <a:lumMod val="25000"/>
                </a:schemeClr>
              </a:solidFill>
              <a:latin typeface="Gill Sans Nova Cond Ultra Bold" panose="020B0B04020104020203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5E314DC-575F-412C-9EF0-665EB4D2002D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D0FDE9B-9AEC-4BA7-8211-0C14BA23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74BFD5D-4096-4231-B656-F708D8CD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347922C-AFB1-46EC-BE87-2FF37F2D6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14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1C709B7F-9EF1-4FA5-A454-4347CF70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2E44D6F-0A70-4825-B04E-B22FCD657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12EF7D8C-C71F-43CA-AD5F-6DD5937453E1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59D9761D-07BA-40FD-A539-D3D3E0F3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2AD25164-4A5F-4F14-8267-1BC37D539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4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solidFill>
                  <a:srgbClr val="C00000"/>
                </a:solidFill>
                <a:latin typeface="Spongeboy Me Bob" panose="02000000000000000000" pitchFamily="2" charset="0"/>
              </a:rPr>
              <a:t>Ready…</a:t>
            </a:r>
            <a:endParaRPr lang="en-GB" sz="9600" dirty="0">
              <a:solidFill>
                <a:srgbClr val="C00000"/>
              </a:solidFill>
              <a:latin typeface="Spongeboy Me Bob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solidFill>
                  <a:srgbClr val="C00000"/>
                </a:solidFill>
                <a:latin typeface="Spongeboy Me Bob" panose="02000000000000000000" pitchFamily="2" charset="0"/>
              </a:rPr>
              <a:t>Time for the next word...</a:t>
            </a:r>
            <a:endParaRPr lang="en-GB" sz="9600" dirty="0">
              <a:solidFill>
                <a:srgbClr val="C00000"/>
              </a:solidFill>
              <a:latin typeface="Spongeboy Me Bob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586BBBF-9885-4214-9A1A-53198FDC2FF1}"/>
              </a:ext>
            </a:extLst>
          </p:cNvPr>
          <p:cNvGrpSpPr/>
          <p:nvPr/>
        </p:nvGrpSpPr>
        <p:grpSpPr>
          <a:xfrm>
            <a:off x="0" y="3426320"/>
            <a:ext cx="12192001" cy="692954"/>
            <a:chOff x="0" y="3426320"/>
            <a:chExt cx="12192001" cy="69295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86EE179-3B15-4A33-AFF9-364D202F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44387" cy="6902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43561DD-5450-4C65-B710-9C5EA10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87" y="3429000"/>
              <a:ext cx="4144387" cy="6902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C537C4-A93A-4EF0-9A43-B48208A3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"/>
            <a:stretch/>
          </p:blipFill>
          <p:spPr>
            <a:xfrm>
              <a:off x="8210733" y="3426320"/>
              <a:ext cx="3981268" cy="690274"/>
            </a:xfrm>
            <a:prstGeom prst="rect">
              <a:avLst/>
            </a:prstGeom>
          </p:spPr>
        </p:pic>
      </p:grpSp>
      <p:pic>
        <p:nvPicPr>
          <p:cNvPr id="6" name="Picture 6" descr="Shark Fin Photo Booth Prop | Shark photos, Shark themed baby shower, Shark  themed birthday party">
            <a:extLst>
              <a:ext uri="{FF2B5EF4-FFF2-40B4-BE49-F238E27FC236}">
                <a16:creationId xmlns:a16="http://schemas.microsoft.com/office/drawing/2014/main" id="{9471034A-E296-42D7-A8A4-4C87C623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3" y="3150280"/>
            <a:ext cx="1305832" cy="16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C554CC-F67E-4C2E-BCE7-D8284716B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13" y="3150280"/>
            <a:ext cx="2399882" cy="137873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4C06F26-B0B2-406C-80B3-5D09D3C28CE8}"/>
              </a:ext>
            </a:extLst>
          </p:cNvPr>
          <p:cNvGrpSpPr/>
          <p:nvPr/>
        </p:nvGrpSpPr>
        <p:grpSpPr>
          <a:xfrm>
            <a:off x="0" y="3929485"/>
            <a:ext cx="12192000" cy="1432227"/>
            <a:chOff x="0" y="3533717"/>
            <a:chExt cx="12192000" cy="143222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90CECF-98C0-4F7E-9207-B73A9C1D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33717"/>
              <a:ext cx="8599055" cy="1432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A3EA119-EE0C-4B44-9FC3-4C5190EE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17"/>
            <a:stretch/>
          </p:blipFill>
          <p:spPr>
            <a:xfrm>
              <a:off x="8599055" y="3533717"/>
              <a:ext cx="3592945" cy="1432227"/>
            </a:xfrm>
            <a:prstGeom prst="rect">
              <a:avLst/>
            </a:prstGeom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C2D5C82-95E3-4899-A73B-2222B4A5F321}"/>
              </a:ext>
            </a:extLst>
          </p:cNvPr>
          <p:cNvSpPr/>
          <p:nvPr/>
        </p:nvSpPr>
        <p:spPr>
          <a:xfrm>
            <a:off x="1154725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A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4BE57DF-5EC5-4EBC-ABD5-D6F42490E365}"/>
              </a:ext>
            </a:extLst>
          </p:cNvPr>
          <p:cNvSpPr/>
          <p:nvPr/>
        </p:nvSpPr>
        <p:spPr>
          <a:xfrm>
            <a:off x="190802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B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74F6925-88E9-43AD-9534-6F45EED97D76}"/>
              </a:ext>
            </a:extLst>
          </p:cNvPr>
          <p:cNvSpPr/>
          <p:nvPr/>
        </p:nvSpPr>
        <p:spPr>
          <a:xfrm>
            <a:off x="2661319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C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C923F21-B590-4C51-A35E-45DACE2289CC}"/>
              </a:ext>
            </a:extLst>
          </p:cNvPr>
          <p:cNvSpPr/>
          <p:nvPr/>
        </p:nvSpPr>
        <p:spPr>
          <a:xfrm>
            <a:off x="3414616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D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7C0AEB-DBAF-4BA7-8621-2114435CDD8C}"/>
              </a:ext>
            </a:extLst>
          </p:cNvPr>
          <p:cNvSpPr/>
          <p:nvPr/>
        </p:nvSpPr>
        <p:spPr>
          <a:xfrm>
            <a:off x="4167913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E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FF8F82A-8BE7-418F-911A-5E01EB9F360F}"/>
              </a:ext>
            </a:extLst>
          </p:cNvPr>
          <p:cNvSpPr/>
          <p:nvPr/>
        </p:nvSpPr>
        <p:spPr>
          <a:xfrm>
            <a:off x="4921210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F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B53BFA-933E-42B0-B011-8FFB39E5B547}"/>
              </a:ext>
            </a:extLst>
          </p:cNvPr>
          <p:cNvSpPr/>
          <p:nvPr/>
        </p:nvSpPr>
        <p:spPr>
          <a:xfrm>
            <a:off x="5674507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G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45B77D4-B417-4019-BBB5-B9E99FFA70DB}"/>
              </a:ext>
            </a:extLst>
          </p:cNvPr>
          <p:cNvSpPr/>
          <p:nvPr/>
        </p:nvSpPr>
        <p:spPr>
          <a:xfrm>
            <a:off x="6427804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H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AA89616-02F5-45E9-BB47-DB50CE4F34D6}"/>
              </a:ext>
            </a:extLst>
          </p:cNvPr>
          <p:cNvSpPr/>
          <p:nvPr/>
        </p:nvSpPr>
        <p:spPr>
          <a:xfrm>
            <a:off x="7181101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I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5177C9B-E5FD-4117-9EAB-59136BDA9E3C}"/>
              </a:ext>
            </a:extLst>
          </p:cNvPr>
          <p:cNvSpPr/>
          <p:nvPr/>
        </p:nvSpPr>
        <p:spPr>
          <a:xfrm>
            <a:off x="7934398" y="5338913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J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C3746F3-CC2B-4B86-A8C8-F32A44C95EB0}"/>
              </a:ext>
            </a:extLst>
          </p:cNvPr>
          <p:cNvSpPr/>
          <p:nvPr/>
        </p:nvSpPr>
        <p:spPr>
          <a:xfrm>
            <a:off x="8687695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K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B98D796-717C-40B6-A536-30C854672529}"/>
              </a:ext>
            </a:extLst>
          </p:cNvPr>
          <p:cNvSpPr/>
          <p:nvPr/>
        </p:nvSpPr>
        <p:spPr>
          <a:xfrm>
            <a:off x="9440992" y="5338912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L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E12BFF7-16CE-44F0-8628-B27752D77691}"/>
              </a:ext>
            </a:extLst>
          </p:cNvPr>
          <p:cNvSpPr/>
          <p:nvPr/>
        </p:nvSpPr>
        <p:spPr>
          <a:xfrm>
            <a:off x="10194292" y="5338911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M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DC82055-D832-41BD-AB67-88717BF7E9D4}"/>
              </a:ext>
            </a:extLst>
          </p:cNvPr>
          <p:cNvSpPr/>
          <p:nvPr/>
        </p:nvSpPr>
        <p:spPr>
          <a:xfrm>
            <a:off x="115472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N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26FF1A-7267-40E1-BBDA-566DB99FEFF7}"/>
              </a:ext>
            </a:extLst>
          </p:cNvPr>
          <p:cNvSpPr/>
          <p:nvPr/>
        </p:nvSpPr>
        <p:spPr>
          <a:xfrm>
            <a:off x="190802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O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6DAAB03-4F4B-4544-A97B-B980FEC57CAE}"/>
              </a:ext>
            </a:extLst>
          </p:cNvPr>
          <p:cNvSpPr/>
          <p:nvPr/>
        </p:nvSpPr>
        <p:spPr>
          <a:xfrm>
            <a:off x="2661319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P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89434B4-5D17-4745-9C40-FFE6C93A4080}"/>
              </a:ext>
            </a:extLst>
          </p:cNvPr>
          <p:cNvSpPr/>
          <p:nvPr/>
        </p:nvSpPr>
        <p:spPr>
          <a:xfrm>
            <a:off x="3414616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Q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6408EF6-74E2-4D56-87E5-C4382B69BA90}"/>
              </a:ext>
            </a:extLst>
          </p:cNvPr>
          <p:cNvSpPr/>
          <p:nvPr/>
        </p:nvSpPr>
        <p:spPr>
          <a:xfrm>
            <a:off x="4167913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R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D7933DD4-520C-4BF3-8C2A-04974506417E}"/>
              </a:ext>
            </a:extLst>
          </p:cNvPr>
          <p:cNvSpPr/>
          <p:nvPr/>
        </p:nvSpPr>
        <p:spPr>
          <a:xfrm>
            <a:off x="4921210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S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BC8A9977-83F6-401D-8237-8F65E4F8C7E2}"/>
              </a:ext>
            </a:extLst>
          </p:cNvPr>
          <p:cNvSpPr/>
          <p:nvPr/>
        </p:nvSpPr>
        <p:spPr>
          <a:xfrm>
            <a:off x="5674507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T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522BE6E-6E2E-448B-B5FF-7B66663C3DFF}"/>
              </a:ext>
            </a:extLst>
          </p:cNvPr>
          <p:cNvSpPr/>
          <p:nvPr/>
        </p:nvSpPr>
        <p:spPr>
          <a:xfrm>
            <a:off x="6427804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U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2ACB91A-0B5A-4FF0-B2D1-81DE2E3AE0DA}"/>
              </a:ext>
            </a:extLst>
          </p:cNvPr>
          <p:cNvSpPr/>
          <p:nvPr/>
        </p:nvSpPr>
        <p:spPr>
          <a:xfrm>
            <a:off x="7181101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V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E9E1F3D-56C9-4AE6-87F7-F5D4F911C5F4}"/>
              </a:ext>
            </a:extLst>
          </p:cNvPr>
          <p:cNvSpPr/>
          <p:nvPr/>
        </p:nvSpPr>
        <p:spPr>
          <a:xfrm>
            <a:off x="7934398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W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AFE10B1-8F6B-4F51-B382-AA3CF40FE8D3}"/>
              </a:ext>
            </a:extLst>
          </p:cNvPr>
          <p:cNvSpPr/>
          <p:nvPr/>
        </p:nvSpPr>
        <p:spPr>
          <a:xfrm>
            <a:off x="8687695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X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C5E40E95-4AF2-4B9E-805D-33CDF5E75D57}"/>
              </a:ext>
            </a:extLst>
          </p:cNvPr>
          <p:cNvSpPr/>
          <p:nvPr/>
        </p:nvSpPr>
        <p:spPr>
          <a:xfrm>
            <a:off x="94409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Y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A33AAD53-FA23-4097-8327-5487DCCCDD58}"/>
              </a:ext>
            </a:extLst>
          </p:cNvPr>
          <p:cNvSpPr/>
          <p:nvPr/>
        </p:nvSpPr>
        <p:spPr>
          <a:xfrm>
            <a:off x="10194292" y="6100348"/>
            <a:ext cx="692859" cy="692859"/>
          </a:xfrm>
          <a:prstGeom prst="roundRect">
            <a:avLst>
              <a:gd name="adj" fmla="val 12052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Spongeboy Me Bob" panose="02000000000000000000" pitchFamily="2" charset="0"/>
              </a:rPr>
              <a:t>Z</a:t>
            </a:r>
            <a:endParaRPr lang="en-GB" sz="4400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Spongeboy Me Bob" panose="02000000000000000000" pitchFamily="2" charset="0"/>
            </a:endParaRPr>
          </a:p>
        </p:txBody>
      </p:sp>
      <p:pic>
        <p:nvPicPr>
          <p:cNvPr id="1026" name="Picture 2" descr="Download Free Red Arrow PNG Images - FreeIconsPNG">
            <a:extLst>
              <a:ext uri="{FF2B5EF4-FFF2-40B4-BE49-F238E27FC236}">
                <a16:creationId xmlns:a16="http://schemas.microsoft.com/office/drawing/2014/main" id="{83692B61-EEF0-450B-A6D4-0A941A48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" y="2106102"/>
            <a:ext cx="1436692" cy="12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9414 2.59259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2.59259E-6 L 0.19909 2.59259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2.59259E-6 L 0.28971 2.59259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1 2.59259E-6 L 0.38255 2.59259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55 2.59259E-6 L 0.46615 2.59259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15 2.59259E-6 L 0.53255 2.59259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55 2.59259E-6 L 0.62331 2.59259E-6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1 2.59259E-6 L 0.7099 2.59259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9 2.59259E-6 L 0.82266 2.59259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ws-theme-song-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B23F123-F698-48E0-8D9C-FC47338B3A77}"/>
              </a:ext>
            </a:extLst>
          </p:cNvPr>
          <p:cNvSpPr txBox="1"/>
          <p:nvPr/>
        </p:nvSpPr>
        <p:spPr>
          <a:xfrm>
            <a:off x="3133144" y="1166842"/>
            <a:ext cx="6673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ongeboy Me Bob" panose="02000000000000000000" pitchFamily="2" charset="0"/>
                <a:ea typeface="맑은 고딕" panose="020B0503020000020004" pitchFamily="50" charset="-127"/>
                <a:cs typeface="+mn-cs"/>
              </a:rPr>
              <a:t>Time for the next word...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pongeboy Me Bob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1441</Words>
  <Application>Microsoft Office PowerPoint</Application>
  <PresentationFormat>와이드스크린</PresentationFormat>
  <Paragraphs>443</Paragraphs>
  <Slides>21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Spongeboy Me Bob</vt:lpstr>
      <vt:lpstr>Calibri Light</vt:lpstr>
      <vt:lpstr>Gill Sans Nova Cond Ultra Bold</vt:lpstr>
      <vt:lpstr>Arial Black</vt:lpstr>
      <vt:lpstr>Calibri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29</cp:revision>
  <dcterms:created xsi:type="dcterms:W3CDTF">2022-11-14T22:38:20Z</dcterms:created>
  <dcterms:modified xsi:type="dcterms:W3CDTF">2024-04-26T04:50:11Z</dcterms:modified>
</cp:coreProperties>
</file>