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8" r:id="rId2"/>
    <p:sldId id="269" r:id="rId3"/>
    <p:sldId id="289" r:id="rId4"/>
    <p:sldId id="274" r:id="rId5"/>
    <p:sldId id="271" r:id="rId6"/>
    <p:sldId id="288" r:id="rId7"/>
    <p:sldId id="276" r:id="rId8"/>
    <p:sldId id="290" r:id="rId9"/>
    <p:sldId id="278" r:id="rId10"/>
    <p:sldId id="273" r:id="rId11"/>
    <p:sldId id="282" r:id="rId12"/>
    <p:sldId id="279" r:id="rId13"/>
    <p:sldId id="283" r:id="rId14"/>
    <p:sldId id="280" r:id="rId15"/>
    <p:sldId id="281" r:id="rId16"/>
    <p:sldId id="285" r:id="rId17"/>
    <p:sldId id="284" r:id="rId18"/>
    <p:sldId id="287" r:id="rId19"/>
    <p:sldId id="286" r:id="rId20"/>
    <p:sldId id="291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Nezuko" panose="02000600000000000000" pitchFamily="2" charset="0"/>
      <p:regular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46E9248F-2B8D-4D4B-B0BE-6C8D1E7FA652}">
          <p14:sldIdLst>
            <p14:sldId id="268"/>
          </p14:sldIdLst>
        </p14:section>
        <p14:section name="How To Play" id="{690AA7C4-7CC2-48BD-9C0B-32BE5BB11E4D}">
          <p14:sldIdLst>
            <p14:sldId id="269"/>
            <p14:sldId id="289"/>
            <p14:sldId id="274"/>
            <p14:sldId id="271"/>
            <p14:sldId id="288"/>
            <p14:sldId id="276"/>
            <p14:sldId id="290"/>
          </p14:sldIdLst>
        </p14:section>
        <p14:section name="Game" id="{D611EAA8-D92D-4778-BC7E-CF93DAA5C0A3}">
          <p14:sldIdLst>
            <p14:sldId id="278"/>
            <p14:sldId id="273"/>
            <p14:sldId id="282"/>
            <p14:sldId id="279"/>
            <p14:sldId id="283"/>
            <p14:sldId id="280"/>
            <p14:sldId id="281"/>
            <p14:sldId id="285"/>
            <p14:sldId id="284"/>
            <p14:sldId id="287"/>
            <p14:sldId id="286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08"/>
    <a:srgbClr val="000000"/>
    <a:srgbClr val="DAA60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86066" autoAdjust="0"/>
  </p:normalViewPr>
  <p:slideViewPr>
    <p:cSldViewPr snapToGrid="0">
      <p:cViewPr>
        <p:scale>
          <a:sx n="68" d="100"/>
          <a:sy n="68" d="100"/>
        </p:scale>
        <p:origin x="2178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D72F3-1476-46A3-B9E1-C4E34DEBE603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45486-2295-47EF-AD58-DA66290FA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56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Pikachu’s Teacher Vs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925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0" dirty="0"/>
          </a:p>
          <a:p>
            <a:r>
              <a:rPr lang="en-GB" b="1" dirty="0"/>
              <a:t>Answer: </a:t>
            </a:r>
            <a:r>
              <a:rPr lang="en-GB" dirty="0"/>
              <a:t>Sitting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91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Sitting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797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Standing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878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Sitting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34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Standing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256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Standing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17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Standing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046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Sitting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941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Standing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978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 </a:t>
            </a:r>
          </a:p>
          <a:p>
            <a:endParaRPr lang="en-GB" b="1" dirty="0"/>
          </a:p>
          <a:p>
            <a:r>
              <a:rPr lang="en-GB" b="0" dirty="0"/>
              <a:t>Click/space bar to reveal. </a:t>
            </a:r>
          </a:p>
          <a:p>
            <a:endParaRPr lang="en-GB" b="1" dirty="0"/>
          </a:p>
          <a:p>
            <a:r>
              <a:rPr lang="en-GB" b="1" dirty="0"/>
              <a:t>Answer: </a:t>
            </a:r>
            <a:r>
              <a:rPr lang="en-GB" dirty="0"/>
              <a:t>Sitting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191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will show you a number that matches the number of students.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Decision: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team decides if the number means that many students should stand up or sit down.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It Out: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 will repeat the sentences, first standing up and then sitting down, in an A-B format.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Pikachu Shows the Answer: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Pikachu icon will reveal the correct action (standing or sitting).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Points: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matches Pikachu’s answer, your team earns one point. (For example, if the number is 5 and 5 students stand up when Pikachu shows 5 students standing, you get a point.)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does not match, the teacher scores a point. (For example, if the number is 5 and 5 students stand up but Pikachu shows 5 students sitting, the teacher gets a point.)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72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98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will show you a number that matches the number of students.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Decision: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team decides if the number means that many students should stand up or sit down.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It Out: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 will repeat the sentences, first standing up and then sitting down, in an A-B format.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Pikachu Shows the Answer: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Pikachu icon will reveal the correct action (standing or sitting).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Points: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matches Pikachu’s answer, your team earns one point. (For example, if the number is 5 and 5 students stand up when Pikachu shows 5 students standing, you get a point.)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does not match, the teacher scores a point. (For example, if the number is 5 and 5 students stand up but Pikachu shows 5 students sitting, the teacher gets a point.)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83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will show you a number that matches the number of students.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Decision: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team decides if the number means that many students should stand up or sit down.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It Out: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 will repeat the sentences, first standing up and then sitting down, in an A-B format.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Pikachu Shows the Answer: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Pikachu icon will reveal the correct action (standing or sitting).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Points: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matches Pikachu’s answer, your team earns one point. (For example, if the number is 5 and 5 students stand up when Pikachu shows 5 students standing, you get a point.)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does not match, the teacher scores a point. (For example, if the number is 5 and 5 students stand up but Pikachu shows 5 students sitting, the teacher gets a point.)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649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will show you a number that matches the number of students.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Decision: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team decides if the number means that many students should stand up or sit down.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It Out: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 will repeat the sentences, first standing up and then sitting down, in an A-B format.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Pikachu Shows the Answer: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Pikachu icon will reveal the correct action (standing or sitting).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Points: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matches Pikachu’s answer, your team earns one point. (For example, if the number is 5 and 5 students stand up when Pikachu shows 5 students standing, you get a point.)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does not match, the teacher scores a point. (For example, if the number is 5 and 5 students stand up but Pikachu shows 5 students sitting, the teacher gets a point.)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96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will show you a number that matches the number of students.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Decision: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team decides if the number means that many students should stand up or sit down.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It Out: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 will repeat the sentences, first standing up and then sitting down, in an A-B format.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Pikachu Shows the Answer: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Pikachu icon will reveal the correct action (standing or sitting).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Points: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matches Pikachu’s answer, your team earns one point. (For example, if the number is 5 and 5 students stand up when Pikachu shows 5 students standing, you get a point.)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does not match, the teacher scores a point. (For example, if the number is 5 and 5 students stand up but Pikachu shows 5 students sitting, the teacher gets a point.)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9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will show you a number that matches the number of students.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Decision: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team decides if the number means that many students should stand up or sit down.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It Out: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 will repeat the sentences, first standing up and then sitting down, in an A-B format.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Pikachu Shows the Answer: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Pikachu icon will reveal the correct action (standing or sitting).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Points: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matches Pikachu’s answer, your team earns one point. (For example, if the number is 5 and 5 students stand up when Pikachu shows 5 students standing, you get a point.)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does not match, the teacher scores a point. (For example, if the number is 5 and 5 students stand up but Pikachu shows 5 students sitting, the teacher gets a point.)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405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How To Play: </a:t>
            </a:r>
          </a:p>
          <a:p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will show you a number that matches the number of students.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Decision: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team decides if the number means that many students should stand up or sit down.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It Out: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 will repeat the sentences, first standing up and then sitting down, in an A-B format.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Pikachu Shows the Answer: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Pikachu icon will reveal the correct action (standing or sitting).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Points: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matches Pikachu’s answer, your team earns one point. (For example, if the number is 5 and 5 students stand up when Pikachu shows 5 students standing, you get a point.)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choice does not match, the teacher scores a point. (For example, if the number is 5 and 5 students stand up but Pikachu shows 5 students sitting, the teacher gets a point.)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290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5486-2295-47EF-AD58-DA66290FA01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89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5841B2-82A8-47E4-B3E0-C14975185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949FE7A-4D27-4CE6-A963-C79DC1ED2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56F921-FC3D-4B28-9181-A183A933A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755CB7-2367-4411-A668-771D23BC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284AE3-C176-43B4-92A2-4DF8E77E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44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001D5-10C5-457A-BCEC-9E4D5C86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9BF4AC0-021D-404F-89A8-367FCF7AB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F6A6AEE-2AA4-46D2-AAD1-5A969D073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C7495F1-23A2-4328-AD47-E2E8E517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FC90082-65A3-49C8-9675-2F58ADD0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5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1B492B4-7D62-4A05-8D27-E3F3BA011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EAA1F6-E925-46B0-887E-E58BBE779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B53FA35-78B3-4276-A4CF-5D078EDBE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9058559-977E-4D5B-ABA5-47253995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7E9DAA-D943-46EF-8F43-8E4FCD09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4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228442-49D2-472D-AB9A-CD563691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0B3F52-6533-4811-88E8-803580FE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692709-EF87-4684-BF72-A593179B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4A3BAA-199B-4F9A-9200-59E7D8E4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C4632CE-C4FF-455B-9E43-C6024D33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0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39E96E-C373-49C0-A78A-63EAA6D7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0CC2726-D093-4DC9-B87F-173F7D9A0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ABF074-C51C-492D-A274-F4A74C8B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D03AB29-78B0-4C6D-9C58-E97245CD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EC1E4D-55E3-41DC-ADE0-2A33925C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07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0ED8AD-D2A3-49F1-BB1A-69644BF1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3B49D8-6D0D-4F35-BEED-0C6AAE170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6717BAD-125C-41DD-827E-6A0A71498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EC3E910-64C9-46A4-B8AE-FDBF0D01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F56620E-D13D-4928-A5C9-9B7F866B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DE4E109-7031-4798-863F-C23E3934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84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5A128D-C1F5-492C-B5FE-DBCB05A7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1589F36-90C6-49FB-A618-3D2116DC7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C3A875B-52A1-4E30-AE20-FC04D1CB0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6D119FC-25AF-4BB6-B4FA-E28A322A6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EAC95A4-5A6C-44DE-96A5-D5536DFA2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5DD8CA9-5D6C-4D60-877F-C879CC42D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2969BA9-E53E-4932-9C50-0EC3520A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35392A3-656A-4361-8A00-0344B253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1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AFF59F-B80B-44FF-AEA3-8CB314EB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C1A63A4-63EB-4C35-A7DA-44182EF9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DD3E3E-C059-4FA0-86DD-A7BA8A75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4594047-679C-4447-994A-9F6708C6E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74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AFF28A2-9309-4CE2-AAE5-3E974D7E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B3D6C1C-CCDC-4D11-9AC6-365E5DA7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62247A-8774-409B-B949-FC0C122A5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28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FAFD7E-66CF-4140-B258-6206739A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EEE3EA-B02D-4E3D-821A-815F2CC74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D8113E0-E37D-4E24-88B1-1B1E1FF02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4C0FCFF-CAD8-4286-B10D-1635CCFE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3EFE98F-C32C-46BD-9530-1B102DF7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1E1694A-7521-4CC6-B9E8-A7C52669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47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EB1FD7-24A4-46D3-9CA0-BCEA717CF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95825A8-474A-46AA-9EC3-737A55762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5C8E38-8D1E-4B5D-9A7E-30F9ACA94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EF3CA6E-D13A-41C5-9ED6-E8A6C1E6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3F7B3-7A51-4F35-8716-26222E9ADB3B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D23FD40-343B-48CD-B737-F2ED1054C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4293AF1-B187-4C3C-910E-568D1672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9B628-EB69-400B-B34E-1E9005ADB4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2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그림 259">
            <a:extLst>
              <a:ext uri="{FF2B5EF4-FFF2-40B4-BE49-F238E27FC236}">
                <a16:creationId xmlns:a16="http://schemas.microsoft.com/office/drawing/2014/main" id="{47869A29-CEB0-4E9F-BC69-A6CA863B0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563" b="6563"/>
          <a:stretch/>
        </p:blipFill>
        <p:spPr>
          <a:xfrm>
            <a:off x="465221" y="0"/>
            <a:ext cx="112615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CB9122-3442-437E-9E8C-1943D48675F0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A4F2A-215F-4773-8C85-24BC381FC2B8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9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215661-11AC-452D-AB38-058CCBF5F26A}"/>
              </a:ext>
            </a:extLst>
          </p:cNvPr>
          <p:cNvSpPr/>
          <p:nvPr/>
        </p:nvSpPr>
        <p:spPr>
          <a:xfrm rot="215651">
            <a:off x="246586" y="2012615"/>
            <a:ext cx="11517745" cy="2832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197DDF-2567-4C87-837E-EF260CE2CFF8}"/>
              </a:ext>
            </a:extLst>
          </p:cNvPr>
          <p:cNvSpPr txBox="1"/>
          <p:nvPr/>
        </p:nvSpPr>
        <p:spPr>
          <a:xfrm>
            <a:off x="246586" y="2012615"/>
            <a:ext cx="47700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TEACHER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EAF1EB9-1038-4A55-ACCE-CE2CC632689B}"/>
              </a:ext>
            </a:extLst>
          </p:cNvPr>
          <p:cNvGrpSpPr/>
          <p:nvPr/>
        </p:nvGrpSpPr>
        <p:grpSpPr>
          <a:xfrm>
            <a:off x="3465882" y="367465"/>
            <a:ext cx="4928861" cy="6622991"/>
            <a:chOff x="3465882" y="367465"/>
            <a:chExt cx="4928861" cy="6622991"/>
          </a:xfrm>
        </p:grpSpPr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433D9C5C-A311-41B9-99CB-5052A91C3D50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8FA8622C-7271-48C4-B33C-E13F735DCAF9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4" descr="Enthusiastic Pikachu Sticker - Sticker Mania">
            <a:extLst>
              <a:ext uri="{FF2B5EF4-FFF2-40B4-BE49-F238E27FC236}">
                <a16:creationId xmlns:a16="http://schemas.microsoft.com/office/drawing/2014/main" id="{D811857B-DBA0-4E14-B6FC-036C4D63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682" y="3534432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E6254-E651-4119-94C1-0141FF09118F}"/>
              </a:ext>
            </a:extLst>
          </p:cNvPr>
          <p:cNvSpPr txBox="1"/>
          <p:nvPr/>
        </p:nvSpPr>
        <p:spPr>
          <a:xfrm>
            <a:off x="7227582" y="2003483"/>
            <a:ext cx="47700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students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FD345-7A4B-467E-9FDE-9629C492B5EB}"/>
              </a:ext>
            </a:extLst>
          </p:cNvPr>
          <p:cNvSpPr txBox="1"/>
          <p:nvPr/>
        </p:nvSpPr>
        <p:spPr>
          <a:xfrm>
            <a:off x="3362809" y="3078795"/>
            <a:ext cx="4770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VS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pic>
        <p:nvPicPr>
          <p:cNvPr id="2" name="Pokémon partners of different generations dancing POKÉDANCE Animation Music Video - Pokémon Asia ENG">
            <a:hlinkClick r:id="" action="ppaction://media"/>
            <a:extLst>
              <a:ext uri="{FF2B5EF4-FFF2-40B4-BE49-F238E27FC236}">
                <a16:creationId xmlns:a16="http://schemas.microsoft.com/office/drawing/2014/main" id="{F28B1D49-A886-431C-82F6-6896C5ABF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294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E5DE8-D7BC-489E-82CE-BCEAC8C24BCB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5B6C5E-738C-4820-86C4-F8F7B4F0EAB1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47AAFE37-E706-4872-A698-15F48290F5B1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02AC685D-6510-4D5C-855C-C86C143EE934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pic>
        <p:nvPicPr>
          <p:cNvPr id="26" name="Picture 4" descr="Enthusiastic Pikachu Sticker - Sticker Mania">
            <a:extLst>
              <a:ext uri="{FF2B5EF4-FFF2-40B4-BE49-F238E27FC236}">
                <a16:creationId xmlns:a16="http://schemas.microsoft.com/office/drawing/2014/main" id="{4DA8B63A-3621-4CF2-B0EB-0DAC4DC8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27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32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E5DE8-D7BC-489E-82CE-BCEAC8C24BCB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5B6C5E-738C-4820-86C4-F8F7B4F0EAB1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pic>
        <p:nvPicPr>
          <p:cNvPr id="26" name="Picture 4" descr="Enthusiastic Pikachu Sticker - Sticker Mania">
            <a:extLst>
              <a:ext uri="{FF2B5EF4-FFF2-40B4-BE49-F238E27FC236}">
                <a16:creationId xmlns:a16="http://schemas.microsoft.com/office/drawing/2014/main" id="{4DA8B63A-3621-4CF2-B0EB-0DAC4DC8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27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52F0DB-0BD8-4BAD-B855-ECD0BD579711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529506E-24DB-4B7D-91D3-FF8A15E5B587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7677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CDBC98-0259-4A36-835D-D36FAB5DBE2C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B8388-C01B-412C-8889-84313EAB16B2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87E405B1-3B4A-44D6-8692-8B9449429D29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F61A40AF-952B-4FB9-BEA5-65042CCC063D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12</a:t>
            </a:r>
          </a:p>
        </p:txBody>
      </p:sp>
      <p:pic>
        <p:nvPicPr>
          <p:cNvPr id="15" name="Picture 4" descr="Enthusiastic Pikachu Sticker - Sticker Mania">
            <a:extLst>
              <a:ext uri="{FF2B5EF4-FFF2-40B4-BE49-F238E27FC236}">
                <a16:creationId xmlns:a16="http://schemas.microsoft.com/office/drawing/2014/main" id="{A8D55A10-C710-47D4-A0E3-8C19D52C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32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E5DE8-D7BC-489E-82CE-BCEAC8C24BCB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5B6C5E-738C-4820-86C4-F8F7B4F0EAB1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pic>
        <p:nvPicPr>
          <p:cNvPr id="26" name="Picture 4" descr="Enthusiastic Pikachu Sticker - Sticker Mania">
            <a:extLst>
              <a:ext uri="{FF2B5EF4-FFF2-40B4-BE49-F238E27FC236}">
                <a16:creationId xmlns:a16="http://schemas.microsoft.com/office/drawing/2014/main" id="{4DA8B63A-3621-4CF2-B0EB-0DAC4DC8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27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0AF5C3BE-B3EC-4CE1-BA1D-346F81DFC69A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01E92F0-481C-488D-AF06-94B1EDB1F2AE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551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CDBC98-0259-4A36-835D-D36FAB5DBE2C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B8388-C01B-412C-8889-84313EAB16B2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1F802374-8842-4561-88F7-A9CF91CF5006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8DA4DE64-FF84-4A53-A658-93C2FDC7E09D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16</a:t>
            </a:r>
          </a:p>
        </p:txBody>
      </p:sp>
      <p:pic>
        <p:nvPicPr>
          <p:cNvPr id="15" name="Picture 4" descr="Enthusiastic Pikachu Sticker - Sticker Mania">
            <a:extLst>
              <a:ext uri="{FF2B5EF4-FFF2-40B4-BE49-F238E27FC236}">
                <a16:creationId xmlns:a16="http://schemas.microsoft.com/office/drawing/2014/main" id="{A8D55A10-C710-47D4-A0E3-8C19D52C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32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6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CDBC98-0259-4A36-835D-D36FAB5DBE2C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B8388-C01B-412C-8889-84313EAB16B2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62C148F4-7454-4AC0-940C-824535564B34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86AEB148-CE62-4E20-824B-3FEF3519048A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3</a:t>
            </a:r>
          </a:p>
        </p:txBody>
      </p:sp>
      <p:pic>
        <p:nvPicPr>
          <p:cNvPr id="15" name="Picture 4" descr="Enthusiastic Pikachu Sticker - Sticker Mania">
            <a:extLst>
              <a:ext uri="{FF2B5EF4-FFF2-40B4-BE49-F238E27FC236}">
                <a16:creationId xmlns:a16="http://schemas.microsoft.com/office/drawing/2014/main" id="{A8D55A10-C710-47D4-A0E3-8C19D52C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32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CDBC98-0259-4A36-835D-D36FAB5DBE2C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B8388-C01B-412C-8889-84313EAB16B2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3B687241-AAAB-444C-8642-6B4B3CAEC130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3E518F2-B5DA-4A9A-BEDC-3ACCA74A83A7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12</a:t>
            </a:r>
          </a:p>
        </p:txBody>
      </p:sp>
      <p:pic>
        <p:nvPicPr>
          <p:cNvPr id="15" name="Picture 4" descr="Enthusiastic Pikachu Sticker - Sticker Mania">
            <a:extLst>
              <a:ext uri="{FF2B5EF4-FFF2-40B4-BE49-F238E27FC236}">
                <a16:creationId xmlns:a16="http://schemas.microsoft.com/office/drawing/2014/main" id="{A8D55A10-C710-47D4-A0E3-8C19D52C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32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E5DE8-D7BC-489E-82CE-BCEAC8C24BCB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5B6C5E-738C-4820-86C4-F8F7B4F0EAB1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pic>
        <p:nvPicPr>
          <p:cNvPr id="26" name="Picture 4" descr="Enthusiastic Pikachu Sticker - Sticker Mania">
            <a:extLst>
              <a:ext uri="{FF2B5EF4-FFF2-40B4-BE49-F238E27FC236}">
                <a16:creationId xmlns:a16="http://schemas.microsoft.com/office/drawing/2014/main" id="{4DA8B63A-3621-4CF2-B0EB-0DAC4DC8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27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53FD58FE-9FDD-4AAF-BD9B-94313C86C0A9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26D56A82-EED5-4170-9B74-8090B02CD241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064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CDBC98-0259-4A36-835D-D36FAB5DBE2C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B8388-C01B-412C-8889-84313EAB16B2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3A92D266-A3F2-46F5-B516-CDE34BCE58B3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52EB11A1-5301-4BA5-994A-5BA3BDF240F2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4</a:t>
            </a:r>
          </a:p>
        </p:txBody>
      </p:sp>
      <p:pic>
        <p:nvPicPr>
          <p:cNvPr id="15" name="Picture 4" descr="Enthusiastic Pikachu Sticker - Sticker Mania">
            <a:extLst>
              <a:ext uri="{FF2B5EF4-FFF2-40B4-BE49-F238E27FC236}">
                <a16:creationId xmlns:a16="http://schemas.microsoft.com/office/drawing/2014/main" id="{A8D55A10-C710-47D4-A0E3-8C19D52C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32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629013" y="263903"/>
            <a:ext cx="10933973" cy="6330194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10EF6-9493-48E0-9119-859434ED97BD}"/>
              </a:ext>
            </a:extLst>
          </p:cNvPr>
          <p:cNvSpPr txBox="1"/>
          <p:nvPr/>
        </p:nvSpPr>
        <p:spPr>
          <a:xfrm>
            <a:off x="5414211" y="1617501"/>
            <a:ext cx="17205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atin typeface="Nezuko" panose="02000600000000000000" pitchFamily="2" charset="0"/>
              </a:rPr>
              <a:t>4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E3E617BD-ADCE-4E70-B9D1-A126581A719F}"/>
              </a:ext>
            </a:extLst>
          </p:cNvPr>
          <p:cNvSpPr/>
          <p:nvPr/>
        </p:nvSpPr>
        <p:spPr>
          <a:xfrm>
            <a:off x="1118936" y="1816768"/>
            <a:ext cx="5534526" cy="4547936"/>
          </a:xfrm>
          <a:custGeom>
            <a:avLst/>
            <a:gdLst>
              <a:gd name="connsiteX0" fmla="*/ 5534526 w 5534526"/>
              <a:gd name="connsiteY0" fmla="*/ 0 h 4547936"/>
              <a:gd name="connsiteX1" fmla="*/ 4824663 w 5534526"/>
              <a:gd name="connsiteY1" fmla="*/ 1949115 h 4547936"/>
              <a:gd name="connsiteX2" fmla="*/ 3465095 w 5534526"/>
              <a:gd name="connsiteY2" fmla="*/ 4343400 h 4547936"/>
              <a:gd name="connsiteX3" fmla="*/ 60158 w 5534526"/>
              <a:gd name="connsiteY3" fmla="*/ 4547936 h 4547936"/>
              <a:gd name="connsiteX4" fmla="*/ 0 w 5534526"/>
              <a:gd name="connsiteY4" fmla="*/ 72189 h 4547936"/>
              <a:gd name="connsiteX5" fmla="*/ 5534526 w 5534526"/>
              <a:gd name="connsiteY5" fmla="*/ 0 h 45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526" h="4547936">
                <a:moveTo>
                  <a:pt x="5534526" y="0"/>
                </a:moveTo>
                <a:lnTo>
                  <a:pt x="4824663" y="1949115"/>
                </a:lnTo>
                <a:lnTo>
                  <a:pt x="3465095" y="4343400"/>
                </a:lnTo>
                <a:lnTo>
                  <a:pt x="60158" y="4547936"/>
                </a:lnTo>
                <a:lnTo>
                  <a:pt x="0" y="72189"/>
                </a:lnTo>
                <a:lnTo>
                  <a:pt x="55345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E5DE8-D7BC-489E-82CE-BCEAC8C24BCB}"/>
              </a:ext>
            </a:extLst>
          </p:cNvPr>
          <p:cNvSpPr txBox="1"/>
          <p:nvPr/>
        </p:nvSpPr>
        <p:spPr>
          <a:xfrm>
            <a:off x="1294922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0536312-B9EC-4C89-A30B-8BDA10FF3CD5}"/>
              </a:ext>
            </a:extLst>
          </p:cNvPr>
          <p:cNvSpPr/>
          <p:nvPr/>
        </p:nvSpPr>
        <p:spPr>
          <a:xfrm>
            <a:off x="4644189" y="1828800"/>
            <a:ext cx="6376737" cy="4283242"/>
          </a:xfrm>
          <a:custGeom>
            <a:avLst/>
            <a:gdLst>
              <a:gd name="connsiteX0" fmla="*/ 2045369 w 6376737"/>
              <a:gd name="connsiteY0" fmla="*/ 0 h 4283242"/>
              <a:gd name="connsiteX1" fmla="*/ 6196264 w 6376737"/>
              <a:gd name="connsiteY1" fmla="*/ 108284 h 4283242"/>
              <a:gd name="connsiteX2" fmla="*/ 6376737 w 6376737"/>
              <a:gd name="connsiteY2" fmla="*/ 4054642 h 4283242"/>
              <a:gd name="connsiteX3" fmla="*/ 0 w 6376737"/>
              <a:gd name="connsiteY3" fmla="*/ 4283242 h 4283242"/>
              <a:gd name="connsiteX4" fmla="*/ 1648327 w 6376737"/>
              <a:gd name="connsiteY4" fmla="*/ 1287379 h 4283242"/>
              <a:gd name="connsiteX5" fmla="*/ 2045369 w 6376737"/>
              <a:gd name="connsiteY5" fmla="*/ 0 h 42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6737" h="4283242">
                <a:moveTo>
                  <a:pt x="2045369" y="0"/>
                </a:moveTo>
                <a:lnTo>
                  <a:pt x="6196264" y="108284"/>
                </a:lnTo>
                <a:lnTo>
                  <a:pt x="6376737" y="4054642"/>
                </a:lnTo>
                <a:lnTo>
                  <a:pt x="0" y="4283242"/>
                </a:lnTo>
                <a:lnTo>
                  <a:pt x="1648327" y="1287379"/>
                </a:lnTo>
                <a:lnTo>
                  <a:pt x="204536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929818-E3D6-43E8-B53D-45F7D46F4114}"/>
              </a:ext>
            </a:extLst>
          </p:cNvPr>
          <p:cNvGrpSpPr/>
          <p:nvPr/>
        </p:nvGrpSpPr>
        <p:grpSpPr>
          <a:xfrm>
            <a:off x="3931964" y="521151"/>
            <a:ext cx="4328069" cy="5815697"/>
            <a:chOff x="3465882" y="367465"/>
            <a:chExt cx="4928861" cy="6622991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878640-B618-436B-B3C1-A7D921A6EB61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3C25F04-8B17-4D97-B6FC-2D936C249FE8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5B6C5E-738C-4820-86C4-F8F7B4F0EAB1}"/>
              </a:ext>
            </a:extLst>
          </p:cNvPr>
          <p:cNvSpPr txBox="1"/>
          <p:nvPr/>
        </p:nvSpPr>
        <p:spPr>
          <a:xfrm>
            <a:off x="7290559" y="2936574"/>
            <a:ext cx="315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Nezuko" panose="02000600000000000000" pitchFamily="2" charset="0"/>
              </a:rPr>
              <a:t>Text goes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9374F1-5431-48E1-A2CC-272F0F883961}"/>
              </a:ext>
            </a:extLst>
          </p:cNvPr>
          <p:cNvSpPr txBox="1"/>
          <p:nvPr/>
        </p:nvSpPr>
        <p:spPr>
          <a:xfrm>
            <a:off x="1009428" y="1772313"/>
            <a:ext cx="235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Standing: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402D4-825A-4879-9AAD-AB5BE8075409}"/>
              </a:ext>
            </a:extLst>
          </p:cNvPr>
          <p:cNvSpPr txBox="1"/>
          <p:nvPr/>
        </p:nvSpPr>
        <p:spPr>
          <a:xfrm>
            <a:off x="9264478" y="1772313"/>
            <a:ext cx="153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Nezuko" panose="02000600000000000000" pitchFamily="2" charset="0"/>
              </a:rPr>
              <a:t>Sitting:</a:t>
            </a:r>
          </a:p>
        </p:txBody>
      </p:sp>
      <p:pic>
        <p:nvPicPr>
          <p:cNvPr id="26" name="Picture 4" descr="Enthusiastic Pikachu Sticker - Sticker Mania">
            <a:extLst>
              <a:ext uri="{FF2B5EF4-FFF2-40B4-BE49-F238E27FC236}">
                <a16:creationId xmlns:a16="http://schemas.microsoft.com/office/drawing/2014/main" id="{4DA8B63A-3621-4CF2-B0EB-0DAC4DC8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27" y="6873883"/>
            <a:ext cx="3146357" cy="31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8FD6B648-E21A-4C45-AE12-6F2A32EBB8AB}"/>
              </a:ext>
            </a:extLst>
          </p:cNvPr>
          <p:cNvSpPr/>
          <p:nvPr/>
        </p:nvSpPr>
        <p:spPr>
          <a:xfrm>
            <a:off x="1246633" y="521151"/>
            <a:ext cx="9698730" cy="103092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rgbClr val="FF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dirty="0">
              <a:latin typeface="Nezuko" panose="02000600000000000000" pitchFamily="2" charset="0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5D4E2019-ECF6-41F1-8241-A18CB0D45051}"/>
              </a:ext>
            </a:extLst>
          </p:cNvPr>
          <p:cNvSpPr/>
          <p:nvPr/>
        </p:nvSpPr>
        <p:spPr>
          <a:xfrm>
            <a:off x="5390697" y="324785"/>
            <a:ext cx="1410601" cy="14106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Nezuko" panose="020006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790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-0.61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527806"/>
            <a:ext cx="10022306" cy="5802387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3DEB2-14B9-4421-B0F9-1F85389AC43B}"/>
              </a:ext>
            </a:extLst>
          </p:cNvPr>
          <p:cNvSpPr txBox="1"/>
          <p:nvPr/>
        </p:nvSpPr>
        <p:spPr>
          <a:xfrm>
            <a:off x="463154" y="0"/>
            <a:ext cx="4770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How to play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43B351-767F-4522-87C8-A73CEDAA0601}"/>
              </a:ext>
            </a:extLst>
          </p:cNvPr>
          <p:cNvSpPr/>
          <p:nvPr/>
        </p:nvSpPr>
        <p:spPr>
          <a:xfrm>
            <a:off x="1179094" y="1677304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I will show you a number.</a:t>
            </a:r>
            <a:endParaRPr lang="en-GB" sz="4800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E07E389-295F-4D66-911F-1EE08B7D2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83" y="2884025"/>
            <a:ext cx="969348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1730828"/>
            <a:ext cx="10022306" cy="221539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43B351-767F-4522-87C8-A73CEDAA0601}"/>
              </a:ext>
            </a:extLst>
          </p:cNvPr>
          <p:cNvSpPr/>
          <p:nvPr/>
        </p:nvSpPr>
        <p:spPr>
          <a:xfrm>
            <a:off x="1179094" y="2255952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Finish</a:t>
            </a:r>
            <a:endParaRPr lang="en-GB" sz="11500" b="1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  <p:pic>
        <p:nvPicPr>
          <p:cNvPr id="8" name="Picture 4" descr="Enthusiastic Pikachu Sticker - Sticker Mania">
            <a:extLst>
              <a:ext uri="{FF2B5EF4-FFF2-40B4-BE49-F238E27FC236}">
                <a16:creationId xmlns:a16="http://schemas.microsoft.com/office/drawing/2014/main" id="{6C1D9FFF-9E54-4081-B0E1-87E6BC7A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847">
            <a:off x="8061978" y="1054812"/>
            <a:ext cx="3567421" cy="356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1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527806"/>
            <a:ext cx="10022306" cy="5802387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3DEB2-14B9-4421-B0F9-1F85389AC43B}"/>
              </a:ext>
            </a:extLst>
          </p:cNvPr>
          <p:cNvSpPr txBox="1"/>
          <p:nvPr/>
        </p:nvSpPr>
        <p:spPr>
          <a:xfrm>
            <a:off x="463154" y="0"/>
            <a:ext cx="4770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How to play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43B351-767F-4522-87C8-A73CEDAA0601}"/>
              </a:ext>
            </a:extLst>
          </p:cNvPr>
          <p:cNvSpPr/>
          <p:nvPr/>
        </p:nvSpPr>
        <p:spPr>
          <a:xfrm>
            <a:off x="1179094" y="1677304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Decide if the number means 4 students should stand up.</a:t>
            </a:r>
            <a:endParaRPr lang="en-GB" sz="4800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E07E389-295F-4D66-911F-1EE08B7D2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83" y="2884025"/>
            <a:ext cx="9693480" cy="256663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56E69DE-AB1D-4130-B02A-0AC616EA670D}"/>
              </a:ext>
            </a:extLst>
          </p:cNvPr>
          <p:cNvSpPr/>
          <p:nvPr/>
        </p:nvSpPr>
        <p:spPr>
          <a:xfrm>
            <a:off x="1179093" y="4813325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Or if 4 students should sit down.</a:t>
            </a:r>
            <a:endParaRPr lang="en-GB" sz="4800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4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527806"/>
            <a:ext cx="10022306" cy="5802387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3DEB2-14B9-4421-B0F9-1F85389AC43B}"/>
              </a:ext>
            </a:extLst>
          </p:cNvPr>
          <p:cNvSpPr txBox="1"/>
          <p:nvPr/>
        </p:nvSpPr>
        <p:spPr>
          <a:xfrm>
            <a:off x="463154" y="0"/>
            <a:ext cx="4770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How to play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8FD2DA6-9B99-4F3D-AEB0-945D2A687808}"/>
              </a:ext>
            </a:extLst>
          </p:cNvPr>
          <p:cNvSpPr/>
          <p:nvPr/>
        </p:nvSpPr>
        <p:spPr>
          <a:xfrm>
            <a:off x="1131970" y="2846427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You will</a:t>
            </a:r>
            <a:r>
              <a:rPr kumimoji="0" lang="en-GB" sz="5400" b="0" i="0" u="none" strike="noStrike" kern="1200" cap="none" spc="0" normalizeH="0" noProof="0" dirty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 have 20 seconds to decide. </a:t>
            </a:r>
            <a:endParaRPr lang="en-GB" sz="5400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527806"/>
            <a:ext cx="10022306" cy="5802387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3DEB2-14B9-4421-B0F9-1F85389AC43B}"/>
              </a:ext>
            </a:extLst>
          </p:cNvPr>
          <p:cNvSpPr txBox="1"/>
          <p:nvPr/>
        </p:nvSpPr>
        <p:spPr>
          <a:xfrm>
            <a:off x="463154" y="0"/>
            <a:ext cx="4770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How to play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43B351-767F-4522-87C8-A73CEDAA0601}"/>
              </a:ext>
            </a:extLst>
          </p:cNvPr>
          <p:cNvSpPr/>
          <p:nvPr/>
        </p:nvSpPr>
        <p:spPr>
          <a:xfrm>
            <a:off x="1179094" y="1549353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The groups will repeat the sentences.</a:t>
            </a:r>
            <a:endParaRPr lang="en-GB" sz="4800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A63BE7E-C25F-4836-A890-FE0D3B26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58" y="2471355"/>
            <a:ext cx="5766483" cy="37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2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527806"/>
            <a:ext cx="10022306" cy="5802387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3DEB2-14B9-4421-B0F9-1F85389AC43B}"/>
              </a:ext>
            </a:extLst>
          </p:cNvPr>
          <p:cNvSpPr txBox="1"/>
          <p:nvPr/>
        </p:nvSpPr>
        <p:spPr>
          <a:xfrm>
            <a:off x="463154" y="0"/>
            <a:ext cx="4770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How to play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C275727-A6DF-4191-8406-4FC7C93E85E5}"/>
              </a:ext>
            </a:extLst>
          </p:cNvPr>
          <p:cNvSpPr/>
          <p:nvPr/>
        </p:nvSpPr>
        <p:spPr>
          <a:xfrm>
            <a:off x="1179094" y="1402396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Pikachu will reveal the answer.</a:t>
            </a:r>
            <a:endParaRPr lang="en-GB" sz="4800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32D0D1E-200C-42DA-9852-FB794C060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758" y="2471355"/>
            <a:ext cx="5766483" cy="3700510"/>
          </a:xfrm>
          <a:prstGeom prst="rect">
            <a:avLst/>
          </a:prstGeom>
        </p:spPr>
      </p:pic>
      <p:pic>
        <p:nvPicPr>
          <p:cNvPr id="7" name="Picture 4" descr="Enthusiastic Pikachu Sticker - Sticker Mania">
            <a:extLst>
              <a:ext uri="{FF2B5EF4-FFF2-40B4-BE49-F238E27FC236}">
                <a16:creationId xmlns:a16="http://schemas.microsoft.com/office/drawing/2014/main" id="{EA30004C-81B5-4F9E-B5B8-98095C94D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98" y="6858000"/>
            <a:ext cx="1811384" cy="18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-0.44629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kachu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527806"/>
            <a:ext cx="10022306" cy="5802387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3DEB2-14B9-4421-B0F9-1F85389AC43B}"/>
              </a:ext>
            </a:extLst>
          </p:cNvPr>
          <p:cNvSpPr txBox="1"/>
          <p:nvPr/>
        </p:nvSpPr>
        <p:spPr>
          <a:xfrm>
            <a:off x="463154" y="0"/>
            <a:ext cx="4770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How to play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43B351-767F-4522-87C8-A73CEDAA0601}"/>
              </a:ext>
            </a:extLst>
          </p:cNvPr>
          <p:cNvSpPr/>
          <p:nvPr/>
        </p:nvSpPr>
        <p:spPr>
          <a:xfrm>
            <a:off x="1250115" y="2715339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4800" dirty="0">
                <a:solidFill>
                  <a:schemeClr val="tx1"/>
                </a:solidFill>
                <a:latin typeface="Nezuko" panose="02000600000000000000" pitchFamily="2" charset="0"/>
              </a:rPr>
              <a:t>If your choice </a:t>
            </a:r>
            <a:r>
              <a:rPr lang="en-GB" sz="4800" dirty="0">
                <a:solidFill>
                  <a:srgbClr val="0070C0"/>
                </a:solidFill>
                <a:latin typeface="Nezuko" panose="02000600000000000000" pitchFamily="2" charset="0"/>
              </a:rPr>
              <a:t>matches</a:t>
            </a:r>
            <a:r>
              <a:rPr lang="en-GB" sz="4800" dirty="0">
                <a:solidFill>
                  <a:schemeClr val="tx1"/>
                </a:solidFill>
                <a:latin typeface="Nezuko" panose="02000600000000000000" pitchFamily="2" charset="0"/>
              </a:rPr>
              <a:t> Pikachu’s answer, your team earns +1 point. </a:t>
            </a:r>
          </a:p>
          <a:p>
            <a:pPr lvl="0" algn="ctr">
              <a:defRPr/>
            </a:pPr>
            <a:endParaRPr lang="en-GB" sz="4800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  <p:pic>
        <p:nvPicPr>
          <p:cNvPr id="6" name="Picture 4" descr="Enthusiastic Pikachu Sticker - Sticker Mania">
            <a:extLst>
              <a:ext uri="{FF2B5EF4-FFF2-40B4-BE49-F238E27FC236}">
                <a16:creationId xmlns:a16="http://schemas.microsoft.com/office/drawing/2014/main" id="{41A85C53-7C83-4858-869B-8BA79A27F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847">
            <a:off x="9914753" y="2885258"/>
            <a:ext cx="1258771" cy="12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FB47AC6-715F-4500-AFFD-D805E6FAD01F}"/>
              </a:ext>
            </a:extLst>
          </p:cNvPr>
          <p:cNvSpPr/>
          <p:nvPr/>
        </p:nvSpPr>
        <p:spPr>
          <a:xfrm>
            <a:off x="1250115" y="4221504"/>
            <a:ext cx="9857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3200" dirty="0">
                <a:latin typeface="Nezuko" panose="02000600000000000000" pitchFamily="2" charset="0"/>
              </a:rPr>
              <a:t>(For example, if the number is 7 and 7 students stand up when Pikachu shows 7 students standing, you get a point.)</a:t>
            </a:r>
            <a:endParaRPr lang="en-GB" sz="7200" dirty="0">
              <a:latin typeface="Nezuko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527806"/>
            <a:ext cx="10022306" cy="5802387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3DEB2-14B9-4421-B0F9-1F85389AC43B}"/>
              </a:ext>
            </a:extLst>
          </p:cNvPr>
          <p:cNvSpPr txBox="1"/>
          <p:nvPr/>
        </p:nvSpPr>
        <p:spPr>
          <a:xfrm>
            <a:off x="463154" y="0"/>
            <a:ext cx="4770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zuko" panose="02000600000000000000" pitchFamily="2" charset="0"/>
                <a:ea typeface="맑은 고딕" panose="020B0503020000020004" pitchFamily="50" charset="-127"/>
              </a:rPr>
              <a:t>How to play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zuko" panose="02000600000000000000" pitchFamily="2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43B351-767F-4522-87C8-A73CEDAA0601}"/>
              </a:ext>
            </a:extLst>
          </p:cNvPr>
          <p:cNvSpPr/>
          <p:nvPr/>
        </p:nvSpPr>
        <p:spPr>
          <a:xfrm>
            <a:off x="1250115" y="2715339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4800" dirty="0">
                <a:solidFill>
                  <a:schemeClr val="tx1"/>
                </a:solidFill>
                <a:latin typeface="Nezuko" panose="02000600000000000000" pitchFamily="2" charset="0"/>
              </a:rPr>
              <a:t>If your choice </a:t>
            </a:r>
            <a:r>
              <a:rPr lang="en-GB" sz="4800" dirty="0">
                <a:solidFill>
                  <a:srgbClr val="FF0000"/>
                </a:solidFill>
                <a:latin typeface="Nezuko" panose="02000600000000000000" pitchFamily="2" charset="0"/>
              </a:rPr>
              <a:t>does not match</a:t>
            </a:r>
            <a:r>
              <a:rPr lang="en-GB" sz="4800" dirty="0">
                <a:solidFill>
                  <a:schemeClr val="tx1"/>
                </a:solidFill>
                <a:latin typeface="Nezuko" panose="02000600000000000000" pitchFamily="2" charset="0"/>
              </a:rPr>
              <a:t>, the teacher earns +1 point. </a:t>
            </a:r>
          </a:p>
          <a:p>
            <a:pPr lvl="0" algn="ctr">
              <a:defRPr/>
            </a:pPr>
            <a:endParaRPr lang="en-GB" sz="4800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086E60A-A599-43A9-ADE2-E299570C5C9E}"/>
              </a:ext>
            </a:extLst>
          </p:cNvPr>
          <p:cNvSpPr/>
          <p:nvPr/>
        </p:nvSpPr>
        <p:spPr>
          <a:xfrm>
            <a:off x="1250115" y="4221504"/>
            <a:ext cx="9857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3200" dirty="0">
                <a:latin typeface="Nezuko" panose="02000600000000000000" pitchFamily="2" charset="0"/>
              </a:rPr>
              <a:t>(For example, if the number is 7 and 7 students stand up when Pikachu shows 7 students sitting, The teacher gets a point.)</a:t>
            </a:r>
            <a:endParaRPr lang="en-GB" sz="7200" dirty="0">
              <a:latin typeface="Nezuko" panose="02000600000000000000" pitchFamily="2" charset="0"/>
            </a:endParaRPr>
          </a:p>
        </p:txBody>
      </p:sp>
      <p:pic>
        <p:nvPicPr>
          <p:cNvPr id="8" name="Picture 4" descr="Enthusiastic Pikachu Sticker - Sticker Mania">
            <a:extLst>
              <a:ext uri="{FF2B5EF4-FFF2-40B4-BE49-F238E27FC236}">
                <a16:creationId xmlns:a16="http://schemas.microsoft.com/office/drawing/2014/main" id="{A08C820B-6A39-45CC-A670-71DE52A2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847">
            <a:off x="9914753" y="2885258"/>
            <a:ext cx="1258771" cy="12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2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FFD008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4812EB1-6AB0-4C9C-93F9-272D2F9AE999}"/>
              </a:ext>
            </a:extLst>
          </p:cNvPr>
          <p:cNvSpPr/>
          <p:nvPr/>
        </p:nvSpPr>
        <p:spPr>
          <a:xfrm>
            <a:off x="1084847" y="1730828"/>
            <a:ext cx="10022306" cy="2215393"/>
          </a:xfrm>
          <a:custGeom>
            <a:avLst/>
            <a:gdLst>
              <a:gd name="connsiteX0" fmla="*/ 204536 w 10972800"/>
              <a:gd name="connsiteY0" fmla="*/ 156410 h 6352673"/>
              <a:gd name="connsiteX1" fmla="*/ 10960768 w 10972800"/>
              <a:gd name="connsiteY1" fmla="*/ 0 h 6352673"/>
              <a:gd name="connsiteX2" fmla="*/ 10972800 w 10972800"/>
              <a:gd name="connsiteY2" fmla="*/ 6075947 h 6352673"/>
              <a:gd name="connsiteX3" fmla="*/ 0 w 10972800"/>
              <a:gd name="connsiteY3" fmla="*/ 6352673 h 6352673"/>
              <a:gd name="connsiteX4" fmla="*/ 204536 w 10972800"/>
              <a:gd name="connsiteY4" fmla="*/ 15641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6352673">
                <a:moveTo>
                  <a:pt x="204536" y="156410"/>
                </a:moveTo>
                <a:lnTo>
                  <a:pt x="10960768" y="0"/>
                </a:lnTo>
                <a:cubicBezTo>
                  <a:pt x="10964779" y="2025316"/>
                  <a:pt x="10968789" y="4050631"/>
                  <a:pt x="10972800" y="6075947"/>
                </a:cubicBezTo>
                <a:lnTo>
                  <a:pt x="0" y="6352673"/>
                </a:lnTo>
                <a:lnTo>
                  <a:pt x="204536" y="156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43B351-767F-4522-87C8-A73CEDAA0601}"/>
              </a:ext>
            </a:extLst>
          </p:cNvPr>
          <p:cNvSpPr/>
          <p:nvPr/>
        </p:nvSpPr>
        <p:spPr>
          <a:xfrm>
            <a:off x="1179094" y="2255952"/>
            <a:ext cx="9928059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Nezuko" panose="02000600000000000000" pitchFamily="2" charset="0"/>
              </a:rPr>
              <a:t>Ready?</a:t>
            </a:r>
            <a:endParaRPr lang="en-GB" sz="11500" b="1" dirty="0">
              <a:solidFill>
                <a:schemeClr val="tx1"/>
              </a:solidFill>
              <a:latin typeface="Nezuko" panose="02000600000000000000" pitchFamily="2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25D00A4-C14B-4F3D-8499-13FB2FD1DD11}"/>
              </a:ext>
            </a:extLst>
          </p:cNvPr>
          <p:cNvGrpSpPr/>
          <p:nvPr/>
        </p:nvGrpSpPr>
        <p:grpSpPr>
          <a:xfrm>
            <a:off x="7439368" y="996043"/>
            <a:ext cx="4188432" cy="5628064"/>
            <a:chOff x="3465882" y="367465"/>
            <a:chExt cx="4928861" cy="6622991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932544F4-FD24-4890-899C-63FA1A1C7858}"/>
                </a:ext>
              </a:extLst>
            </p:cNvPr>
            <p:cNvSpPr/>
            <p:nvPr/>
          </p:nvSpPr>
          <p:spPr>
            <a:xfrm>
              <a:off x="4111359" y="367465"/>
              <a:ext cx="3555051" cy="6622991"/>
            </a:xfrm>
            <a:custGeom>
              <a:avLst/>
              <a:gdLst>
                <a:gd name="connsiteX0" fmla="*/ 3555051 w 3555051"/>
                <a:gd name="connsiteY0" fmla="*/ 0 h 6622991"/>
                <a:gd name="connsiteX1" fmla="*/ 2333002 w 3555051"/>
                <a:gd name="connsiteY1" fmla="*/ 2768837 h 6622991"/>
                <a:gd name="connsiteX2" fmla="*/ 3315768 w 3555051"/>
                <a:gd name="connsiteY2" fmla="*/ 2606467 h 6622991"/>
                <a:gd name="connsiteX3" fmla="*/ 0 w 3555051"/>
                <a:gd name="connsiteY3" fmla="*/ 6622991 h 6622991"/>
                <a:gd name="connsiteX4" fmla="*/ 1273323 w 3555051"/>
                <a:gd name="connsiteY4" fmla="*/ 4067798 h 6622991"/>
                <a:gd name="connsiteX5" fmla="*/ 25637 w 3555051"/>
                <a:gd name="connsiteY5" fmla="*/ 4298534 h 6622991"/>
                <a:gd name="connsiteX6" fmla="*/ 3555051 w 3555051"/>
                <a:gd name="connsiteY6" fmla="*/ 0 h 6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5051" h="6622991">
                  <a:moveTo>
                    <a:pt x="3555051" y="0"/>
                  </a:moveTo>
                  <a:lnTo>
                    <a:pt x="2333002" y="2768837"/>
                  </a:lnTo>
                  <a:lnTo>
                    <a:pt x="3315768" y="2606467"/>
                  </a:lnTo>
                  <a:lnTo>
                    <a:pt x="0" y="6622991"/>
                  </a:lnTo>
                  <a:lnTo>
                    <a:pt x="1273323" y="4067798"/>
                  </a:lnTo>
                  <a:lnTo>
                    <a:pt x="25637" y="4298534"/>
                  </a:lnTo>
                  <a:lnTo>
                    <a:pt x="355505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2007AD69-836D-4919-92D9-AD2672958E63}"/>
                </a:ext>
              </a:extLst>
            </p:cNvPr>
            <p:cNvSpPr/>
            <p:nvPr/>
          </p:nvSpPr>
          <p:spPr>
            <a:xfrm rot="20840355">
              <a:off x="3465882" y="470363"/>
              <a:ext cx="4928861" cy="5740062"/>
            </a:xfrm>
            <a:custGeom>
              <a:avLst/>
              <a:gdLst>
                <a:gd name="connsiteX0" fmla="*/ 4295164 w 4295164"/>
                <a:gd name="connsiteY0" fmla="*/ 0 h 6535024"/>
                <a:gd name="connsiteX1" fmla="*/ 520118 w 4295164"/>
                <a:gd name="connsiteY1" fmla="*/ 3967992 h 6535024"/>
                <a:gd name="connsiteX2" fmla="*/ 1593909 w 4295164"/>
                <a:gd name="connsiteY2" fmla="*/ 3993159 h 6535024"/>
                <a:gd name="connsiteX3" fmla="*/ 0 w 4295164"/>
                <a:gd name="connsiteY3" fmla="*/ 6535024 h 6535024"/>
                <a:gd name="connsiteX4" fmla="*/ 3405931 w 4295164"/>
                <a:gd name="connsiteY4" fmla="*/ 3154260 h 6535024"/>
                <a:gd name="connsiteX5" fmla="*/ 2256639 w 4295164"/>
                <a:gd name="connsiteY5" fmla="*/ 3254928 h 6535024"/>
                <a:gd name="connsiteX6" fmla="*/ 4295164 w 4295164"/>
                <a:gd name="connsiteY6" fmla="*/ 0 h 653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5164" h="6535024">
                  <a:moveTo>
                    <a:pt x="4295164" y="0"/>
                  </a:moveTo>
                  <a:lnTo>
                    <a:pt x="520118" y="3967992"/>
                  </a:lnTo>
                  <a:lnTo>
                    <a:pt x="1593909" y="3993159"/>
                  </a:lnTo>
                  <a:lnTo>
                    <a:pt x="0" y="6535024"/>
                  </a:lnTo>
                  <a:lnTo>
                    <a:pt x="3405931" y="3154260"/>
                  </a:lnTo>
                  <a:lnTo>
                    <a:pt x="2256639" y="3254928"/>
                  </a:lnTo>
                  <a:lnTo>
                    <a:pt x="4295164" y="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3987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1864</Words>
  <Application>Microsoft Office PowerPoint</Application>
  <PresentationFormat>와이드스크린</PresentationFormat>
  <Paragraphs>307</Paragraphs>
  <Slides>20</Slides>
  <Notes>20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7" baseType="lpstr">
      <vt:lpstr>Calibri Light</vt:lpstr>
      <vt:lpstr>Arial Black</vt:lpstr>
      <vt:lpstr>Calibri</vt:lpstr>
      <vt:lpstr>Arial</vt:lpstr>
      <vt:lpstr>Nezuko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22</cp:revision>
  <dcterms:created xsi:type="dcterms:W3CDTF">2024-04-04T04:49:13Z</dcterms:created>
  <dcterms:modified xsi:type="dcterms:W3CDTF">2024-05-15T13:40:19Z</dcterms:modified>
</cp:coreProperties>
</file>